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orient="horz" pos="2406">
          <p15:clr>
            <a:srgbClr val="A4A3A4"/>
          </p15:clr>
        </p15:guide>
        <p15:guide id="3" pos="3975">
          <p15:clr>
            <a:srgbClr val="A4A3A4"/>
          </p15:clr>
        </p15:guide>
        <p15:guide id="4" pos="5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CF3"/>
    <a:srgbClr val="184962"/>
    <a:srgbClr val="1A516C"/>
    <a:srgbClr val="1D5A79"/>
    <a:srgbClr val="216687"/>
    <a:srgbClr val="F4740A"/>
    <a:srgbClr val="F5770F"/>
    <a:srgbClr val="4BA8D1"/>
    <a:srgbClr val="6696B6"/>
    <a:srgbClr val="31B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 autoAdjust="0"/>
  </p:normalViewPr>
  <p:slideViewPr>
    <p:cSldViewPr snapToGrid="0" snapToObjects="1">
      <p:cViewPr varScale="1">
        <p:scale>
          <a:sx n="213" d="100"/>
          <a:sy n="213" d="100"/>
        </p:scale>
        <p:origin x="426" y="162"/>
      </p:cViewPr>
      <p:guideLst>
        <p:guide orient="horz" pos="714"/>
        <p:guide orient="horz" pos="2406"/>
        <p:guide pos="3975"/>
        <p:guide pos="5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  <p:guide orient="horz" pos="714"/>
        <p:guide orient="horz" pos="2406"/>
        <p:guide pos="3975"/>
        <p:guide pos="529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A79-1F12-44DC-910C-DE78909CA5B0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B793-74DE-43B1-B9D3-F22A9F4BB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6F0B-B2D3-4C76-95E5-1874D06E050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00C-B843-4881-8936-61286A99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2759" y="668765"/>
            <a:ext cx="1830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759" y="2766596"/>
            <a:ext cx="1830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 noChangeArrowheads="1"/>
          </p:cNvSpPr>
          <p:nvPr>
            <p:ph type="ctrTitle"/>
          </p:nvPr>
        </p:nvSpPr>
        <p:spPr>
          <a:xfrm>
            <a:off x="273050" y="934085"/>
            <a:ext cx="4398010" cy="11569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9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73050" y="2304415"/>
            <a:ext cx="2313305" cy="334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-16683"/>
            <a:ext cx="9144000" cy="259424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049" name="제목 2048"/>
          <p:cNvSpPr txBox="1">
            <a:spLocks noGrp="1" noChangeArrowheads="1"/>
          </p:cNvSpPr>
          <p:nvPr>
            <p:ph type="title"/>
          </p:nvPr>
        </p:nvSpPr>
        <p:spPr>
          <a:xfrm>
            <a:off x="344170" y="-3175"/>
            <a:ext cx="2865120" cy="262890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5" name="타원 4"/>
          <p:cNvSpPr/>
          <p:nvPr userDrawn="1"/>
        </p:nvSpPr>
        <p:spPr>
          <a:xfrm>
            <a:off x="222639" y="64581"/>
            <a:ext cx="108048" cy="108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날짜 개체 틀 2050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79425" y="795655"/>
            <a:ext cx="8366125" cy="4978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048"/>
          <p:cNvSpPr>
            <a:spLocks noGrp="1"/>
          </p:cNvSpPr>
          <p:nvPr>
            <p:ph type="title" hasCustomPrompt="1"/>
          </p:nvPr>
        </p:nvSpPr>
        <p:spPr>
          <a:xfrm>
            <a:off x="235363" y="1360290"/>
            <a:ext cx="8495398" cy="937022"/>
          </a:xfrm>
          <a:prstGeom prst="rect">
            <a:avLst/>
          </a:prstGeom>
        </p:spPr>
        <p:txBody>
          <a:bodyPr lIns="77925" tIns="38963" rIns="77925" bIns="38963"/>
          <a:lstStyle>
            <a:lvl1pPr algn="l">
              <a:defRPr sz="4300" b="1" baseline="0">
                <a:solidFill>
                  <a:srgbClr val="4DACF3"/>
                </a:solidFill>
                <a:latin typeface="+mj-lt"/>
                <a:ea typeface="+mj-ea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759" y="668765"/>
            <a:ext cx="1830149" cy="0"/>
          </a:xfrm>
          <a:prstGeom prst="line">
            <a:avLst/>
          </a:prstGeom>
          <a:ln w="28575">
            <a:solidFill>
              <a:srgbClr val="4DA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759" y="2766596"/>
            <a:ext cx="1830149" cy="0"/>
          </a:xfrm>
          <a:prstGeom prst="line">
            <a:avLst/>
          </a:prstGeom>
          <a:ln w="28575">
            <a:solidFill>
              <a:srgbClr val="4DA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90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iming>
    <p:tnLst>
      <p:par>
        <p:cTn id="1" dur="indefinite" restart="never" nodeType="tmRoot"/>
      </p:par>
    </p:tnLst>
  </p:timing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478" y="828921"/>
            <a:ext cx="6507340" cy="1279016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90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Name of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900" b="1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035" y="2305050"/>
            <a:ext cx="2026920" cy="355225"/>
          </a:xfrm>
          <a:prstGeom prst="rect">
            <a:avLst/>
          </a:prstGeom>
          <a:noFill/>
        </p:spPr>
        <p:txBody>
          <a:bodyPr vert="horz" wrap="square" lIns="78105" tIns="38735" rIns="78105" bIns="38735" numCol="1" anchor="t">
            <a:spAutoFit/>
          </a:bodyPr>
          <a:lstStyle/>
          <a:p>
            <a:pPr marL="0" indent="0" algn="l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Saturday September 21, </a:t>
            </a:r>
            <a:r>
              <a:rPr lang="en-US" altLang="ko-KR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2017</a:t>
            </a:r>
            <a:endParaRPr lang="ko-KR" altLang="en-US" sz="900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  <a:p>
            <a:pPr marL="0" indent="0" algn="l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Write the name</a:t>
            </a:r>
            <a:endParaRPr lang="ko-KR" altLang="en-US" sz="9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1818" y="4758310"/>
            <a:ext cx="1986399" cy="23257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pt-BR" altLang="ko-KR" sz="100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  O  M  P  A  N  Y     N  A  M  E</a:t>
            </a:r>
          </a:p>
        </p:txBody>
      </p:sp>
    </p:spTree>
    <p:extLst>
      <p:ext uri="{BB962C8B-B14F-4D97-AF65-F5344CB8AC3E}">
        <p14:creationId xmlns:p14="http://schemas.microsoft.com/office/powerpoint/2010/main" val="215864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517" y="-5963"/>
            <a:ext cx="2833631" cy="262212"/>
          </a:xfrm>
        </p:spPr>
        <p:txBody>
          <a:bodyPr lIns="77925" tIns="38963" rIns="77925" bIns="38963" anchor="ctr">
            <a:norm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TABLE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4294967295"/>
          </p:nvPr>
        </p:nvSpPr>
        <p:spPr>
          <a:xfrm>
            <a:off x="783674" y="832518"/>
            <a:ext cx="8031263" cy="467640"/>
          </a:xfrm>
          <a:prstGeom prst="rect">
            <a:avLst/>
          </a:prstGeom>
        </p:spPr>
        <p:txBody>
          <a:bodyPr lIns="77925" tIns="38963" rIns="77925" bIns="38963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400" b="1" dirty="0">
                <a:solidFill>
                  <a:srgbClr val="216687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01</a:t>
            </a:r>
            <a:r>
              <a:rPr lang="en-US" altLang="ko-KR" dirty="0">
                <a:solidFill>
                  <a:srgbClr val="025A7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</p:txBody>
      </p:sp>
      <p:sp>
        <p:nvSpPr>
          <p:cNvPr id="36" name="텍스트 개체 틀 15"/>
          <p:cNvSpPr txBox="1">
            <a:spLocks/>
          </p:cNvSpPr>
          <p:nvPr/>
        </p:nvSpPr>
        <p:spPr>
          <a:xfrm>
            <a:off x="805692" y="1250659"/>
            <a:ext cx="8031263" cy="328532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216687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First Story Title</a:t>
            </a:r>
            <a:endParaRPr lang="en-US" altLang="ko-KR" sz="2000" dirty="0">
              <a:solidFill>
                <a:srgbClr val="216687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33989" y="1208779"/>
            <a:ext cx="6664417" cy="0"/>
          </a:xfrm>
          <a:prstGeom prst="line">
            <a:avLst/>
          </a:prstGeom>
          <a:ln w="19050">
            <a:solidFill>
              <a:srgbClr val="216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5"/>
          <p:cNvSpPr>
            <a:spLocks noGrp="1"/>
          </p:cNvSpPr>
          <p:nvPr>
            <p:ph type="body" sz="quarter" idx="4294967295"/>
          </p:nvPr>
        </p:nvSpPr>
        <p:spPr>
          <a:xfrm>
            <a:off x="783674" y="2134526"/>
            <a:ext cx="8031263" cy="467640"/>
          </a:xfrm>
          <a:prstGeom prst="rect">
            <a:avLst/>
          </a:prstGeom>
        </p:spPr>
        <p:txBody>
          <a:bodyPr lIns="77925" tIns="38963" rIns="77925" bIns="38963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400" b="1" dirty="0">
                <a:solidFill>
                  <a:srgbClr val="31BCB5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02</a:t>
            </a:r>
            <a:endParaRPr lang="en-US" altLang="ko-KR" b="1" dirty="0">
              <a:solidFill>
                <a:srgbClr val="31BCB5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0" name="텍스트 개체 틀 15"/>
          <p:cNvSpPr txBox="1">
            <a:spLocks/>
          </p:cNvSpPr>
          <p:nvPr/>
        </p:nvSpPr>
        <p:spPr>
          <a:xfrm>
            <a:off x="805692" y="1542531"/>
            <a:ext cx="8031263" cy="233820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</a:t>
            </a:r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ipsum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dolor sit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amet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consectetur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adipiscing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en-US" altLang="ko-KR" sz="10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533989" y="2511780"/>
            <a:ext cx="6664417" cy="0"/>
          </a:xfrm>
          <a:prstGeom prst="line">
            <a:avLst/>
          </a:prstGeom>
          <a:ln w="19050">
            <a:solidFill>
              <a:srgbClr val="31BC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15"/>
          <p:cNvSpPr txBox="1">
            <a:spLocks/>
          </p:cNvSpPr>
          <p:nvPr/>
        </p:nvSpPr>
        <p:spPr>
          <a:xfrm>
            <a:off x="805692" y="2549723"/>
            <a:ext cx="8031263" cy="328532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31BCB5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Second Story Title</a:t>
            </a:r>
            <a:endParaRPr lang="en-US" altLang="ko-KR" sz="2000" dirty="0">
              <a:solidFill>
                <a:srgbClr val="31BC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텍스트 개체 틀 15"/>
          <p:cNvSpPr txBox="1">
            <a:spLocks/>
          </p:cNvSpPr>
          <p:nvPr/>
        </p:nvSpPr>
        <p:spPr>
          <a:xfrm>
            <a:off x="805692" y="2847558"/>
            <a:ext cx="8031263" cy="233820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Curabitur non ullamcorper turpis, vel interdum libero. </a:t>
            </a:r>
            <a:endParaRPr lang="en-US" altLang="ko-KR" sz="10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텍스트 개체 틀 15"/>
          <p:cNvSpPr txBox="1">
            <a:spLocks/>
          </p:cNvSpPr>
          <p:nvPr/>
        </p:nvSpPr>
        <p:spPr>
          <a:xfrm>
            <a:off x="783674" y="3412859"/>
            <a:ext cx="8031263" cy="467640"/>
          </a:xfrm>
          <a:prstGeom prst="rect">
            <a:avLst/>
          </a:prstGeom>
        </p:spPr>
        <p:txBody>
          <a:bodyPr lIns="77925" tIns="38963" rIns="77925" bIns="38963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400" b="1" dirty="0">
                <a:solidFill>
                  <a:srgbClr val="AEC026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03</a:t>
            </a:r>
            <a:endParaRPr lang="en-US" altLang="ko-KR" b="1" dirty="0" smtClean="0">
              <a:solidFill>
                <a:srgbClr val="AEC026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533989" y="3790114"/>
            <a:ext cx="6664417" cy="0"/>
          </a:xfrm>
          <a:prstGeom prst="line">
            <a:avLst/>
          </a:prstGeom>
          <a:ln w="19050">
            <a:solidFill>
              <a:srgbClr val="B7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개체 틀 15"/>
          <p:cNvSpPr txBox="1">
            <a:spLocks/>
          </p:cNvSpPr>
          <p:nvPr/>
        </p:nvSpPr>
        <p:spPr>
          <a:xfrm>
            <a:off x="805692" y="3828056"/>
            <a:ext cx="8031263" cy="328532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AEC026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Third Story Title</a:t>
            </a:r>
            <a:endParaRPr lang="en-US" altLang="ko-KR" sz="2000" dirty="0">
              <a:solidFill>
                <a:srgbClr val="AEC0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텍스트 개체 틀 15"/>
          <p:cNvSpPr txBox="1">
            <a:spLocks/>
          </p:cNvSpPr>
          <p:nvPr/>
        </p:nvSpPr>
        <p:spPr>
          <a:xfrm>
            <a:off x="805692" y="4132872"/>
            <a:ext cx="8031263" cy="233820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Suspendisse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vestibulum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orci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nec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mollis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0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ultrices</a:t>
            </a:r>
            <a:r>
              <a:rPr lang="en-US" altLang="ko-KR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en-US" altLang="ko-KR" sz="10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518" y="-5963"/>
            <a:ext cx="2070874" cy="262212"/>
          </a:xfrm>
        </p:spPr>
        <p:txBody>
          <a:bodyPr lIns="77925" tIns="38963" rIns="77925" bIns="38963" anchor="ctr"/>
          <a:lstStyle/>
          <a:p>
            <a:pPr algn="l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PROGRESS DIAGRAM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8607" y="1596279"/>
            <a:ext cx="869105" cy="848128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lvl="0" algn="ctr"/>
            <a:r>
              <a:rPr lang="en-US" altLang="ko-KR" sz="5000" b="1" dirty="0">
                <a:solidFill>
                  <a:srgbClr val="B4C727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01</a:t>
            </a:r>
            <a:endParaRPr lang="ko-KR" altLang="ko-KR" sz="5000" b="1" dirty="0">
              <a:solidFill>
                <a:srgbClr val="B4C727"/>
              </a:solidFill>
              <a:latin typeface="Arial" pitchFamily="34" charset="0"/>
              <a:ea typeface="HY견명조" pitchFamily="18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1157" y="1956261"/>
            <a:ext cx="899562" cy="38646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lvl="0" algn="ctr"/>
            <a:r>
              <a:rPr lang="en-US" altLang="ko-KR" sz="2000" b="1" dirty="0">
                <a:solidFill>
                  <a:srgbClr val="B4C727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phase</a:t>
            </a:r>
            <a:endParaRPr lang="ko-KR" altLang="ko-KR" sz="2000" b="1" dirty="0">
              <a:solidFill>
                <a:srgbClr val="B4C727"/>
              </a:solidFill>
              <a:latin typeface="Arial" pitchFamily="34" charset="0"/>
              <a:ea typeface="HY견명조" pitchFamily="18" charset="-127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0323" y="1596279"/>
            <a:ext cx="869105" cy="848128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lvl="0" algn="ctr"/>
            <a:r>
              <a:rPr lang="en-US" altLang="ko-KR" sz="5000" b="1" dirty="0">
                <a:solidFill>
                  <a:srgbClr val="31BCB5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02</a:t>
            </a:r>
            <a:endParaRPr lang="ko-KR" altLang="ko-KR" sz="5000" b="1" dirty="0">
              <a:solidFill>
                <a:srgbClr val="31BCB5"/>
              </a:solidFill>
              <a:latin typeface="Arial" pitchFamily="34" charset="0"/>
              <a:ea typeface="HY견명조" pitchFamily="18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2873" y="1956261"/>
            <a:ext cx="899562" cy="38646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lvl="0" algn="ctr"/>
            <a:r>
              <a:rPr lang="en-US" altLang="ko-KR" sz="2000" b="1" dirty="0">
                <a:solidFill>
                  <a:srgbClr val="31BCB5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phase</a:t>
            </a:r>
            <a:endParaRPr lang="ko-KR" altLang="ko-KR" sz="2000" b="1" dirty="0">
              <a:solidFill>
                <a:srgbClr val="31BCB5"/>
              </a:solidFill>
              <a:latin typeface="Arial" pitchFamily="34" charset="0"/>
              <a:ea typeface="HY견명조" pitchFamily="18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7329" y="1596279"/>
            <a:ext cx="869105" cy="848128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lvl="0" algn="ctr"/>
            <a:r>
              <a:rPr lang="en-US" altLang="ko-KR" sz="5000" b="1" dirty="0">
                <a:solidFill>
                  <a:srgbClr val="216687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03</a:t>
            </a:r>
            <a:endParaRPr lang="ko-KR" altLang="ko-KR" sz="5000" b="1" dirty="0">
              <a:solidFill>
                <a:srgbClr val="216687"/>
              </a:solidFill>
              <a:latin typeface="Arial" pitchFamily="34" charset="0"/>
              <a:ea typeface="HY견명조" pitchFamily="18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9879" y="1956261"/>
            <a:ext cx="899562" cy="38646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lvl="0" algn="ctr"/>
            <a:r>
              <a:rPr lang="en-US" altLang="ko-KR" sz="2000" b="1" dirty="0">
                <a:solidFill>
                  <a:srgbClr val="216687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phase</a:t>
            </a:r>
            <a:endParaRPr lang="ko-KR" altLang="ko-KR" sz="2000" b="1" dirty="0">
              <a:solidFill>
                <a:srgbClr val="216687"/>
              </a:solidFill>
              <a:latin typeface="Arial" pitchFamily="34" charset="0"/>
              <a:ea typeface="HY견명조" pitchFamily="18" charset="-127"/>
              <a:cs typeface="Arial" pitchFamily="34" charset="0"/>
            </a:endParaRPr>
          </a:p>
        </p:txBody>
      </p:sp>
      <p:sp>
        <p:nvSpPr>
          <p:cNvPr id="34" name="텍스트 개체 틀 15"/>
          <p:cNvSpPr txBox="1">
            <a:spLocks/>
          </p:cNvSpPr>
          <p:nvPr/>
        </p:nvSpPr>
        <p:spPr>
          <a:xfrm>
            <a:off x="664833" y="626730"/>
            <a:ext cx="8031263" cy="328532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Progress Story Main Title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텍스트 개체 틀 15"/>
          <p:cNvSpPr txBox="1">
            <a:spLocks/>
          </p:cNvSpPr>
          <p:nvPr/>
        </p:nvSpPr>
        <p:spPr>
          <a:xfrm>
            <a:off x="672172" y="931408"/>
            <a:ext cx="4582219" cy="392484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Curabitur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euismod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ac </a:t>
            </a:r>
            <a:r>
              <a:rPr lang="en-US" altLang="ko-KR" sz="900" b="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</a:t>
            </a:r>
            <a:r>
              <a:rPr lang="en-US" altLang="ko-KR" sz="9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at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vehicula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Donec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tempor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sagittis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sodales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</a:p>
          <a:p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Proin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sagittis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diam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a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lectus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blandit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at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imperdiet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nisi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luctus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en-US" altLang="ko-KR" sz="9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965917" y="2333727"/>
            <a:ext cx="7250035" cy="2305467"/>
            <a:chOff x="891299" y="3220263"/>
            <a:chExt cx="8101508" cy="2576230"/>
          </a:xfrm>
        </p:grpSpPr>
        <p:sp>
          <p:nvSpPr>
            <p:cNvPr id="21" name="갈매기형 수장 20"/>
            <p:cNvSpPr/>
            <p:nvPr/>
          </p:nvSpPr>
          <p:spPr>
            <a:xfrm>
              <a:off x="891299" y="3220263"/>
              <a:ext cx="2853771" cy="2576230"/>
            </a:xfrm>
            <a:prstGeom prst="chevron">
              <a:avLst>
                <a:gd name="adj" fmla="val 19693"/>
              </a:avLst>
            </a:prstGeom>
            <a:solidFill>
              <a:srgbClr val="B4C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216000" rtlCol="0" anchor="ctr"/>
            <a:lstStyle/>
            <a:p>
              <a:pPr algn="r"/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Pellentesque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at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dui </a:t>
              </a:r>
              <a:endParaRPr lang="en-US" altLang="ko-KR" sz="105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pPr algn="r"/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molestie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, </a:t>
              </a:r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volutpat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mi</a:t>
              </a:r>
            </a:p>
            <a:p>
              <a:pPr algn="r"/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eu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, semper </a:t>
              </a:r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justo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515228" y="3220263"/>
              <a:ext cx="2853771" cy="2576230"/>
            </a:xfrm>
            <a:prstGeom prst="chevron">
              <a:avLst>
                <a:gd name="adj" fmla="val 19693"/>
              </a:avLst>
            </a:prstGeom>
            <a:solidFill>
              <a:srgbClr val="31BC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216000" rtlCol="0" anchor="ctr"/>
            <a:lstStyle/>
            <a:p>
              <a:pPr algn="r"/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In </a:t>
              </a:r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pharetra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en-US" altLang="ko-KR" sz="1050" dirty="0" err="1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vulputate</a:t>
              </a:r>
              <a:endParaRPr lang="en-US" altLang="ko-KR" sz="105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pPr algn="r"/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libero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, non </a:t>
              </a:r>
              <a:r>
                <a:rPr lang="en-US" altLang="ko-KR" sz="1050" dirty="0" err="1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lacinia</a:t>
              </a:r>
              <a:endParaRPr lang="en-US" altLang="ko-KR" sz="105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pPr algn="r"/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turpis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ultricies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non. </a:t>
              </a:r>
            </a:p>
          </p:txBody>
        </p:sp>
        <p:sp>
          <p:nvSpPr>
            <p:cNvPr id="23" name="갈매기형 수장 22"/>
            <p:cNvSpPr/>
            <p:nvPr/>
          </p:nvSpPr>
          <p:spPr>
            <a:xfrm>
              <a:off x="6139036" y="3220263"/>
              <a:ext cx="2853771" cy="2576230"/>
            </a:xfrm>
            <a:prstGeom prst="chevron">
              <a:avLst>
                <a:gd name="adj" fmla="val 19693"/>
              </a:avLst>
            </a:prstGeom>
            <a:solidFill>
              <a:srgbClr val="216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216000" rtlCol="0" anchor="ctr"/>
            <a:lstStyle/>
            <a:p>
              <a:pPr algn="r"/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Quisque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nisi </a:t>
              </a:r>
            </a:p>
            <a:p>
              <a:pPr algn="r"/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odio </a:t>
              </a:r>
              <a:r>
                <a:rPr lang="en-US" altLang="ko-KR" sz="1050" dirty="0" err="1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sagittis</a:t>
              </a:r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endParaRPr lang="en-US" altLang="ko-KR" sz="105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pPr algn="r"/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ac </a:t>
              </a:r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congue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en-US" altLang="ko-KR" sz="1050" dirty="0" err="1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vel</a:t>
              </a:r>
              <a:r>
                <a:rPr lang="en-US" altLang="ko-KR" sz="1050" dirty="0">
                  <a:solidFill>
                    <a:schemeClr val="bg1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, </a:t>
              </a:r>
              <a:endParaRPr lang="en-US" altLang="ko-KR" sz="105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752477" y="4522186"/>
            <a:ext cx="166154" cy="135000"/>
          </a:xfrm>
          <a:prstGeom prst="rect">
            <a:avLst/>
          </a:prstGeom>
          <a:solidFill>
            <a:srgbClr val="6EC1D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794217" y="4522186"/>
            <a:ext cx="166154" cy="135000"/>
          </a:xfrm>
          <a:prstGeom prst="rect">
            <a:avLst/>
          </a:prstGeom>
          <a:solidFill>
            <a:srgbClr val="184962">
              <a:alpha val="8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517" y="-5963"/>
            <a:ext cx="4247433" cy="262212"/>
          </a:xfrm>
        </p:spPr>
        <p:txBody>
          <a:bodyPr lIns="77925" tIns="38963" rIns="77925" bIns="38963" anchor="ctr"/>
          <a:lstStyle/>
          <a:p>
            <a:pPr algn="l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GANTT CHART – 10 WEEKS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텍스트 개체 틀 15"/>
          <p:cNvSpPr txBox="1">
            <a:spLocks/>
          </p:cNvSpPr>
          <p:nvPr/>
        </p:nvSpPr>
        <p:spPr>
          <a:xfrm>
            <a:off x="664833" y="626730"/>
            <a:ext cx="8031263" cy="328532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Gantt Chart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텍스트 개체 틀 15"/>
          <p:cNvSpPr txBox="1">
            <a:spLocks/>
          </p:cNvSpPr>
          <p:nvPr/>
        </p:nvSpPr>
        <p:spPr>
          <a:xfrm>
            <a:off x="672172" y="931408"/>
            <a:ext cx="4582219" cy="392484"/>
          </a:xfrm>
          <a:prstGeom prst="rect">
            <a:avLst/>
          </a:prstGeom>
        </p:spPr>
        <p:txBody>
          <a:bodyPr wrap="none" lIns="77925" tIns="38963" rIns="77925" bIns="38963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 baseline="0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rgbClr val="4DACF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Proin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sagittis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diam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a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lectus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blandit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at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imperdiet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nisi </a:t>
            </a:r>
            <a:r>
              <a:rPr lang="en-US" altLang="ko-KR" sz="9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luctus</a:t>
            </a:r>
            <a:r>
              <a:rPr lang="en-US" altLang="ko-KR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en-US" altLang="ko-KR" sz="9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13396" y="4486823"/>
            <a:ext cx="519651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&gt; 50 %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81728"/>
              </p:ext>
            </p:extLst>
          </p:nvPr>
        </p:nvGraphicFramePr>
        <p:xfrm>
          <a:off x="739482" y="1516493"/>
          <a:ext cx="766636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18"/>
                <a:gridCol w="575114"/>
                <a:gridCol w="575114"/>
                <a:gridCol w="575114"/>
                <a:gridCol w="575114"/>
                <a:gridCol w="575115"/>
                <a:gridCol w="575115"/>
                <a:gridCol w="575114"/>
                <a:gridCol w="575114"/>
                <a:gridCol w="575114"/>
                <a:gridCol w="575114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Weeks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Summary Element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27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Activity A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Activity B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Activity C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Activity 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Activity E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Activity F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Activity G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684864" y="1770883"/>
            <a:ext cx="5624135" cy="243012"/>
          </a:xfrm>
          <a:prstGeom prst="rect">
            <a:avLst/>
          </a:prstGeom>
          <a:solidFill>
            <a:srgbClr val="31BCB5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9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4865" y="2423879"/>
            <a:ext cx="3373890" cy="243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84866" y="4044059"/>
            <a:ext cx="4203548" cy="243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684866" y="3071237"/>
            <a:ext cx="4671791" cy="2430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91899" y="2423879"/>
            <a:ext cx="1694740" cy="243012"/>
          </a:xfrm>
          <a:prstGeom prst="rect">
            <a:avLst/>
          </a:prstGeom>
          <a:solidFill>
            <a:srgbClr val="6EC1DF">
              <a:alpha val="8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50% Complete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684865" y="4044059"/>
            <a:ext cx="1979800" cy="243012"/>
          </a:xfrm>
          <a:prstGeom prst="rect">
            <a:avLst/>
          </a:prstGeom>
          <a:solidFill>
            <a:srgbClr val="6EC1DF">
              <a:alpha val="8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50% Complete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691902" y="3071237"/>
            <a:ext cx="2194186" cy="243012"/>
          </a:xfrm>
          <a:prstGeom prst="rect">
            <a:avLst/>
          </a:prstGeom>
          <a:solidFill>
            <a:srgbClr val="6EC1DF">
              <a:alpha val="8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50% Complete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72763" y="2096558"/>
            <a:ext cx="3689255" cy="243012"/>
          </a:xfrm>
          <a:prstGeom prst="rect">
            <a:avLst/>
          </a:prstGeom>
          <a:solidFill>
            <a:srgbClr val="216687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1900" y="3716738"/>
            <a:ext cx="5443217" cy="243012"/>
          </a:xfrm>
          <a:prstGeom prst="rect">
            <a:avLst/>
          </a:prstGeom>
          <a:solidFill>
            <a:srgbClr val="216687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62651" y="2743917"/>
            <a:ext cx="3446348" cy="243012"/>
          </a:xfrm>
          <a:prstGeom prst="rect">
            <a:avLst/>
          </a:prstGeom>
          <a:solidFill>
            <a:srgbClr val="216687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72762" y="2096558"/>
            <a:ext cx="1706312" cy="243012"/>
          </a:xfrm>
          <a:prstGeom prst="rect">
            <a:avLst/>
          </a:prstGeom>
          <a:solidFill>
            <a:srgbClr val="216687">
              <a:alpha val="8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50% Complete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691900" y="3716738"/>
            <a:ext cx="4388375" cy="243012"/>
          </a:xfrm>
          <a:prstGeom prst="rect">
            <a:avLst/>
          </a:prstGeom>
          <a:solidFill>
            <a:srgbClr val="216687">
              <a:alpha val="8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84% Complete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86640" y="2743917"/>
            <a:ext cx="1330750" cy="243012"/>
          </a:xfrm>
          <a:prstGeom prst="rect">
            <a:avLst/>
          </a:prstGeom>
          <a:solidFill>
            <a:srgbClr val="216687">
              <a:alpha val="8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30% Complete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90842" y="3395273"/>
            <a:ext cx="4130801" cy="243012"/>
          </a:xfrm>
          <a:prstGeom prst="rect">
            <a:avLst/>
          </a:prstGeom>
          <a:solidFill>
            <a:srgbClr val="216687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90841" y="3393598"/>
            <a:ext cx="2493415" cy="243012"/>
          </a:xfrm>
          <a:prstGeom prst="rect">
            <a:avLst/>
          </a:prstGeom>
          <a:solidFill>
            <a:srgbClr val="216687">
              <a:alpha val="8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prstClr val="white"/>
                </a:solidFill>
                <a:latin typeface="Tahoma" pitchFamily="34" charset="0"/>
                <a:cs typeface="Tahoma" pitchFamily="34" charset="0"/>
              </a:rPr>
              <a:t>50% Complete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691901" y="1770883"/>
            <a:ext cx="3847962" cy="243012"/>
          </a:xfrm>
          <a:prstGeom prst="rect">
            <a:avLst/>
          </a:prstGeom>
          <a:solidFill>
            <a:srgbClr val="31BCB5">
              <a:alpha val="8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r>
              <a:rPr lang="en-US" altLang="ko-KR" sz="900" b="1" dirty="0">
                <a:latin typeface="Arial" pitchFamily="34" charset="0"/>
                <a:cs typeface="Arial" pitchFamily="34" charset="0"/>
              </a:rPr>
              <a:t>73% </a:t>
            </a:r>
            <a:r>
              <a:rPr lang="en-US" altLang="ko-KR" sz="900" dirty="0">
                <a:latin typeface="Arial" pitchFamily="34" charset="0"/>
                <a:cs typeface="Arial" pitchFamily="34" charset="0"/>
              </a:rPr>
              <a:t>Complete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73573" y="1201561"/>
            <a:ext cx="4779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Today</a:t>
            </a:r>
            <a:endParaRPr lang="ko-KR" altLang="en-US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58626" y="4486823"/>
            <a:ext cx="519651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&lt; 50 %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4034328" y="2859831"/>
            <a:ext cx="2990833" cy="0"/>
          </a:xfrm>
          <a:prstGeom prst="line">
            <a:avLst/>
          </a:prstGeom>
          <a:solidFill>
            <a:srgbClr val="4DACF3"/>
          </a:soli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468344" y="1265252"/>
            <a:ext cx="122802" cy="122802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5585" y="1360170"/>
            <a:ext cx="8496300" cy="937895"/>
          </a:xfrm>
        </p:spPr>
        <p:txBody>
          <a:bodyPr/>
          <a:lstStyle/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8645" y="4725015"/>
            <a:ext cx="21932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100" dirty="0" smtClean="0">
                <a:solidFill>
                  <a:srgbClr val="4DACF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  O  M  P  A  N  Y     N  A  M  E</a:t>
            </a: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5</Pages>
  <Words>224</Words>
  <Characters>0</Characters>
  <Application>Microsoft Office PowerPoint</Application>
  <DocSecurity>0</DocSecurity>
  <PresentationFormat>화면 슬라이드 쇼(16:9)</PresentationFormat>
  <Lines>0</Lines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HY견명조</vt:lpstr>
      <vt:lpstr>맑은 고딕</vt:lpstr>
      <vt:lpstr>Arial</vt:lpstr>
      <vt:lpstr>Tahoma</vt:lpstr>
      <vt:lpstr>Times New Roman</vt:lpstr>
      <vt:lpstr>오피스 테마</vt:lpstr>
      <vt:lpstr>PowerPoint 프레젠테이션</vt:lpstr>
      <vt:lpstr>TABLE OF CONTENTS</vt:lpstr>
      <vt:lpstr>PROGRESS DIAGRAM</vt:lpstr>
      <vt:lpstr>GANTT CHART – 10 WEEKS</vt:lpstr>
      <vt:lpstr>Thank you.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11</cp:revision>
  <dcterms:modified xsi:type="dcterms:W3CDTF">2017-03-22T04:47:17Z</dcterms:modified>
</cp:coreProperties>
</file>