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  <p15:guide id="3" orient="horz" pos="16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100"/>
    <a:srgbClr val="C0BD32"/>
    <a:srgbClr val="0097CC"/>
    <a:srgbClr val="6EA92D"/>
    <a:srgbClr val="9FBFFF"/>
    <a:srgbClr val="0DE8FF"/>
    <a:srgbClr val="D06654"/>
    <a:srgbClr val="53BCD1"/>
    <a:srgbClr val="D2CF51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767" autoAdjust="0"/>
  </p:normalViewPr>
  <p:slideViewPr>
    <p:cSldViewPr snapToObjects="1">
      <p:cViewPr varScale="1">
        <p:scale>
          <a:sx n="117" d="100"/>
          <a:sy n="117" d="100"/>
        </p:scale>
        <p:origin x="408" y="108"/>
      </p:cViewPr>
      <p:guideLst>
        <p:guide orient="horz" pos="2158"/>
        <p:guide pos="2878"/>
        <p:guide orient="horz" pos="16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gradFill rotWithShape="1">
              <a:gsLst>
                <a:gs pos="0">
                  <a:srgbClr val="FFC000">
                    <a:lumMod val="100000"/>
                  </a:srgbClr>
                </a:gs>
                <a:gs pos="100000">
                  <a:srgbClr val="483700"/>
                </a:gs>
              </a:gsLst>
              <a:lin ang="5400000" scaled="1"/>
            </a:gradFill>
            <a:ln>
              <a:noFill/>
              <a:round/>
            </a:ln>
          </c:spPr>
          <c:invertIfNegative val="0"/>
          <c:dPt>
            <c:idx val="0"/>
            <c:invertIfNegative val="0"/>
            <c:bubble3D val="0"/>
          </c:dPt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7.2</c:v>
                </c:pt>
                <c:pt idx="1">
                  <c:v>5.8</c:v>
                </c:pt>
                <c:pt idx="2">
                  <c:v>7.8</c:v>
                </c:pt>
                <c:pt idx="3">
                  <c:v>9.1999999999999993</c:v>
                </c:pt>
                <c:pt idx="4">
                  <c:v>6.5</c:v>
                </c:pt>
                <c:pt idx="5">
                  <c:v>8.6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1"/>
        <c:axId val="1979938704"/>
        <c:axId val="1979942512"/>
      </c:barChart>
      <c:catAx>
        <c:axId val="19799387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25400" cap="flat">
            <a:solidFill>
              <a:srgbClr val="BFBFBF">
                <a:alpha val="100000"/>
              </a:srgbClr>
            </a:solidFill>
            <a:round/>
          </a:ln>
        </c:spPr>
        <c:txPr>
          <a:bodyPr/>
          <a:lstStyle/>
          <a:p>
            <a:pPr>
              <a:defRPr sz="1100" b="0" i="0" u="none" baseline="0">
                <a:solidFill>
                  <a:srgbClr val="BFBFBF"/>
                </a:solidFill>
                <a:latin typeface="Arial"/>
                <a:ea typeface="Arial"/>
              </a:defRPr>
            </a:pPr>
            <a:endParaRPr lang="ko-KR"/>
          </a:p>
        </c:txPr>
        <c:crossAx val="1979942512"/>
        <c:crosses val="autoZero"/>
        <c:auto val="1"/>
        <c:lblAlgn val="ctr"/>
        <c:lblOffset val="100"/>
        <c:tickMarkSkip val="1"/>
        <c:noMultiLvlLbl val="0"/>
      </c:catAx>
      <c:valAx>
        <c:axId val="1979942512"/>
        <c:scaling>
          <c:orientation val="minMax"/>
          <c:max val="10"/>
        </c:scaling>
        <c:delete val="0"/>
        <c:axPos val="l"/>
        <c:majorGridlines>
          <c:spPr>
            <a:ln w="12700" cap="flat">
              <a:solidFill>
                <a:srgbClr val="404040">
                  <a:alpha val="100000"/>
                </a:srgbClr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noFill/>
            <a:round/>
          </a:ln>
        </c:spPr>
        <c:txPr>
          <a:bodyPr/>
          <a:lstStyle/>
          <a:p>
            <a:pPr>
              <a:defRPr sz="1100" b="0" i="0" u="none" baseline="0">
                <a:solidFill>
                  <a:srgbClr val="BFBFBF"/>
                </a:solidFill>
                <a:latin typeface="Arial"/>
                <a:ea typeface="Arial"/>
              </a:defRPr>
            </a:pPr>
            <a:endParaRPr lang="ko-KR"/>
          </a:p>
        </c:txPr>
        <c:crossAx val="1979938704"/>
        <c:crosses val="autoZero"/>
        <c:crossBetween val="between"/>
        <c:majorUnit val="2"/>
      </c:valAx>
      <c:spPr>
        <a:noFill/>
        <a:ln>
          <a:noFill/>
          <a:round/>
        </a:ln>
      </c:spPr>
    </c:plotArea>
    <c:plotVisOnly val="1"/>
    <c:dispBlanksAs val="gap"/>
    <c:showDLblsOverMax val="0"/>
  </c:chart>
  <c:spPr>
    <a:noFill/>
    <a:ln>
      <a:noFill/>
      <a:round/>
    </a:ln>
  </c:spPr>
  <c:txPr>
    <a:bodyPr/>
    <a:lstStyle/>
    <a:p>
      <a:pPr>
        <a:defRPr sz="1400" b="1" i="0" u="none" baseline="0">
          <a:solidFill>
            <a:srgbClr val="000000"/>
          </a:solidFill>
          <a:latin typeface="+mn-ea"/>
          <a:ea typeface="+mn-ea"/>
        </a:defRPr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5AA6-AEE7-4171-851F-414A36A38A7A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B4E9-7AC0-4F60-8484-ECEA97E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F8-BADD-4D38-8729-4C3ABA8D9A5E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2FC9-FEB2-4077-87CE-6A91ACFE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 idx="11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직사각형 5"/>
          <p:cNvSpPr>
            <a:spLocks noGrp="1" noChangeArrowheads="1"/>
          </p:cNvSpPr>
          <p:nvPr/>
        </p:nvSpPr>
        <p:spPr>
          <a:xfrm>
            <a:off x="322580" y="298450"/>
            <a:ext cx="1278890" cy="1278890"/>
          </a:xfrm>
          <a:prstGeom prst="rect">
            <a:avLst/>
          </a:prstGeom>
          <a:solidFill>
            <a:srgbClr val="FA71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Text Placeholder 8"/>
          <p:cNvSpPr txBox="1">
            <a:spLocks noGrp="1" noChangeArrowheads="1"/>
          </p:cNvSpPr>
          <p:nvPr>
            <p:ph type="ctrTitle"/>
          </p:nvPr>
        </p:nvSpPr>
        <p:spPr>
          <a:xfrm>
            <a:off x="316230" y="1914525"/>
            <a:ext cx="5229225" cy="15500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8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4758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395536" y="303498"/>
            <a:ext cx="83529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5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6"/>
          <p:cNvSpPr txBox="1">
            <a:spLocks noGrp="1" noChangeArrowheads="1"/>
          </p:cNvSpPr>
          <p:nvPr>
            <p:ph type="ftr" idx="11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7" name="슬라이드 번호 개체 틀 7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Text Placeholder 12"/>
          <p:cNvSpPr txBox="1">
            <a:spLocks noGrp="1" noChangeArrowheads="1"/>
          </p:cNvSpPr>
          <p:nvPr>
            <p:ph type="ctrTitle"/>
          </p:nvPr>
        </p:nvSpPr>
        <p:spPr>
          <a:xfrm>
            <a:off x="354965" y="3175"/>
            <a:ext cx="446024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11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Subtitle 13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398145" y="483235"/>
            <a:ext cx="6536690" cy="58483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2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  <a:endParaRPr lang="ko-KR" altLang="en-US" sz="2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1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95536" y="987574"/>
            <a:ext cx="835292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95536" y="303498"/>
            <a:ext cx="83529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날짜 개체 틀 1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바닥글 개체 틀 12"/>
          <p:cNvSpPr txBox="1">
            <a:spLocks noGrp="1" noChangeArrowheads="1"/>
          </p:cNvSpPr>
          <p:nvPr>
            <p:ph type="ftr" idx="11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3" name="슬라이드 번호 개체 틀 1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97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321145" y="2139702"/>
            <a:ext cx="2501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u="none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endParaRPr lang="ko-KR" altLang="en-US" sz="3600" b="1" u="non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날짜 개체 틀 3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바닥글 개체 틀 4"/>
          <p:cNvSpPr txBox="1">
            <a:spLocks noGrp="1" noChangeArrowheads="1"/>
          </p:cNvSpPr>
          <p:nvPr>
            <p:ph type="ftr" idx="11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algn="ctr" eaLnBrk="0" latinLnBrk="0"/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5" name="슬라이드 번호 개체 틀 5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2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F2F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9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1" r:id="rId2"/>
    <p:sldLayoutId id="2147483742" r:id="rId3"/>
    <p:sldLayoutId id="214748374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3528" y="1923678"/>
            <a:ext cx="6192688" cy="1430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Proposal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 noGrp="1" noChangeArrowheads="1"/>
          </p:cNvSpPr>
          <p:nvPr/>
        </p:nvSpPr>
        <p:spPr>
          <a:xfrm>
            <a:off x="323215" y="3680460"/>
            <a:ext cx="2665095" cy="78549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Tuesday </a:t>
            </a:r>
            <a:endParaRPr lang="ko-KR" altLang="en-US" sz="1000" dirty="0" smtClean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January 28, </a:t>
            </a:r>
            <a:endParaRPr lang="ko-KR" altLang="en-US" sz="1000" dirty="0" smtClean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2016</a:t>
            </a:r>
            <a:endParaRPr lang="ko-KR" altLang="en-US" sz="1000" dirty="0" smtClean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직사각형 6"/>
          <p:cNvSpPr>
            <a:spLocks noGrp="1" noChangeArrowheads="1"/>
          </p:cNvSpPr>
          <p:nvPr/>
        </p:nvSpPr>
        <p:spPr>
          <a:xfrm>
            <a:off x="322580" y="298450"/>
            <a:ext cx="1278890" cy="127889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Corporate </a:t>
            </a:r>
            <a:endParaRPr lang="ko-KR" altLang="en-US" sz="13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name</a:t>
            </a:r>
            <a:endParaRPr lang="ko-KR" altLang="en-US" sz="13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53294" y="27630"/>
            <a:ext cx="8395170" cy="275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TITLE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1043608" y="1384378"/>
            <a:ext cx="7056784" cy="3240656"/>
            <a:chOff x="731169" y="2564904"/>
            <a:chExt cx="7632848" cy="3505199"/>
          </a:xfrm>
        </p:grpSpPr>
        <p:grpSp>
          <p:nvGrpSpPr>
            <p:cNvPr id="34" name="그룹 33"/>
            <p:cNvGrpSpPr/>
            <p:nvPr/>
          </p:nvGrpSpPr>
          <p:grpSpPr>
            <a:xfrm>
              <a:off x="731169" y="2564904"/>
              <a:ext cx="7609976" cy="3505199"/>
              <a:chOff x="731169" y="2564904"/>
              <a:chExt cx="7609976" cy="3505199"/>
            </a:xfrm>
          </p:grpSpPr>
          <p:sp>
            <p:nvSpPr>
              <p:cNvPr id="59" name="원형 58"/>
              <p:cNvSpPr/>
              <p:nvPr/>
            </p:nvSpPr>
            <p:spPr>
              <a:xfrm>
                <a:off x="731169" y="2564904"/>
                <a:ext cx="3505199" cy="3505199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60" name="자유형 59"/>
              <p:cNvSpPr/>
              <p:nvPr/>
            </p:nvSpPr>
            <p:spPr>
              <a:xfrm>
                <a:off x="2483768" y="2564904"/>
                <a:ext cx="5857377" cy="3505199"/>
              </a:xfrm>
              <a:custGeom>
                <a:avLst/>
                <a:gdLst>
                  <a:gd name="connsiteX0" fmla="*/ 0 w 4606977"/>
                  <a:gd name="connsiteY0" fmla="*/ 0 h 3505199"/>
                  <a:gd name="connsiteX1" fmla="*/ 4606977 w 4606977"/>
                  <a:gd name="connsiteY1" fmla="*/ 0 h 3505199"/>
                  <a:gd name="connsiteX2" fmla="*/ 4606977 w 4606977"/>
                  <a:gd name="connsiteY2" fmla="*/ 3505199 h 3505199"/>
                  <a:gd name="connsiteX3" fmla="*/ 0 w 4606977"/>
                  <a:gd name="connsiteY3" fmla="*/ 3505199 h 3505199"/>
                  <a:gd name="connsiteX4" fmla="*/ 0 w 4606977"/>
                  <a:gd name="connsiteY4" fmla="*/ 0 h 3505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6977" h="3505199">
                    <a:moveTo>
                      <a:pt x="0" y="0"/>
                    </a:moveTo>
                    <a:lnTo>
                      <a:pt x="4606977" y="0"/>
                    </a:lnTo>
                    <a:lnTo>
                      <a:pt x="4606977" y="3505199"/>
                    </a:lnTo>
                    <a:lnTo>
                      <a:pt x="0" y="3505199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102870" tIns="102870" rIns="2406359" bIns="2556507" numCol="1" spcCol="1270" anchor="ctr" anchorCtr="0">
                <a:noAutofit/>
              </a:bodyPr>
              <a:lstStyle/>
              <a:p>
                <a:pPr lvl="0" defTabSz="1200150">
                  <a:lnSpc>
                    <a:spcPts val="51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kern="1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800" b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Lorem</a:t>
                </a:r>
                <a:r>
                  <a:rPr lang="en-US" sz="28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ipsum</a:t>
                </a:r>
                <a:endParaRPr lang="en-US" sz="2800" b="1" kern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344580" y="3616466"/>
              <a:ext cx="6996565" cy="2278377"/>
              <a:chOff x="1344580" y="3616466"/>
              <a:chExt cx="6996565" cy="2278377"/>
            </a:xfrm>
          </p:grpSpPr>
          <p:sp>
            <p:nvSpPr>
              <p:cNvPr id="57" name="원형 56"/>
              <p:cNvSpPr/>
              <p:nvPr/>
            </p:nvSpPr>
            <p:spPr>
              <a:xfrm>
                <a:off x="1344580" y="3616466"/>
                <a:ext cx="2278377" cy="2278377"/>
              </a:xfrm>
              <a:prstGeom prst="pie">
                <a:avLst>
                  <a:gd name="adj1" fmla="val 5168460"/>
                  <a:gd name="adj2" fmla="val 1652335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58" name="자유형 57"/>
              <p:cNvSpPr/>
              <p:nvPr/>
            </p:nvSpPr>
            <p:spPr>
              <a:xfrm>
                <a:off x="2483768" y="3616466"/>
                <a:ext cx="5857377" cy="2278377"/>
              </a:xfrm>
              <a:custGeom>
                <a:avLst/>
                <a:gdLst>
                  <a:gd name="connsiteX0" fmla="*/ 0 w 4606977"/>
                  <a:gd name="connsiteY0" fmla="*/ 0 h 2278377"/>
                  <a:gd name="connsiteX1" fmla="*/ 4606977 w 4606977"/>
                  <a:gd name="connsiteY1" fmla="*/ 0 h 2278377"/>
                  <a:gd name="connsiteX2" fmla="*/ 4606977 w 4606977"/>
                  <a:gd name="connsiteY2" fmla="*/ 2278377 h 2278377"/>
                  <a:gd name="connsiteX3" fmla="*/ 0 w 4606977"/>
                  <a:gd name="connsiteY3" fmla="*/ 2278377 h 2278377"/>
                  <a:gd name="connsiteX4" fmla="*/ 0 w 4606977"/>
                  <a:gd name="connsiteY4" fmla="*/ 0 h 227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6977" h="2278377">
                    <a:moveTo>
                      <a:pt x="0" y="0"/>
                    </a:moveTo>
                    <a:lnTo>
                      <a:pt x="4606977" y="0"/>
                    </a:lnTo>
                    <a:lnTo>
                      <a:pt x="4606977" y="2278377"/>
                    </a:lnTo>
                    <a:lnTo>
                      <a:pt x="0" y="22783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102870" tIns="102870" rIns="2406359" bIns="1329689" numCol="1" spcCol="1270" anchor="ctr" anchorCtr="0">
                <a:noAutofit/>
              </a:bodyPr>
              <a:lstStyle/>
              <a:p>
                <a:pPr lvl="0" defTabSz="1200150">
                  <a:lnSpc>
                    <a:spcPts val="34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4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2400" b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Lorem</a:t>
                </a:r>
                <a:r>
                  <a:rPr lang="en-US" altLang="ko-KR" sz="24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ipsum</a:t>
                </a:r>
                <a:endParaRPr lang="en-US" altLang="ko-KR" sz="2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957989" y="4668025"/>
              <a:ext cx="6383156" cy="1051558"/>
              <a:chOff x="1957989" y="4668025"/>
              <a:chExt cx="6383156" cy="1051558"/>
            </a:xfrm>
          </p:grpSpPr>
          <p:sp>
            <p:nvSpPr>
              <p:cNvPr id="55" name="원형 54"/>
              <p:cNvSpPr/>
              <p:nvPr/>
            </p:nvSpPr>
            <p:spPr>
              <a:xfrm>
                <a:off x="1957989" y="4668025"/>
                <a:ext cx="1051558" cy="1051558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56" name="자유형 55"/>
              <p:cNvSpPr/>
              <p:nvPr/>
            </p:nvSpPr>
            <p:spPr>
              <a:xfrm>
                <a:off x="2483768" y="4668025"/>
                <a:ext cx="5857377" cy="1051558"/>
              </a:xfrm>
              <a:custGeom>
                <a:avLst/>
                <a:gdLst>
                  <a:gd name="connsiteX0" fmla="*/ 0 w 4606977"/>
                  <a:gd name="connsiteY0" fmla="*/ 0 h 1051558"/>
                  <a:gd name="connsiteX1" fmla="*/ 4606977 w 4606977"/>
                  <a:gd name="connsiteY1" fmla="*/ 0 h 1051558"/>
                  <a:gd name="connsiteX2" fmla="*/ 4606977 w 4606977"/>
                  <a:gd name="connsiteY2" fmla="*/ 1051558 h 1051558"/>
                  <a:gd name="connsiteX3" fmla="*/ 0 w 4606977"/>
                  <a:gd name="connsiteY3" fmla="*/ 1051558 h 1051558"/>
                  <a:gd name="connsiteX4" fmla="*/ 0 w 4606977"/>
                  <a:gd name="connsiteY4" fmla="*/ 0 h 1051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6977" h="1051558">
                    <a:moveTo>
                      <a:pt x="0" y="0"/>
                    </a:moveTo>
                    <a:lnTo>
                      <a:pt x="4606977" y="0"/>
                    </a:lnTo>
                    <a:lnTo>
                      <a:pt x="4606977" y="1051558"/>
                    </a:lnTo>
                    <a:lnTo>
                      <a:pt x="0" y="10515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102870" tIns="102870" rIns="2406359" bIns="102870" numCol="1" spcCol="1270" anchor="ctr" anchorCtr="0">
                <a:noAutofit/>
              </a:bodyPr>
              <a:lstStyle/>
              <a:p>
                <a:pPr lvl="0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2000" b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Lorem</a:t>
                </a:r>
                <a:r>
                  <a:rPr lang="en-US" altLang="ko-KR" sz="20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2000" b="1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ipsum</a:t>
                </a:r>
                <a:endParaRPr lang="en-US" altLang="ko-KR" sz="2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" name="자유형 36"/>
            <p:cNvSpPr/>
            <p:nvPr/>
          </p:nvSpPr>
          <p:spPr>
            <a:xfrm>
              <a:off x="6107808" y="2564904"/>
              <a:ext cx="2233337" cy="1051562"/>
            </a:xfrm>
            <a:custGeom>
              <a:avLst/>
              <a:gdLst>
                <a:gd name="connsiteX0" fmla="*/ 0 w 2303488"/>
                <a:gd name="connsiteY0" fmla="*/ 0 h 1051562"/>
                <a:gd name="connsiteX1" fmla="*/ 2303488 w 2303488"/>
                <a:gd name="connsiteY1" fmla="*/ 0 h 1051562"/>
                <a:gd name="connsiteX2" fmla="*/ 2303488 w 2303488"/>
                <a:gd name="connsiteY2" fmla="*/ 1051562 h 1051562"/>
                <a:gd name="connsiteX3" fmla="*/ 0 w 2303488"/>
                <a:gd name="connsiteY3" fmla="*/ 1051562 h 1051562"/>
                <a:gd name="connsiteX4" fmla="*/ 0 w 2303488"/>
                <a:gd name="connsiteY4" fmla="*/ 0 h 10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488" h="1051562">
                  <a:moveTo>
                    <a:pt x="0" y="0"/>
                  </a:moveTo>
                  <a:lnTo>
                    <a:pt x="2303488" y="0"/>
                  </a:lnTo>
                  <a:lnTo>
                    <a:pt x="2303488" y="1051562"/>
                  </a:lnTo>
                  <a:lnTo>
                    <a:pt x="0" y="1051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cene3d>
              <a:camera prst="orthographicFront"/>
              <a:lightRig rig="chilly" dir="t"/>
            </a:scene3d>
            <a:sp3d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1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Lorem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ipsum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dolor sit </a:t>
              </a:r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amet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, </a:t>
              </a:r>
              <a:b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adipisicing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elit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sed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do </a:t>
              </a:r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eiusmod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>
              <a:off x="6107808" y="3616466"/>
              <a:ext cx="2233337" cy="1051558"/>
            </a:xfrm>
            <a:custGeom>
              <a:avLst/>
              <a:gdLst>
                <a:gd name="connsiteX0" fmla="*/ 0 w 2303488"/>
                <a:gd name="connsiteY0" fmla="*/ 0 h 1051558"/>
                <a:gd name="connsiteX1" fmla="*/ 2303488 w 2303488"/>
                <a:gd name="connsiteY1" fmla="*/ 0 h 1051558"/>
                <a:gd name="connsiteX2" fmla="*/ 2303488 w 2303488"/>
                <a:gd name="connsiteY2" fmla="*/ 1051558 h 1051558"/>
                <a:gd name="connsiteX3" fmla="*/ 0 w 2303488"/>
                <a:gd name="connsiteY3" fmla="*/ 1051558 h 1051558"/>
                <a:gd name="connsiteX4" fmla="*/ 0 w 2303488"/>
                <a:gd name="connsiteY4" fmla="*/ 0 h 1051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488" h="1051558">
                  <a:moveTo>
                    <a:pt x="0" y="0"/>
                  </a:moveTo>
                  <a:lnTo>
                    <a:pt x="2303488" y="0"/>
                  </a:lnTo>
                  <a:lnTo>
                    <a:pt x="2303488" y="1051558"/>
                  </a:lnTo>
                  <a:lnTo>
                    <a:pt x="0" y="105155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cene3d>
              <a:camera prst="orthographicFront"/>
              <a:lightRig rig="chilly" dir="t"/>
            </a:scene3d>
            <a:sp3d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1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Lorem</a:t>
              </a:r>
              <a:r>
                <a:rPr lang="en-US" altLang="ko-KR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ipsum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dolor sit </a:t>
              </a:r>
              <a:r>
                <a:rPr lang="en-US" altLang="ko-KR" sz="1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amet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, </a:t>
              </a:r>
              <a:b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altLang="ko-KR" sz="1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adipisicing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elit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ko-KR" sz="1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sed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do </a:t>
              </a:r>
              <a:r>
                <a:rPr lang="en-US" altLang="ko-KR" sz="1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eiusmod</a:t>
              </a:r>
              <a:endPara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5435329" y="4668025"/>
              <a:ext cx="2928688" cy="1051558"/>
            </a:xfrm>
            <a:custGeom>
              <a:avLst/>
              <a:gdLst>
                <a:gd name="connsiteX0" fmla="*/ 0 w 2303488"/>
                <a:gd name="connsiteY0" fmla="*/ 0 h 1051558"/>
                <a:gd name="connsiteX1" fmla="*/ 2303488 w 2303488"/>
                <a:gd name="connsiteY1" fmla="*/ 0 h 1051558"/>
                <a:gd name="connsiteX2" fmla="*/ 2303488 w 2303488"/>
                <a:gd name="connsiteY2" fmla="*/ 1051558 h 1051558"/>
                <a:gd name="connsiteX3" fmla="*/ 0 w 2303488"/>
                <a:gd name="connsiteY3" fmla="*/ 1051558 h 1051558"/>
                <a:gd name="connsiteX4" fmla="*/ 0 w 2303488"/>
                <a:gd name="connsiteY4" fmla="*/ 0 h 1051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488" h="1051558">
                  <a:moveTo>
                    <a:pt x="0" y="0"/>
                  </a:moveTo>
                  <a:lnTo>
                    <a:pt x="2303488" y="0"/>
                  </a:lnTo>
                  <a:lnTo>
                    <a:pt x="2303488" y="1051558"/>
                  </a:lnTo>
                  <a:lnTo>
                    <a:pt x="0" y="105155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cene3d>
              <a:camera prst="orthographicFront"/>
              <a:lightRig rig="chilly" dir="t"/>
            </a:scene3d>
            <a:sp3d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500" kern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6106746" y="4668024"/>
              <a:ext cx="2234399" cy="1051559"/>
            </a:xfrm>
            <a:custGeom>
              <a:avLst/>
              <a:gdLst>
                <a:gd name="connsiteX0" fmla="*/ 0 w 2303488"/>
                <a:gd name="connsiteY0" fmla="*/ 0 h 1051562"/>
                <a:gd name="connsiteX1" fmla="*/ 2303488 w 2303488"/>
                <a:gd name="connsiteY1" fmla="*/ 0 h 1051562"/>
                <a:gd name="connsiteX2" fmla="*/ 2303488 w 2303488"/>
                <a:gd name="connsiteY2" fmla="*/ 1051562 h 1051562"/>
                <a:gd name="connsiteX3" fmla="*/ 0 w 2303488"/>
                <a:gd name="connsiteY3" fmla="*/ 1051562 h 1051562"/>
                <a:gd name="connsiteX4" fmla="*/ 0 w 2303488"/>
                <a:gd name="connsiteY4" fmla="*/ 0 h 10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488" h="1051562">
                  <a:moveTo>
                    <a:pt x="0" y="0"/>
                  </a:moveTo>
                  <a:lnTo>
                    <a:pt x="2303488" y="0"/>
                  </a:lnTo>
                  <a:lnTo>
                    <a:pt x="2303488" y="1051562"/>
                  </a:lnTo>
                  <a:lnTo>
                    <a:pt x="0" y="1051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cene3d>
              <a:camera prst="orthographicFront"/>
              <a:lightRig rig="chilly" dir="t"/>
            </a:scene3d>
            <a:sp3d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1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9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Lorem</a:t>
              </a:r>
              <a:r>
                <a:rPr lang="en-US" altLang="ko-KR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ipsum</a:t>
              </a: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dolor sit </a:t>
              </a:r>
              <a:r>
                <a:rPr lang="en-US" altLang="ko-KR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amet</a:t>
              </a: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, </a:t>
              </a:r>
              <a:b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altLang="ko-KR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adipisicing</a:t>
              </a: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elit</a:t>
              </a: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altLang="ko-KR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sed</a:t>
              </a: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do </a:t>
              </a:r>
              <a:r>
                <a:rPr lang="en-US" altLang="ko-KR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eiusmod</a:t>
              </a:r>
              <a:endPara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>
          <a:xfrm>
            <a:off x="395536" y="483519"/>
            <a:ext cx="8352928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2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exercitation </a:t>
            </a:r>
            <a:r>
              <a:rPr lang="en-US" altLang="ko-KR" sz="28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ullamco</a:t>
            </a:r>
            <a:r>
              <a:rPr lang="en-US" altLang="ko-KR" sz="2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laboris</a:t>
            </a:r>
            <a:endParaRPr lang="en-US" altLang="ko-KR" sz="28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0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5536" y="987574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adipisicing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sed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eiusmod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dolore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magna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aliqua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240575709"/>
              </p:ext>
            </p:extLst>
          </p:nvPr>
        </p:nvGraphicFramePr>
        <p:xfrm>
          <a:off x="1242285" y="2193028"/>
          <a:ext cx="6659433" cy="2570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11"/>
          <p:cNvSpPr txBox="1">
            <a:spLocks noGrp="1" noChangeArrowheads="1"/>
          </p:cNvSpPr>
          <p:nvPr/>
        </p:nvSpPr>
        <p:spPr>
          <a:xfrm>
            <a:off x="353060" y="27940"/>
            <a:ext cx="8395970" cy="27622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TITLE</a:t>
            </a:r>
            <a:endParaRPr lang="ko-KR" altLang="en-US" sz="11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Title 12"/>
          <p:cNvSpPr txBox="1">
            <a:spLocks noGrp="1" noChangeArrowheads="1"/>
          </p:cNvSpPr>
          <p:nvPr/>
        </p:nvSpPr>
        <p:spPr>
          <a:xfrm>
            <a:off x="395605" y="483235"/>
            <a:ext cx="8353425" cy="50482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Lorem ipsum dolor sit amet, consectetur </a:t>
            </a:r>
            <a:endParaRPr lang="ko-KR" altLang="en-US" sz="2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6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53294" y="27630"/>
            <a:ext cx="8395170" cy="275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987574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adipisicing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sed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eiusmod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dolore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magna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aliqua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타원 16"/>
          <p:cNvSpPr>
            <a:spLocks noGrp="1" noChangeArrowheads="1"/>
          </p:cNvSpPr>
          <p:nvPr/>
        </p:nvSpPr>
        <p:spPr>
          <a:xfrm>
            <a:off x="3468370" y="2005330"/>
            <a:ext cx="2168525" cy="2168525"/>
          </a:xfrm>
          <a:prstGeom prst="ellipse">
            <a:avLst/>
          </a:prstGeom>
          <a:noFill/>
          <a:ln w="25400" cap="flat" cmpd="sng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Text Box 94"/>
          <p:cNvSpPr txBox="1">
            <a:spLocks noGrp="1" noChangeArrowheads="1"/>
          </p:cNvSpPr>
          <p:nvPr/>
        </p:nvSpPr>
        <p:spPr bwMode="auto">
          <a:xfrm>
            <a:off x="3347085" y="4053840"/>
            <a:ext cx="469265" cy="2279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85725" indent="-85725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타원 23"/>
          <p:cNvSpPr>
            <a:spLocks noGrp="1" noChangeArrowheads="1"/>
          </p:cNvSpPr>
          <p:nvPr/>
        </p:nvSpPr>
        <p:spPr>
          <a:xfrm>
            <a:off x="4083050" y="1482090"/>
            <a:ext cx="939165" cy="939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text</a:t>
            </a:r>
            <a:endParaRPr lang="ko-KR" altLang="en-US" sz="1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타원 24"/>
          <p:cNvSpPr>
            <a:spLocks noGrp="1" noChangeArrowheads="1"/>
          </p:cNvSpPr>
          <p:nvPr/>
        </p:nvSpPr>
        <p:spPr>
          <a:xfrm>
            <a:off x="4083050" y="3780789"/>
            <a:ext cx="939165" cy="939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text</a:t>
            </a:r>
            <a:endParaRPr lang="ko-KR" altLang="en-US" sz="1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타원 25"/>
          <p:cNvSpPr>
            <a:spLocks noGrp="1" noChangeArrowheads="1"/>
          </p:cNvSpPr>
          <p:nvPr/>
        </p:nvSpPr>
        <p:spPr>
          <a:xfrm>
            <a:off x="3068955" y="3267075"/>
            <a:ext cx="939165" cy="939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text</a:t>
            </a:r>
            <a:endParaRPr lang="ko-KR" altLang="en-US" sz="1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타원 26"/>
          <p:cNvSpPr>
            <a:spLocks noGrp="1" noChangeArrowheads="1"/>
          </p:cNvSpPr>
          <p:nvPr/>
        </p:nvSpPr>
        <p:spPr>
          <a:xfrm>
            <a:off x="5111115" y="2047875"/>
            <a:ext cx="939165" cy="939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text</a:t>
            </a:r>
            <a:endParaRPr lang="ko-KR" altLang="en-US" sz="1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타원 27"/>
          <p:cNvSpPr>
            <a:spLocks noGrp="1" noChangeArrowheads="1"/>
          </p:cNvSpPr>
          <p:nvPr/>
        </p:nvSpPr>
        <p:spPr>
          <a:xfrm>
            <a:off x="5111115" y="3267075"/>
            <a:ext cx="939165" cy="9391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text</a:t>
            </a:r>
            <a:endParaRPr lang="ko-KR" altLang="en-US" sz="1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포인트가 32개인 별 28"/>
          <p:cNvSpPr>
            <a:spLocks noGrp="1" noChangeArrowheads="1"/>
          </p:cNvSpPr>
          <p:nvPr/>
        </p:nvSpPr>
        <p:spPr>
          <a:xfrm>
            <a:off x="3068955" y="2047875"/>
            <a:ext cx="939165" cy="939165"/>
          </a:xfrm>
          <a:prstGeom prst="star32">
            <a:avLst>
              <a:gd name="adj" fmla="val 46432"/>
            </a:avLst>
          </a:prstGeom>
          <a:solidFill>
            <a:srgbClr val="00B0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text</a:t>
            </a:r>
            <a:endParaRPr lang="ko-KR" altLang="en-US" sz="1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95536" y="483519"/>
            <a:ext cx="8352928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28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2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2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28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2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28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2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561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53294" y="27630"/>
            <a:ext cx="8395170" cy="275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TITLE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5536" y="483519"/>
            <a:ext cx="8352928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ko-KR" sz="28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2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2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28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2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28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28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959484" y="1500505"/>
            <a:ext cx="7225665" cy="3448050"/>
            <a:chOff x="959484" y="1500505"/>
            <a:chExt cx="7225665" cy="3448050"/>
          </a:xfrm>
        </p:grpSpPr>
        <p:pic>
          <p:nvPicPr>
            <p:cNvPr id="27" name="Picture 27" descr="C:/Users/monodream/AppData/Roaming/PolarisOffice7/ETemp/728_10549208/fImage297731054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0740" y="1798320"/>
              <a:ext cx="3534410" cy="3150235"/>
            </a:xfrm>
            <a:prstGeom prst="rect">
              <a:avLst/>
            </a:prstGeom>
            <a:noFill/>
          </p:spPr>
        </p:pic>
        <p:pic>
          <p:nvPicPr>
            <p:cNvPr id="30" name="Picture 30" descr="C:/Users/monodream/AppData/Roaming/PolarisOffice7/ETemp/728_10549208/fImage316531088467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84" y="1798320"/>
              <a:ext cx="3534410" cy="3150235"/>
            </a:xfrm>
            <a:prstGeom prst="rect">
              <a:avLst/>
            </a:prstGeom>
            <a:noFill/>
          </p:spPr>
        </p:pic>
      </p:grpSp>
      <p:sp>
        <p:nvSpPr>
          <p:cNvPr id="7" name="TextBox 6"/>
          <p:cNvSpPr txBox="1"/>
          <p:nvPr/>
        </p:nvSpPr>
        <p:spPr>
          <a:xfrm>
            <a:off x="1306516" y="1500289"/>
            <a:ext cx="2839556" cy="269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exercitation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ullamco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laboris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7928" y="1500289"/>
            <a:ext cx="2839556" cy="269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exercitation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ullamco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laboris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Grp="1" noChangeArrowheads="1"/>
          </p:cNvSpPr>
          <p:nvPr/>
        </p:nvSpPr>
        <p:spPr>
          <a:xfrm>
            <a:off x="2663825" y="4084320"/>
            <a:ext cx="3816985" cy="625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</a:rPr>
              <a:t>Contact Us</a:t>
            </a:r>
            <a:endParaRPr lang="ko-KR" altLang="en-US" sz="1100" dirty="0" smtClean="0">
              <a:solidFill>
                <a:schemeClr val="accent6">
                  <a:lumMod val="7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000-000-0000</a:t>
            </a:r>
            <a:endParaRPr lang="ko-KR" alt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mail@address.com</a:t>
            </a:r>
            <a:endParaRPr lang="ko-KR" alt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21145" y="2139702"/>
            <a:ext cx="2501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u="none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endParaRPr lang="ko-KR" altLang="en-US" sz="3600" b="1" u="non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1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Pages>6</Pages>
  <Words>100</Words>
  <Characters>0</Characters>
  <Application>Microsoft Office PowerPoint</Application>
  <DocSecurity>0</DocSecurity>
  <PresentationFormat>화면 슬라이드 쇼(16:9)</PresentationFormat>
  <Lines>0</Lines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Tahoma</vt:lpstr>
      <vt:lpstr>오피스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 Office</dc:creator>
  <cp:lastModifiedBy>  </cp:lastModifiedBy>
  <cp:revision>10</cp:revision>
  <dcterms:modified xsi:type="dcterms:W3CDTF">2016-10-04T04:53:02Z</dcterms:modified>
</cp:coreProperties>
</file>