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695" r:id="rId6"/>
  </p:sldMasterIdLst>
  <p:sldIdLst>
    <p:sldId id="256" r:id="rId8"/>
    <p:sldId id="257" r:id="rId9"/>
    <p:sldId id="258" r:id="rId10"/>
    <p:sldId id="259" r:id="rId11"/>
  </p:sldIdLst>
  <p:sldSz cx="9144000" cy="5143500"/>
  <p:notesSz cx="6858000" cy="9144000"/>
  <p:defaultTextStyle>
    <a:defPPr>
      <a:defRPr lang="ko-KR"/>
    </a:defPPr>
    <a:lvl1pPr marL="0" algn="l" defTabSz="685783" rtl="0" eaLnBrk="1" latinLnBrk="1" hangingPunct="1">
      <a:defRPr sz="1400" kern="1200">
        <a:solidFill>
          <a:schemeClr val="tx1"/>
        </a:solidFill>
        <a:latin typeface="+mn-lt"/>
        <a:ea typeface="+mn-ea"/>
        <a:cs typeface="+mn-cs"/>
      </a:defRPr>
    </a:lvl1pPr>
    <a:lvl2pPr marL="342892" algn="l" defTabSz="685783" rtl="0" eaLnBrk="1" latinLnBrk="1" hangingPunct="1">
      <a:defRPr sz="1400" kern="1200">
        <a:solidFill>
          <a:schemeClr val="tx1"/>
        </a:solidFill>
        <a:latin typeface="+mn-lt"/>
        <a:ea typeface="+mn-ea"/>
        <a:cs typeface="+mn-cs"/>
      </a:defRPr>
    </a:lvl2pPr>
    <a:lvl3pPr marL="685783" algn="l" defTabSz="685783" rtl="0" eaLnBrk="1" latinLnBrk="1" hangingPunct="1">
      <a:defRPr sz="1400" kern="1200">
        <a:solidFill>
          <a:schemeClr val="tx1"/>
        </a:solidFill>
        <a:latin typeface="+mn-lt"/>
        <a:ea typeface="+mn-ea"/>
        <a:cs typeface="+mn-cs"/>
      </a:defRPr>
    </a:lvl3pPr>
    <a:lvl4pPr marL="1028675" algn="l" defTabSz="685783" rtl="0" eaLnBrk="1" latinLnBrk="1" hangingPunct="1">
      <a:defRPr sz="1400" kern="1200">
        <a:solidFill>
          <a:schemeClr val="tx1"/>
        </a:solidFill>
        <a:latin typeface="+mn-lt"/>
        <a:ea typeface="+mn-ea"/>
        <a:cs typeface="+mn-cs"/>
      </a:defRPr>
    </a:lvl4pPr>
    <a:lvl5pPr marL="1371566" algn="l" defTabSz="685783" rtl="0" eaLnBrk="1" latinLnBrk="1" hangingPunct="1">
      <a:defRPr sz="1400" kern="1200">
        <a:solidFill>
          <a:schemeClr val="tx1"/>
        </a:solidFill>
        <a:latin typeface="+mn-lt"/>
        <a:ea typeface="+mn-ea"/>
        <a:cs typeface="+mn-cs"/>
      </a:defRPr>
    </a:lvl5pPr>
    <a:lvl6pPr marL="1714457" algn="l" defTabSz="685783" rtl="0" eaLnBrk="1" latinLnBrk="1" hangingPunct="1">
      <a:defRPr sz="1400" kern="1200">
        <a:solidFill>
          <a:schemeClr val="tx1"/>
        </a:solidFill>
        <a:latin typeface="+mn-lt"/>
        <a:ea typeface="+mn-ea"/>
        <a:cs typeface="+mn-cs"/>
      </a:defRPr>
    </a:lvl6pPr>
    <a:lvl7pPr marL="2057348" algn="l" defTabSz="685783" rtl="0" eaLnBrk="1" latinLnBrk="1" hangingPunct="1">
      <a:defRPr sz="1400" kern="1200">
        <a:solidFill>
          <a:schemeClr val="tx1"/>
        </a:solidFill>
        <a:latin typeface="+mn-lt"/>
        <a:ea typeface="+mn-ea"/>
        <a:cs typeface="+mn-cs"/>
      </a:defRPr>
    </a:lvl7pPr>
    <a:lvl8pPr marL="2400240" algn="l" defTabSz="685783" rtl="0" eaLnBrk="1" latinLnBrk="1" hangingPunct="1">
      <a:defRPr sz="1400" kern="1200">
        <a:solidFill>
          <a:schemeClr val="tx1"/>
        </a:solidFill>
        <a:latin typeface="+mn-lt"/>
        <a:ea typeface="+mn-ea"/>
        <a:cs typeface="+mn-cs"/>
      </a:defRPr>
    </a:lvl8pPr>
    <a:lvl9pPr marL="2743132" algn="l" defTabSz="685783" rtl="0" eaLnBrk="1" latinLnBrk="1"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7" userDrawn="0">
          <p15:clr>
            <a:srgbClr val="A4A3A4"/>
          </p15:clr>
        </p15:guide>
        <p15:guide id="2" pos="2877" userDrawn="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777777"/>
    <a:srgbClr val="CC0000"/>
    <a:srgbClr val="990033"/>
    <a:srgbClr val="4E332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6980" autoAdjust="0"/>
    <p:restoredTop sz="94660"/>
  </p:normalViewPr>
  <p:slideViewPr>
    <p:cSldViewPr snapToGrid="0" snapToObjects="1">
      <p:cViewPr varScale="1">
        <p:scale>
          <a:sx n="124" d="100"/>
          <a:sy n="124" d="100"/>
        </p:scale>
        <p:origin x="156" y="102"/>
      </p:cViewPr>
      <p:guideLst>
        <p:guide orient="horz" pos="1617"/>
        <p:guide pos="2877"/>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6" Type="http://schemas.openxmlformats.org/officeDocument/2006/relationships/slideMaster" Target="slideMasters/slideMaster1.xml"></Relationship><Relationship Id="rId7" Type="http://schemas.openxmlformats.org/officeDocument/2006/relationships/theme" Target="theme/theme1.xml"></Relationship><Relationship Id="rId8" Type="http://schemas.openxmlformats.org/officeDocument/2006/relationships/slide" Target="slides/slide1.xml"></Relationship><Relationship Id="rId9" Type="http://schemas.openxmlformats.org/officeDocument/2006/relationships/slide" Target="slides/slide2.xml"></Relationship><Relationship Id="rId10" Type="http://schemas.openxmlformats.org/officeDocument/2006/relationships/slide" Target="slides/slide3.xml"></Relationship><Relationship Id="rId11" Type="http://schemas.openxmlformats.org/officeDocument/2006/relationships/slide" Target="slides/slide4.xml"></Relationship><Relationship Id="rId12" Type="http://schemas.openxmlformats.org/officeDocument/2006/relationships/viewProps" Target="viewProps.xml"></Relationship><Relationship Id="rId13" Type="http://schemas.openxmlformats.org/officeDocument/2006/relationships/presProps" Target="presProps.xml"></Relationship></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pic>
        <p:nvPicPr>
          <p:cNvPr id="7" name="Picture 7" descr="C:/Users/monodream/AppData/Roaming/PolarisOffice7/ETemp/956_15141448/image2.jp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0" y="0"/>
            <a:ext cx="9144635" cy="5144135"/>
          </a:xfrm>
          <a:prstGeom prst="rect">
            <a:avLst/>
          </a:prstGeom>
          <a:noFill/>
          <a:ln w="0">
            <a:noFill/>
            <a:prstDash/>
          </a:ln>
        </p:spPr>
      </p:pic>
      <p:cxnSp>
        <p:nvCxnSpPr>
          <p:cNvPr id="9" name="직선 연결선 9"/>
          <p:cNvCxnSpPr/>
          <p:nvPr/>
        </p:nvCxnSpPr>
        <p:spPr>
          <a:xfrm>
            <a:off x="337820" y="3086100"/>
            <a:ext cx="4991735" cy="635"/>
          </a:xfrm>
          <a:prstGeom prst="line">
            <a:avLst/>
          </a:prstGeom>
          <a:ln w="1270" cap="flat" cmpd="sng">
            <a:solidFill>
              <a:srgbClr val="CC0000">
                <a:alpha val="100000"/>
              </a:srgbClr>
            </a:solidFill>
            <a:prstDash val="solid"/>
          </a:ln>
        </p:spPr>
        <p:style>
          <a:lnRef idx="1">
            <a:schemeClr val="accent1"/>
          </a:lnRef>
          <a:fillRef idx="0">
            <a:schemeClr val="accent1"/>
          </a:fillRef>
          <a:effectRef idx="0">
            <a:schemeClr val="accent1"/>
          </a:effectRef>
          <a:fontRef idx="major">
            <a:schemeClr val="tx1"/>
          </a:fontRef>
        </p:style>
      </p:cxnSp>
      <p:cxnSp>
        <p:nvCxnSpPr>
          <p:cNvPr id="10" name="직선 연결선 10"/>
          <p:cNvCxnSpPr/>
          <p:nvPr/>
        </p:nvCxnSpPr>
        <p:spPr>
          <a:xfrm flipH="1">
            <a:off x="6310630" y="3049905"/>
            <a:ext cx="2524760" cy="635"/>
          </a:xfrm>
          <a:prstGeom prst="line">
            <a:avLst/>
          </a:prstGeom>
          <a:ln w="1270" cap="flat" cmpd="sng">
            <a:solidFill>
              <a:srgbClr val="CC0000">
                <a:alpha val="100000"/>
              </a:srgbClr>
            </a:solidFill>
            <a:prstDash val="solid"/>
          </a:ln>
        </p:spPr>
        <p:style>
          <a:lnRef idx="1">
            <a:schemeClr val="accent1"/>
          </a:lnRef>
          <a:fillRef idx="0">
            <a:schemeClr val="accent1"/>
          </a:fillRef>
          <a:effectRef idx="0">
            <a:schemeClr val="accent1"/>
          </a:effectRef>
          <a:fontRef idx="major">
            <a:schemeClr val="tx1"/>
          </a:fontRef>
        </p:style>
      </p:cxnSp>
      <p:sp>
        <p:nvSpPr>
          <p:cNvPr id="4" name="날짜 개체 틀 3"/>
          <p:cNvSpPr txBox="1">
            <a:spLocks noGrp="1" noChangeArrowheads="1"/>
          </p:cNvSpPr>
          <p:nvPr>
            <p:ph type="dt" sz="half" idx="10"/>
          </p:nvPr>
        </p:nvSpPr>
        <p:spPr>
          <a:xfrm>
            <a:off x="457200" y="4834255"/>
            <a:ext cx="2134235" cy="274320"/>
          </a:xfrm>
          <a:prstGeom prst="rect">
            <a:avLst/>
          </a:prstGeom>
        </p:spPr>
        <p:txBody>
          <a:bodyPr vert="horz" wrap="square" lIns="91440" tIns="45720" rIns="91440" bIns="45720" numCol="1" anchor="ctr"/>
          <a:lstStyle/>
          <a:p>
            <a:pPr marL="0" indent="0" algn="l" defTabSz="685800" eaLnBrk="0" fontAlgn="auto">
              <a:lnSpc>
                <a:spcPct val="100000"/>
              </a:lnSpc>
              <a:spcBef>
                <a:spcPts val="0"/>
              </a:spcBef>
              <a:spcAft>
                <a:spcPts val="0"/>
              </a:spcAft>
              <a:buFontTx/>
              <a:buNone/>
            </a:pPr>
            <a:fld id="{B9320F77-B9A0-41C5-862A-B4B631284C64}" type="datetime1">
              <a:rPr lang="ko-KR" altLang="en-US" sz="1000" b="0" dirty="0" smtClean="0">
                <a:solidFill>
                  <a:schemeClr val="tx1">
                    <a:tint val="75000"/>
                  </a:schemeClr>
                </a:solidFill>
                <a:latin typeface="Arial" charset="0"/>
                <a:ea typeface="Arial" charset="0"/>
              </a:rPr>
              <a:t>2016-10-04</a:t>
            </a:fld>
            <a:endParaRPr lang="ko-KR" altLang="en-US" sz="1000" dirty="0" smtClean="0">
              <a:solidFill>
                <a:schemeClr val="tx1">
                  <a:tint val="75000"/>
                </a:schemeClr>
              </a:solidFill>
              <a:latin typeface="Arial" charset="0"/>
              <a:ea typeface="Arial" charset="0"/>
            </a:endParaRPr>
          </a:p>
        </p:txBody>
      </p:sp>
      <p:sp>
        <p:nvSpPr>
          <p:cNvPr id="5" name="바닥글 개체 틀 4"/>
          <p:cNvSpPr txBox="1">
            <a:spLocks noGrp="1" noChangeArrowheads="1"/>
          </p:cNvSpPr>
          <p:nvPr>
            <p:ph type="ftr" sz="quarter" idx="11"/>
          </p:nvPr>
        </p:nvSpPr>
        <p:spPr>
          <a:xfrm>
            <a:off x="3124200" y="4834255"/>
            <a:ext cx="2896235" cy="274320"/>
          </a:xfrm>
          <a:prstGeom prst="rect">
            <a:avLst/>
          </a:prstGeom>
        </p:spPr>
        <p:txBody>
          <a:bodyPr vert="horz" wrap="square" lIns="91440" tIns="45720" rIns="91440" bIns="45720" numCol="1" anchor="ctr"/>
          <a:lstStyle/>
          <a:p>
            <a:pPr marL="0" indent="0" algn="ctr" defTabSz="685800" eaLnBrk="0" fontAlgn="auto">
              <a:lnSpc>
                <a:spcPct val="100000"/>
              </a:lnSpc>
              <a:spcBef>
                <a:spcPts val="0"/>
              </a:spcBef>
              <a:spcAft>
                <a:spcPts val="0"/>
              </a:spcAft>
              <a:buFontTx/>
              <a:buNone/>
            </a:pPr>
            <a:endParaRPr lang="ko-KR" altLang="en-US" sz="1000" dirty="0" smtClean="0">
              <a:solidFill>
                <a:schemeClr val="tx1">
                  <a:tint val="75000"/>
                </a:schemeClr>
              </a:solidFill>
              <a:latin typeface="Arial" charset="0"/>
              <a:ea typeface="Arial" charset="0"/>
            </a:endParaRPr>
          </a:p>
        </p:txBody>
      </p:sp>
      <p:sp>
        <p:nvSpPr>
          <p:cNvPr id="6" name="슬라이드 번호 개체 틀 5"/>
          <p:cNvSpPr txBox="1">
            <a:spLocks noGrp="1" noChangeArrowheads="1"/>
          </p:cNvSpPr>
          <p:nvPr>
            <p:ph type="sldNum" sz="quarter" idx="12"/>
          </p:nvPr>
        </p:nvSpPr>
        <p:spPr>
          <a:xfrm>
            <a:off x="6553200" y="4834255"/>
            <a:ext cx="2134235" cy="274320"/>
          </a:xfrm>
          <a:prstGeom prst="rect">
            <a:avLst/>
          </a:prstGeom>
        </p:spPr>
        <p:txBody>
          <a:bodyPr vert="horz" wrap="square" lIns="91440" tIns="45720" rIns="91440" bIns="45720" numCol="1" anchor="ctr"/>
          <a:lstStyle/>
          <a:p>
            <a:pPr marL="0" indent="0" algn="r" defTabSz="685800" eaLnBrk="0" fontAlgn="auto">
              <a:lnSpc>
                <a:spcPct val="100000"/>
              </a:lnSpc>
              <a:spcBef>
                <a:spcPts val="0"/>
              </a:spcBef>
              <a:spcAft>
                <a:spcPts val="0"/>
              </a:spcAft>
              <a:buFontTx/>
              <a:buNone/>
            </a:pPr>
            <a:fld id="{B9320F77-B9A0-41C5-862A-B4B631284C64}" type="slidenum">
              <a:rPr lang="en-US" altLang="ko-KR" sz="1000" b="0" dirty="0" smtClean="0">
                <a:solidFill>
                  <a:schemeClr val="tx1">
                    <a:tint val="75000"/>
                  </a:schemeClr>
                </a:solidFill>
                <a:latin typeface="Arial" charset="0"/>
                <a:ea typeface="Arial" charset="0"/>
              </a:rPr>
              <a:t>‹#›</a:t>
            </a:fld>
            <a:endParaRPr lang="ko-KR" altLang="en-US" sz="1000" dirty="0" smtClean="0">
              <a:solidFill>
                <a:schemeClr val="tx1">
                  <a:tint val="75000"/>
                </a:schemeClr>
              </a:solidFill>
              <a:latin typeface="Arial" charset="0"/>
              <a:ea typeface="Arial" charset="0"/>
            </a:endParaRPr>
          </a:p>
        </p:txBody>
      </p:sp>
      <p:sp>
        <p:nvSpPr>
          <p:cNvPr id="12" name="Text Placeholder 12"/>
          <p:cNvSpPr txBox="1">
            <a:spLocks noGrp="1" noChangeArrowheads="1"/>
          </p:cNvSpPr>
          <p:nvPr>
            <p:ph type="ctrTitle"/>
          </p:nvPr>
        </p:nvSpPr>
        <p:spPr>
          <a:xfrm>
            <a:off x="229235" y="2409825"/>
            <a:ext cx="7773035" cy="642620"/>
          </a:xfrm>
          <a:prstGeom prst="rect">
            <a:avLst/>
          </a:prstGeom>
        </p:spPr>
        <p:txBody>
          <a:bodyPr vert="horz" wrap="square" lIns="91440" tIns="45720" rIns="91440" bIns="45720" anchor="ctr">
            <a:normAutofit/>
          </a:bodyPr>
          <a:lstStyle>
            <a:lvl1pPr marL="0" indent="0" algn="l" defTabSz="685800" fontAlgn="auto">
              <a:lnSpc>
                <a:spcPct val="100000"/>
              </a:lnSpc>
              <a:spcBef>
                <a:spcPts val="0"/>
              </a:spcBef>
              <a:spcAft>
                <a:spcPts val="0"/>
              </a:spcAft>
              <a:buFontTx/>
              <a:buNone/>
              <a:defRPr/>
            </a:lvl1pPr>
          </a:lstStyle>
          <a:p>
            <a:pPr marL="0" indent="0" algn="l" defTabSz="685800" fontAlgn="auto">
              <a:lnSpc>
                <a:spcPct val="100000"/>
              </a:lnSpc>
              <a:spcBef>
                <a:spcPts val="0"/>
              </a:spcBef>
              <a:spcAft>
                <a:spcPts val="0"/>
              </a:spcAft>
              <a:buFontTx/>
              <a:buNone/>
            </a:pPr>
            <a:r>
              <a:rPr lang="ko-KR" altLang="en-US" sz="3800" b="1" dirty="0" smtClean="0">
                <a:solidFill>
                  <a:srgbClr val="C00000"/>
                </a:solidFill>
                <a:latin typeface="Arial" charset="0"/>
                <a:ea typeface="Arial" charset="0"/>
              </a:rPr>
              <a:t>마스터 제목 스타일 편집</a:t>
            </a:r>
          </a:p>
        </p:txBody>
      </p:sp>
      <p:sp>
        <p:nvSpPr>
          <p:cNvPr id="13" name="Subtitle 13"/>
          <p:cNvSpPr txBox="1">
            <a:spLocks noGrp="1" noChangeArrowheads="1"/>
          </p:cNvSpPr>
          <p:nvPr>
            <p:ph type="subTitle" idx="1"/>
          </p:nvPr>
        </p:nvSpPr>
        <p:spPr>
          <a:xfrm>
            <a:off x="242570" y="3140710"/>
            <a:ext cx="6825615" cy="271780"/>
          </a:xfrm>
          <a:prstGeom prst="rect">
            <a:avLst/>
          </a:prstGeom>
        </p:spPr>
        <p:txBody>
          <a:bodyPr vert="horz" wrap="square" lIns="91440" tIns="45720" rIns="91440" bIns="45720" anchor="t">
            <a:normAutofit/>
          </a:bodyPr>
          <a:lstStyle>
            <a:lvl1pPr marL="0" indent="0" algn="l" defTabSz="685800" fontAlgn="auto">
              <a:lnSpc>
                <a:spcPct val="100000"/>
              </a:lnSpc>
              <a:spcBef>
                <a:spcPts val="0"/>
              </a:spcBef>
              <a:spcAft>
                <a:spcPts val="0"/>
              </a:spcAft>
              <a:buFontTx/>
              <a:buNone/>
              <a:defRPr/>
            </a:lvl1pPr>
          </a:lstStyle>
          <a:p>
            <a:pPr marL="0" indent="0" algn="l" defTabSz="685800" fontAlgn="auto">
              <a:lnSpc>
                <a:spcPct val="100000"/>
              </a:lnSpc>
              <a:spcBef>
                <a:spcPts val="0"/>
              </a:spcBef>
              <a:spcAft>
                <a:spcPts val="0"/>
              </a:spcAft>
              <a:buFontTx/>
              <a:buNone/>
            </a:pPr>
            <a:r>
              <a:rPr lang="ko-KR" altLang="en-US" sz="900" b="0" dirty="0" smtClean="0">
                <a:solidFill>
                  <a:schemeClr val="bg1">
                    <a:lumMod val="50000"/>
                  </a:schemeClr>
                </a:solidFill>
                <a:latin typeface="Arial" charset="0"/>
                <a:ea typeface="Arial" charset="0"/>
              </a:rPr>
              <a:t>마스터 부제목 스타일 편집</a:t>
            </a:r>
            <a:endParaRPr lang="ko-KR" altLang="en-US" sz="900" dirty="0" smtClean="0">
              <a:solidFill>
                <a:schemeClr val="bg1">
                  <a:lumMod val="50000"/>
                </a:schemeClr>
              </a:solidFill>
              <a:latin typeface="Arial" charset="0"/>
              <a:ea typeface="Arial" charset="0"/>
            </a:endParaRPr>
          </a:p>
        </p:txBody>
      </p:sp>
    </p:spTree>
    <p:extLst>
      <p:ext uri="{BB962C8B-B14F-4D97-AF65-F5344CB8AC3E}">
        <p14:creationId xmlns:p14="http://schemas.microsoft.com/office/powerpoint/2010/main" val="4114793012"/>
      </p:ext>
    </p:extLst>
  </p:cSld>
  <p:clrMapOvr>
    <a:masterClrMapping/>
  </p:clrMapOvr>
  <mc:AlternateContent xmlns:mc="http://schemas.openxmlformats.org/markup-compatibility/2006" xmlns:p14="http://schemas.microsoft.com/office/powerpoint/2010/main">
    <mc:Choice Requires="p14">
      <p:transition p14:dur="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제목 및 내용">
    <p:spTree>
      <p:nvGrpSpPr>
        <p:cNvPr id="1" name=""/>
        <p:cNvGrpSpPr/>
        <p:nvPr/>
      </p:nvGrpSpPr>
      <p:grpSpPr>
        <a:xfrm>
          <a:off x="0" y="0"/>
          <a:ext cx="0" cy="0"/>
          <a:chOff x="0" y="0"/>
          <a:chExt cx="0" cy="0"/>
        </a:xfrm>
      </p:grpSpPr>
      <p:sp>
        <p:nvSpPr>
          <p:cNvPr id="5" name="Text Placeholder 5"/>
          <p:cNvSpPr txBox="1">
            <a:spLocks noGrp="1" noChangeArrowheads="1"/>
          </p:cNvSpPr>
          <p:nvPr>
            <p:ph type="ctrTitle"/>
          </p:nvPr>
        </p:nvSpPr>
        <p:spPr>
          <a:xfrm>
            <a:off x="855345" y="1279525"/>
            <a:ext cx="7544435" cy="620395"/>
          </a:xfrm>
          <a:prstGeom prst="rect">
            <a:avLst/>
          </a:prstGeom>
        </p:spPr>
        <p:txBody>
          <a:bodyPr vert="horz" wrap="square" lIns="91440" tIns="45720" rIns="91440" bIns="45720" anchor="ctr">
            <a:normAutofit/>
          </a:bodyPr>
          <a:lstStyle>
            <a:lvl1pPr marL="0" indent="0" algn="ctr" defTabSz="685800" fontAlgn="auto">
              <a:lnSpc>
                <a:spcPct val="100000"/>
              </a:lnSpc>
              <a:spcBef>
                <a:spcPts val="0"/>
              </a:spcBef>
              <a:spcAft>
                <a:spcPts val="0"/>
              </a:spcAft>
              <a:buFontTx/>
              <a:buNone/>
              <a:defRPr/>
            </a:lvl1pPr>
          </a:lstStyle>
          <a:p>
            <a:pPr marL="0" indent="0" algn="ctr" defTabSz="685800" fontAlgn="auto">
              <a:lnSpc>
                <a:spcPct val="100000"/>
              </a:lnSpc>
              <a:spcBef>
                <a:spcPts val="0"/>
              </a:spcBef>
              <a:spcAft>
                <a:spcPts val="0"/>
              </a:spcAft>
              <a:buFontTx/>
              <a:buNone/>
            </a:pPr>
            <a:r>
              <a:rPr lang="ko-KR" altLang="en-US" sz="3800" b="0" dirty="0" smtClean="0">
                <a:solidFill>
                  <a:schemeClr val="tx1"/>
                </a:solidFill>
                <a:latin typeface="Arial" charset="0"/>
                <a:ea typeface="Arial" charset="0"/>
              </a:rPr>
              <a:t>마스터 제목 스타일 편집</a:t>
            </a:r>
            <a:endParaRPr lang="ko-KR" altLang="en-US" sz="3800" dirty="0" smtClean="0">
              <a:solidFill>
                <a:schemeClr val="tx1"/>
              </a:solidFill>
              <a:latin typeface="Arial" charset="0"/>
              <a:ea typeface="Arial" charset="0"/>
            </a:endParaRPr>
          </a:p>
        </p:txBody>
      </p:sp>
      <p:sp>
        <p:nvSpPr>
          <p:cNvPr id="6" name="Subtitle 6"/>
          <p:cNvSpPr txBox="1">
            <a:spLocks noGrp="1" noChangeArrowheads="1"/>
          </p:cNvSpPr>
          <p:nvPr>
            <p:ph type="subTitle" hasCustomPrompt="1"/>
          </p:nvPr>
        </p:nvSpPr>
        <p:spPr>
          <a:xfrm>
            <a:off x="687705" y="2242185"/>
            <a:ext cx="7678420" cy="1512570"/>
          </a:xfrm>
          <a:prstGeom prst="rect">
            <a:avLst/>
          </a:prstGeom>
        </p:spPr>
        <p:txBody>
          <a:bodyPr vert="horz" wrap="square" lIns="91440" tIns="45720" rIns="91440" bIns="45720" anchor="t">
            <a:normAutofit/>
          </a:bodyPr>
          <a:lstStyle/>
          <a:p>
            <a:pPr marL="0" indent="0" algn="ctr" defTabSz="685800" fontAlgn="auto">
              <a:lnSpc>
                <a:spcPct val="100000"/>
              </a:lnSpc>
              <a:spcBef>
                <a:spcPts val="0"/>
              </a:spcBef>
              <a:spcAft>
                <a:spcPts val="0"/>
              </a:spcAft>
              <a:buFontTx/>
              <a:buNone/>
            </a:pPr>
            <a:r>
              <a:rPr lang="ko-KR" altLang="en-US" sz="1500" b="0" dirty="0" smtClean="0">
                <a:solidFill>
                  <a:schemeClr val="tx1"/>
                </a:solidFill>
                <a:latin typeface="Arial" charset="0"/>
                <a:ea typeface="Arial" charset="0"/>
              </a:rPr>
              <a:t>마스터 텍스트 스타일을 편집합니다</a:t>
            </a:r>
            <a:r>
              <a:rPr lang="en-US" altLang="ko-KR" sz="1500" b="0" dirty="0" smtClean="0">
                <a:solidFill>
                  <a:schemeClr val="tx1"/>
                </a:solidFill>
                <a:latin typeface="Arial" charset="0"/>
                <a:ea typeface="Arial" charset="0"/>
              </a:rPr>
              <a:t>.</a:t>
            </a:r>
            <a:endParaRPr lang="ko-KR" altLang="en-US" sz="1500" dirty="0" smtClean="0">
              <a:solidFill>
                <a:schemeClr val="tx1"/>
              </a:solidFill>
              <a:latin typeface="Arial" charset="0"/>
              <a:ea typeface="Arial" charset="0"/>
            </a:endParaRPr>
          </a:p>
        </p:txBody>
      </p:sp>
      <p:sp>
        <p:nvSpPr>
          <p:cNvPr id="7" name="Date Placeholder 7"/>
          <p:cNvSpPr txBox="1">
            <a:spLocks noGrp="1" noChangeArrowheads="1"/>
          </p:cNvSpPr>
          <p:nvPr>
            <p:ph type="dt" idx="10"/>
          </p:nvPr>
        </p:nvSpPr>
        <p:spPr>
          <a:xfrm>
            <a:off x="457200" y="4834255"/>
            <a:ext cx="2134235" cy="274320"/>
          </a:xfrm>
          <a:prstGeom prst="rect">
            <a:avLst/>
          </a:prstGeom>
        </p:spPr>
        <p:txBody>
          <a:bodyPr vert="horz" wrap="square" lIns="91440" tIns="45720" rIns="91440" bIns="45720" anchor="ctr"/>
          <a:lstStyle/>
          <a:p>
            <a:pPr marL="0" indent="0" algn="l" defTabSz="685800" eaLnBrk="0" fontAlgn="auto">
              <a:lnSpc>
                <a:spcPct val="100000"/>
              </a:lnSpc>
              <a:spcBef>
                <a:spcPts val="0"/>
              </a:spcBef>
              <a:spcAft>
                <a:spcPts val="0"/>
              </a:spcAft>
              <a:buFontTx/>
              <a:buNone/>
            </a:pPr>
            <a:fld id="{B9320F77-B9A0-41C5-862A-B4B631284C64}" type="datetime1">
              <a:rPr lang="ko-KR" altLang="en-US" sz="1000" b="0" dirty="0" smtClean="0">
                <a:solidFill>
                  <a:schemeClr val="tx1">
                    <a:tint val="75000"/>
                  </a:schemeClr>
                </a:solidFill>
                <a:latin typeface="Arial" charset="0"/>
                <a:ea typeface="Arial" charset="0"/>
              </a:rPr>
              <a:t>2016-10-04</a:t>
            </a:fld>
            <a:endParaRPr lang="ko-KR" altLang="en-US" sz="1000" dirty="0" smtClean="0">
              <a:solidFill>
                <a:schemeClr val="tx1">
                  <a:tint val="75000"/>
                </a:schemeClr>
              </a:solidFill>
              <a:latin typeface="Arial" charset="0"/>
              <a:ea typeface="Arial" charset="0"/>
            </a:endParaRPr>
          </a:p>
        </p:txBody>
      </p:sp>
      <p:sp>
        <p:nvSpPr>
          <p:cNvPr id="8" name="Footer Placeholder 8"/>
          <p:cNvSpPr txBox="1">
            <a:spLocks noGrp="1" noChangeArrowheads="1"/>
          </p:cNvSpPr>
          <p:nvPr>
            <p:ph type="ftr" idx="11"/>
          </p:nvPr>
        </p:nvSpPr>
        <p:spPr>
          <a:xfrm>
            <a:off x="3124200" y="4834255"/>
            <a:ext cx="2896235" cy="274320"/>
          </a:xfrm>
          <a:prstGeom prst="rect">
            <a:avLst/>
          </a:prstGeom>
        </p:spPr>
        <p:txBody>
          <a:bodyPr vert="horz" wrap="square" lIns="91440" tIns="45720" rIns="91440" bIns="45720" anchor="ctr"/>
          <a:lstStyle/>
          <a:p>
            <a:pPr marL="0" indent="0" algn="ctr" defTabSz="685800" eaLnBrk="0" fontAlgn="auto">
              <a:lnSpc>
                <a:spcPct val="100000"/>
              </a:lnSpc>
              <a:spcBef>
                <a:spcPts val="0"/>
              </a:spcBef>
              <a:spcAft>
                <a:spcPts val="0"/>
              </a:spcAft>
              <a:buFontTx/>
              <a:buNone/>
            </a:pPr>
            <a:endParaRPr lang="ko-KR" altLang="en-US" sz="1000" dirty="0" smtClean="0">
              <a:solidFill>
                <a:schemeClr val="tx1">
                  <a:tint val="75000"/>
                </a:schemeClr>
              </a:solidFill>
              <a:latin typeface="Arial" charset="0"/>
              <a:ea typeface="Arial" charset="0"/>
            </a:endParaRPr>
          </a:p>
        </p:txBody>
      </p:sp>
      <p:sp>
        <p:nvSpPr>
          <p:cNvPr id="9" name="Slide Number Placeholder 9"/>
          <p:cNvSpPr txBox="1">
            <a:spLocks noGrp="1" noChangeArrowheads="1"/>
          </p:cNvSpPr>
          <p:nvPr>
            <p:ph type="sldNum" idx="12"/>
          </p:nvPr>
        </p:nvSpPr>
        <p:spPr>
          <a:xfrm>
            <a:off x="6553200" y="4834255"/>
            <a:ext cx="2134235" cy="274320"/>
          </a:xfrm>
          <a:prstGeom prst="rect">
            <a:avLst/>
          </a:prstGeom>
        </p:spPr>
        <p:txBody>
          <a:bodyPr vert="horz" wrap="square" lIns="91440" tIns="45720" rIns="91440" bIns="45720" anchor="ctr"/>
          <a:lstStyle/>
          <a:p>
            <a:pPr marL="0" indent="0" algn="r" defTabSz="685800" eaLnBrk="0" fontAlgn="auto">
              <a:lnSpc>
                <a:spcPct val="100000"/>
              </a:lnSpc>
              <a:spcBef>
                <a:spcPts val="0"/>
              </a:spcBef>
              <a:spcAft>
                <a:spcPts val="0"/>
              </a:spcAft>
              <a:buFontTx/>
              <a:buNone/>
            </a:pPr>
            <a:fld id="{B9320F77-B9A0-41C5-862A-B4B631284C64}" type="slidenum">
              <a:rPr lang="en-US" altLang="ko-KR" sz="1000" b="0" dirty="0" smtClean="0">
                <a:solidFill>
                  <a:schemeClr val="tx1">
                    <a:tint val="75000"/>
                  </a:schemeClr>
                </a:solidFill>
                <a:latin typeface="Arial" charset="0"/>
                <a:ea typeface="Arial" charset="0"/>
              </a:rPr>
              <a:t>‹#›</a:t>
            </a:fld>
            <a:endParaRPr lang="ko-KR" altLang="en-US" sz="1000" dirty="0" smtClean="0">
              <a:solidFill>
                <a:schemeClr val="tx1">
                  <a:tint val="75000"/>
                </a:schemeClr>
              </a:solidFill>
              <a:latin typeface="Arial" charset="0"/>
              <a:ea typeface="Arial"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캡션 있는 그림1">
    <p:spTree>
      <p:nvGrpSpPr>
        <p:cNvPr id="1" name=""/>
        <p:cNvGrpSpPr/>
        <p:nvPr/>
      </p:nvGrpSpPr>
      <p:grpSpPr>
        <a:xfrm>
          <a:off x="0" y="0"/>
          <a:ext cx="0" cy="0"/>
          <a:chOff x="0" y="0"/>
          <a:chExt cx="0" cy="0"/>
        </a:xfrm>
      </p:grpSpPr>
      <p:sp>
        <p:nvSpPr>
          <p:cNvPr id="6" name="Text Placeholder 6"/>
          <p:cNvSpPr txBox="1">
            <a:spLocks noGrp="1" noChangeArrowheads="1"/>
          </p:cNvSpPr>
          <p:nvPr>
            <p:ph type="title"/>
          </p:nvPr>
        </p:nvSpPr>
        <p:spPr>
          <a:xfrm>
            <a:off x="418465" y="446405"/>
            <a:ext cx="4391660" cy="525780"/>
          </a:xfrm>
          <a:prstGeom prst="rect">
            <a:avLst/>
          </a:prstGeom>
        </p:spPr>
        <p:txBody>
          <a:bodyPr vert="horz" wrap="square" lIns="91440" tIns="45720" rIns="91440" bIns="45720" anchor="ctr">
            <a:normAutofit/>
          </a:bodyPr>
          <a:lstStyle>
            <a:lvl1pPr marL="0" indent="0" algn="l" defTabSz="685800" fontAlgn="auto">
              <a:lnSpc>
                <a:spcPct val="100000"/>
              </a:lnSpc>
              <a:spcBef>
                <a:spcPts val="0"/>
              </a:spcBef>
              <a:spcAft>
                <a:spcPts val="0"/>
              </a:spcAft>
              <a:buFontTx/>
              <a:buNone/>
              <a:defRPr/>
            </a:lvl1pPr>
          </a:lstStyle>
          <a:p>
            <a:pPr marL="0" indent="0" algn="l" defTabSz="685800" fontAlgn="auto">
              <a:lnSpc>
                <a:spcPct val="100000"/>
              </a:lnSpc>
              <a:spcBef>
                <a:spcPts val="0"/>
              </a:spcBef>
              <a:spcAft>
                <a:spcPts val="0"/>
              </a:spcAft>
              <a:buFontTx/>
              <a:buNone/>
            </a:pPr>
            <a:r>
              <a:rPr lang="ko-KR" altLang="en-US" sz="2900" b="0" dirty="0" smtClean="0">
                <a:solidFill>
                  <a:schemeClr val="tx1"/>
                </a:solidFill>
                <a:latin typeface="Arial" charset="0"/>
                <a:ea typeface="Arial" charset="0"/>
              </a:rPr>
              <a:t>마스터 제목 스타일 편집</a:t>
            </a:r>
            <a:endParaRPr lang="ko-KR" altLang="en-US" sz="2900" dirty="0" smtClean="0">
              <a:solidFill>
                <a:schemeClr val="tx1"/>
              </a:solidFill>
              <a:latin typeface="Arial" charset="0"/>
              <a:ea typeface="Arial" charset="0"/>
            </a:endParaRPr>
          </a:p>
        </p:txBody>
      </p:sp>
      <p:sp>
        <p:nvSpPr>
          <p:cNvPr id="7" name="Picture Placeholder 7"/>
          <p:cNvSpPr txBox="1">
            <a:spLocks noGrp="1" noChangeArrowheads="1"/>
          </p:cNvSpPr>
          <p:nvPr>
            <p:ph type="pic" hasCustomPrompt="1"/>
          </p:nvPr>
        </p:nvSpPr>
        <p:spPr>
          <a:xfrm>
            <a:off x="5561965" y="245110"/>
            <a:ext cx="3289300" cy="4488180"/>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ko-KR" altLang="en-US" sz="2000" b="0" dirty="0" smtClean="0">
                <a:solidFill>
                  <a:schemeClr val="tx1"/>
                </a:solidFill>
                <a:latin typeface="Arial" charset="0"/>
                <a:ea typeface="Arial" charset="0"/>
              </a:rPr>
              <a:t>그림을 추가하려면 아이콘을 클릭하세요</a:t>
            </a:r>
            <a:r>
              <a:rPr lang="en-US" altLang="ko-KR" sz="2000" b="0" dirty="0" smtClean="0">
                <a:solidFill>
                  <a:schemeClr val="tx1"/>
                </a:solidFill>
                <a:latin typeface="Arial" charset="0"/>
                <a:ea typeface="Arial" charset="0"/>
              </a:rPr>
              <a:t>.</a:t>
            </a:r>
            <a:endParaRPr lang="ko-KR" altLang="en-US" sz="2000" dirty="0" smtClean="0">
              <a:solidFill>
                <a:schemeClr val="tx1"/>
              </a:solidFill>
              <a:latin typeface="Arial" charset="0"/>
              <a:ea typeface="Arial" charset="0"/>
            </a:endParaRPr>
          </a:p>
        </p:txBody>
      </p:sp>
      <p:sp>
        <p:nvSpPr>
          <p:cNvPr id="8" name="Date Placeholder 8"/>
          <p:cNvSpPr txBox="1">
            <a:spLocks noGrp="1" noChangeArrowheads="1"/>
          </p:cNvSpPr>
          <p:nvPr>
            <p:ph type="dt" idx="10"/>
          </p:nvPr>
        </p:nvSpPr>
        <p:spPr>
          <a:xfrm>
            <a:off x="457200" y="4834255"/>
            <a:ext cx="2134235" cy="274320"/>
          </a:xfrm>
          <a:prstGeom prst="rect">
            <a:avLst/>
          </a:prstGeom>
        </p:spPr>
        <p:txBody>
          <a:bodyPr vert="horz" wrap="square" lIns="91440" tIns="45720" rIns="91440" bIns="45720" anchor="ctr"/>
          <a:lstStyle/>
          <a:p>
            <a:pPr marL="0" indent="0" algn="l" defTabSz="685800" eaLnBrk="0" fontAlgn="auto">
              <a:lnSpc>
                <a:spcPct val="100000"/>
              </a:lnSpc>
              <a:spcBef>
                <a:spcPts val="0"/>
              </a:spcBef>
              <a:spcAft>
                <a:spcPts val="0"/>
              </a:spcAft>
              <a:buFontTx/>
              <a:buNone/>
            </a:pPr>
            <a:fld id="{B9320F77-B9A0-41C5-862A-B4B631284C64}" type="datetime1">
              <a:rPr lang="ko-KR" altLang="en-US" sz="1000" b="0" dirty="0" smtClean="0">
                <a:solidFill>
                  <a:schemeClr val="tx1">
                    <a:tint val="75000"/>
                  </a:schemeClr>
                </a:solidFill>
                <a:latin typeface="Arial" charset="0"/>
                <a:ea typeface="Arial" charset="0"/>
              </a:rPr>
              <a:t>2016-10-04</a:t>
            </a:fld>
            <a:endParaRPr lang="ko-KR" altLang="en-US" sz="1000" dirty="0" smtClean="0">
              <a:solidFill>
                <a:schemeClr val="tx1">
                  <a:tint val="75000"/>
                </a:schemeClr>
              </a:solidFill>
              <a:latin typeface="Arial" charset="0"/>
              <a:ea typeface="Arial" charset="0"/>
            </a:endParaRPr>
          </a:p>
        </p:txBody>
      </p:sp>
      <p:sp>
        <p:nvSpPr>
          <p:cNvPr id="9" name="Footer Placeholder 9"/>
          <p:cNvSpPr txBox="1">
            <a:spLocks noGrp="1" noChangeArrowheads="1"/>
          </p:cNvSpPr>
          <p:nvPr>
            <p:ph type="ftr" idx="11"/>
          </p:nvPr>
        </p:nvSpPr>
        <p:spPr>
          <a:xfrm>
            <a:off x="3124200" y="4834255"/>
            <a:ext cx="2896235" cy="274320"/>
          </a:xfrm>
          <a:prstGeom prst="rect">
            <a:avLst/>
          </a:prstGeom>
        </p:spPr>
        <p:txBody>
          <a:bodyPr vert="horz" wrap="square" lIns="91440" tIns="45720" rIns="91440" bIns="45720" anchor="ctr"/>
          <a:lstStyle/>
          <a:p>
            <a:pPr marL="0" indent="0" algn="ctr" defTabSz="685800" eaLnBrk="0" fontAlgn="auto">
              <a:lnSpc>
                <a:spcPct val="100000"/>
              </a:lnSpc>
              <a:spcBef>
                <a:spcPts val="0"/>
              </a:spcBef>
              <a:spcAft>
                <a:spcPts val="0"/>
              </a:spcAft>
              <a:buFontTx/>
              <a:buNone/>
            </a:pPr>
            <a:endParaRPr lang="ko-KR" altLang="en-US" sz="1000" dirty="0" smtClean="0">
              <a:solidFill>
                <a:schemeClr val="tx1">
                  <a:tint val="75000"/>
                </a:schemeClr>
              </a:solidFill>
              <a:latin typeface="Arial" charset="0"/>
              <a:ea typeface="Arial" charset="0"/>
            </a:endParaRPr>
          </a:p>
        </p:txBody>
      </p:sp>
      <p:sp>
        <p:nvSpPr>
          <p:cNvPr id="10" name="Slide Number Placeholder 10"/>
          <p:cNvSpPr txBox="1">
            <a:spLocks noGrp="1" noChangeArrowheads="1"/>
          </p:cNvSpPr>
          <p:nvPr>
            <p:ph type="sldNum" idx="12"/>
          </p:nvPr>
        </p:nvSpPr>
        <p:spPr>
          <a:xfrm>
            <a:off x="6553200" y="4834255"/>
            <a:ext cx="2134235" cy="274320"/>
          </a:xfrm>
          <a:prstGeom prst="rect">
            <a:avLst/>
          </a:prstGeom>
        </p:spPr>
        <p:txBody>
          <a:bodyPr vert="horz" wrap="square" lIns="91440" tIns="45720" rIns="91440" bIns="45720" anchor="ctr"/>
          <a:lstStyle/>
          <a:p>
            <a:pPr marL="0" indent="0" algn="r" defTabSz="685800" eaLnBrk="0" fontAlgn="auto">
              <a:lnSpc>
                <a:spcPct val="100000"/>
              </a:lnSpc>
              <a:spcBef>
                <a:spcPts val="0"/>
              </a:spcBef>
              <a:spcAft>
                <a:spcPts val="0"/>
              </a:spcAft>
              <a:buFontTx/>
              <a:buNone/>
            </a:pPr>
            <a:fld id="{B9320F77-B9A0-41C5-862A-B4B631284C64}" type="slidenum">
              <a:rPr lang="en-US" altLang="ko-KR" sz="1000" b="0" dirty="0" smtClean="0">
                <a:solidFill>
                  <a:schemeClr val="tx1">
                    <a:tint val="75000"/>
                  </a:schemeClr>
                </a:solidFill>
                <a:latin typeface="Arial" charset="0"/>
                <a:ea typeface="Arial" charset="0"/>
              </a:rPr>
              <a:t>‹#›</a:t>
            </a:fld>
            <a:endParaRPr lang="ko-KR" altLang="en-US" sz="1000" dirty="0" smtClean="0">
              <a:solidFill>
                <a:schemeClr val="tx1">
                  <a:tint val="75000"/>
                </a:schemeClr>
              </a:solidFill>
              <a:latin typeface="Arial" charset="0"/>
              <a:ea typeface="Arial"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캡션 있는 그림2">
    <p:spTree>
      <p:nvGrpSpPr>
        <p:cNvPr id="1" name=""/>
        <p:cNvGrpSpPr/>
        <p:nvPr/>
      </p:nvGrpSpPr>
      <p:grpSpPr>
        <a:xfrm>
          <a:off x="0" y="0"/>
          <a:ext cx="0" cy="0"/>
          <a:chOff x="0" y="0"/>
          <a:chExt cx="0" cy="0"/>
        </a:xfrm>
      </p:grpSpPr>
      <p:sp>
        <p:nvSpPr>
          <p:cNvPr id="4" name="Picture Placeholder 4"/>
          <p:cNvSpPr txBox="1">
            <a:spLocks noGrp="1" noChangeArrowheads="1"/>
          </p:cNvSpPr>
          <p:nvPr>
            <p:ph type="pic" hasCustomPrompt="1"/>
          </p:nvPr>
        </p:nvSpPr>
        <p:spPr>
          <a:xfrm>
            <a:off x="354330" y="365125"/>
            <a:ext cx="4340860" cy="4406900"/>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ko-KR" altLang="en-US" sz="2000" b="0" dirty="0" smtClean="0">
                <a:solidFill>
                  <a:schemeClr val="tx1"/>
                </a:solidFill>
                <a:latin typeface="Arial" charset="0"/>
                <a:ea typeface="Arial" charset="0"/>
              </a:rPr>
              <a:t>그림을 추가하려면 아이콘을 클릭하세요</a:t>
            </a:r>
            <a:r>
              <a:rPr lang="en-US" altLang="ko-KR" sz="2000" b="0" dirty="0" smtClean="0">
                <a:solidFill>
                  <a:schemeClr val="tx1"/>
                </a:solidFill>
                <a:latin typeface="Arial" charset="0"/>
                <a:ea typeface="Arial" charset="0"/>
              </a:rPr>
              <a:t>.</a:t>
            </a:r>
            <a:endParaRPr lang="ko-KR" altLang="en-US" sz="2000" dirty="0" smtClean="0">
              <a:solidFill>
                <a:schemeClr val="tx1"/>
              </a:solidFill>
              <a:latin typeface="Arial" charset="0"/>
              <a:ea typeface="Arial" charset="0"/>
            </a:endParaRPr>
          </a:p>
        </p:txBody>
      </p:sp>
      <p:sp>
        <p:nvSpPr>
          <p:cNvPr id="5" name="Picture Placeholder 5"/>
          <p:cNvSpPr txBox="1">
            <a:spLocks noGrp="1" noChangeArrowheads="1"/>
          </p:cNvSpPr>
          <p:nvPr>
            <p:ph type="pic" hasCustomPrompt="1"/>
          </p:nvPr>
        </p:nvSpPr>
        <p:spPr>
          <a:xfrm>
            <a:off x="4798060" y="365125"/>
            <a:ext cx="3980814" cy="2600325"/>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ko-KR" altLang="en-US" sz="2000" b="0" dirty="0" smtClean="0">
                <a:solidFill>
                  <a:schemeClr val="tx1"/>
                </a:solidFill>
                <a:latin typeface="Arial" charset="0"/>
                <a:ea typeface="Arial" charset="0"/>
              </a:rPr>
              <a:t>그림을 추가하려면 아이콘을 클릭하세요</a:t>
            </a:r>
            <a:r>
              <a:rPr lang="en-US" altLang="ko-KR" sz="2000" b="0" dirty="0" smtClean="0">
                <a:solidFill>
                  <a:schemeClr val="tx1"/>
                </a:solidFill>
                <a:latin typeface="Arial" charset="0"/>
                <a:ea typeface="Arial" charset="0"/>
              </a:rPr>
              <a:t>.</a:t>
            </a:r>
            <a:endParaRPr lang="ko-KR" altLang="en-US" sz="2000" dirty="0" smtClean="0">
              <a:solidFill>
                <a:schemeClr val="tx1"/>
              </a:solidFill>
              <a:latin typeface="Arial" charset="0"/>
              <a:ea typeface="Arial" charset="0"/>
            </a:endParaRPr>
          </a:p>
        </p:txBody>
      </p:sp>
      <p:sp>
        <p:nvSpPr>
          <p:cNvPr id="6" name="Picture Placeholder 6"/>
          <p:cNvSpPr txBox="1">
            <a:spLocks noGrp="1" noChangeArrowheads="1"/>
          </p:cNvSpPr>
          <p:nvPr>
            <p:ph type="pic" hasCustomPrompt="1"/>
          </p:nvPr>
        </p:nvSpPr>
        <p:spPr>
          <a:xfrm>
            <a:off x="4798060" y="3084195"/>
            <a:ext cx="3981450" cy="1684655"/>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ko-KR" altLang="en-US" sz="2000" b="0" dirty="0" smtClean="0">
                <a:solidFill>
                  <a:schemeClr val="tx1"/>
                </a:solidFill>
                <a:latin typeface="Arial" charset="0"/>
                <a:ea typeface="Arial" charset="0"/>
              </a:rPr>
              <a:t>그림을 추가하려면 아이콘을 클릭하세요</a:t>
            </a:r>
            <a:r>
              <a:rPr lang="en-US" altLang="ko-KR" sz="2000" b="0" dirty="0" smtClean="0">
                <a:solidFill>
                  <a:schemeClr val="tx1"/>
                </a:solidFill>
                <a:latin typeface="Arial" charset="0"/>
                <a:ea typeface="Arial" charset="0"/>
              </a:rPr>
              <a:t>.</a:t>
            </a:r>
            <a:endParaRPr lang="ko-KR" altLang="en-US" sz="2000" dirty="0" smtClean="0">
              <a:solidFill>
                <a:schemeClr val="tx1"/>
              </a:solidFill>
              <a:latin typeface="Arial" charset="0"/>
              <a:ea typeface="Arial" charset="0"/>
            </a:endParaRPr>
          </a:p>
        </p:txBody>
      </p:sp>
      <p:sp>
        <p:nvSpPr>
          <p:cNvPr id="7" name="Date Placeholder 7"/>
          <p:cNvSpPr txBox="1">
            <a:spLocks noGrp="1" noChangeArrowheads="1"/>
          </p:cNvSpPr>
          <p:nvPr>
            <p:ph type="dt" idx="10"/>
          </p:nvPr>
        </p:nvSpPr>
        <p:spPr>
          <a:xfrm>
            <a:off x="457200" y="4834255"/>
            <a:ext cx="2134235" cy="274320"/>
          </a:xfrm>
          <a:prstGeom prst="rect">
            <a:avLst/>
          </a:prstGeom>
        </p:spPr>
        <p:txBody>
          <a:bodyPr vert="horz" wrap="square" lIns="91440" tIns="45720" rIns="91440" bIns="45720" anchor="ctr"/>
          <a:lstStyle/>
          <a:p>
            <a:pPr marL="0" indent="0" algn="l" defTabSz="685800" eaLnBrk="0" fontAlgn="auto">
              <a:lnSpc>
                <a:spcPct val="100000"/>
              </a:lnSpc>
              <a:spcBef>
                <a:spcPts val="0"/>
              </a:spcBef>
              <a:spcAft>
                <a:spcPts val="0"/>
              </a:spcAft>
              <a:buFontTx/>
              <a:buNone/>
            </a:pPr>
            <a:fld id="{B9320F77-B9A0-41C5-862A-B4B631284C64}" type="datetime1">
              <a:rPr lang="ko-KR" altLang="en-US" sz="1000" b="0" dirty="0" smtClean="0">
                <a:solidFill>
                  <a:schemeClr val="tx1">
                    <a:tint val="75000"/>
                  </a:schemeClr>
                </a:solidFill>
                <a:latin typeface="Arial" charset="0"/>
                <a:ea typeface="Arial" charset="0"/>
              </a:rPr>
              <a:t>2016-10-04</a:t>
            </a:fld>
            <a:endParaRPr lang="ko-KR" altLang="en-US" sz="1000" dirty="0" smtClean="0">
              <a:solidFill>
                <a:schemeClr val="tx1">
                  <a:tint val="75000"/>
                </a:schemeClr>
              </a:solidFill>
              <a:latin typeface="Arial" charset="0"/>
              <a:ea typeface="Arial" charset="0"/>
            </a:endParaRPr>
          </a:p>
        </p:txBody>
      </p:sp>
      <p:sp>
        <p:nvSpPr>
          <p:cNvPr id="8" name="Footer Placeholder 8"/>
          <p:cNvSpPr txBox="1">
            <a:spLocks noGrp="1" noChangeArrowheads="1"/>
          </p:cNvSpPr>
          <p:nvPr>
            <p:ph type="ftr" idx="11"/>
          </p:nvPr>
        </p:nvSpPr>
        <p:spPr>
          <a:xfrm>
            <a:off x="3124200" y="4834255"/>
            <a:ext cx="2896235" cy="274320"/>
          </a:xfrm>
          <a:prstGeom prst="rect">
            <a:avLst/>
          </a:prstGeom>
        </p:spPr>
        <p:txBody>
          <a:bodyPr vert="horz" wrap="square" lIns="91440" tIns="45720" rIns="91440" bIns="45720" anchor="ctr"/>
          <a:lstStyle/>
          <a:p>
            <a:pPr marL="0" indent="0" algn="ctr" defTabSz="685800" eaLnBrk="0" fontAlgn="auto">
              <a:lnSpc>
                <a:spcPct val="100000"/>
              </a:lnSpc>
              <a:spcBef>
                <a:spcPts val="0"/>
              </a:spcBef>
              <a:spcAft>
                <a:spcPts val="0"/>
              </a:spcAft>
              <a:buFontTx/>
              <a:buNone/>
            </a:pPr>
            <a:endParaRPr lang="ko-KR" altLang="en-US" sz="1000" dirty="0" smtClean="0">
              <a:solidFill>
                <a:schemeClr val="tx1">
                  <a:tint val="75000"/>
                </a:schemeClr>
              </a:solidFill>
              <a:latin typeface="Arial" charset="0"/>
              <a:ea typeface="Arial" charset="0"/>
            </a:endParaRPr>
          </a:p>
        </p:txBody>
      </p:sp>
      <p:sp>
        <p:nvSpPr>
          <p:cNvPr id="9" name="Slide Number Placeholder 9"/>
          <p:cNvSpPr txBox="1">
            <a:spLocks noGrp="1" noChangeArrowheads="1"/>
          </p:cNvSpPr>
          <p:nvPr>
            <p:ph type="sldNum" idx="12"/>
          </p:nvPr>
        </p:nvSpPr>
        <p:spPr>
          <a:xfrm>
            <a:off x="6553200" y="4834255"/>
            <a:ext cx="2134235" cy="274320"/>
          </a:xfrm>
          <a:prstGeom prst="rect">
            <a:avLst/>
          </a:prstGeom>
        </p:spPr>
        <p:txBody>
          <a:bodyPr vert="horz" wrap="square" lIns="91440" tIns="45720" rIns="91440" bIns="45720" anchor="ctr"/>
          <a:lstStyle/>
          <a:p>
            <a:pPr marL="0" indent="0" algn="r" defTabSz="685800" eaLnBrk="0" fontAlgn="auto">
              <a:lnSpc>
                <a:spcPct val="100000"/>
              </a:lnSpc>
              <a:spcBef>
                <a:spcPts val="0"/>
              </a:spcBef>
              <a:spcAft>
                <a:spcPts val="0"/>
              </a:spcAft>
              <a:buFontTx/>
              <a:buNone/>
            </a:pPr>
            <a:fld id="{B9320F77-B9A0-41C5-862A-B4B631284C64}" type="slidenum">
              <a:rPr lang="en-US" altLang="ko-KR" sz="1000" b="0" dirty="0" smtClean="0">
                <a:solidFill>
                  <a:schemeClr val="tx1">
                    <a:tint val="75000"/>
                  </a:schemeClr>
                </a:solidFill>
                <a:latin typeface="Arial" charset="0"/>
                <a:ea typeface="Arial" charset="0"/>
              </a:rPr>
              <a:t>‹#›</a:t>
            </a:fld>
            <a:endParaRPr lang="ko-KR" altLang="en-US" sz="1000" dirty="0" smtClean="0">
              <a:solidFill>
                <a:schemeClr val="tx1">
                  <a:tint val="75000"/>
                </a:schemeClr>
              </a:solidFill>
              <a:latin typeface="Arial" charset="0"/>
              <a:ea typeface="Arial" charset="0"/>
            </a:endParaRPr>
          </a:p>
        </p:txBody>
      </p:sp>
    </p:spTree>
    <p:extLst>
      <p:ext uri="{BB962C8B-B14F-4D97-AF65-F5344CB8AC3E}">
        <p14:creationId xmlns:p14="http://schemas.microsoft.com/office/powerpoint/2010/main" val="3875569357"/>
      </p:ext>
    </p:extLst>
  </p:cSld>
  <p:clrMapOvr>
    <a:masterClrMapping/>
  </p:clrMapOvr>
  <mc:AlternateContent xmlns:mc="http://schemas.openxmlformats.org/markup-compatibility/2006" xmlns:p14="http://schemas.microsoft.com/office/powerpoint/2010/main">
    <mc:Choice Requires="p14">
      <p:transition p14:dur="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636071"/>
      </p:ext>
    </p:extLst>
  </p:cSld>
  <p:clrMap bg1="lt1" tx1="dk1" bg2="lt2" tx2="dk2" accent1="accent1" accent2="accent2" accent3="accent3" accent4="accent4" accent5="accent5" accent6="accent6" hlink="hlink" folHlink="folHlink"/>
  <p:sldLayoutIdLst>
    <p:sldLayoutId id="2147483690" r:id="rId1"/>
    <p:sldLayoutId id="2147483693" r:id="rId2"/>
    <p:sldLayoutId id="2147483691" r:id="rId3"/>
    <p:sldLayoutId id="2147483692"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3" Type="http://schemas.openxmlformats.org/officeDocument/2006/relationships/slideLayout" Target="../slideLayouts/slideLayout1.xml"></Relationship></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TextBox 5"/>
          <p:cNvSpPr txBox="1"/>
          <p:nvPr/>
        </p:nvSpPr>
        <p:spPr>
          <a:xfrm>
            <a:off x="232410" y="2287905"/>
            <a:ext cx="4937760" cy="746125"/>
          </a:xfrm>
          <a:prstGeom prst="rect">
            <a:avLst/>
          </a:prstGeom>
          <a:noFill/>
        </p:spPr>
        <p:txBody>
          <a:bodyPr wrap="none" lIns="68579" tIns="34289" rIns="68579" bIns="34289" rtlCol="0">
            <a:spAutoFit/>
          </a:bodyPr>
          <a:lstStyle/>
          <a:p>
            <a:r>
              <a:rPr lang="da-DK" altLang="ko-KR" sz="4400" b="1" dirty="0" smtClean="0">
                <a:solidFill>
                  <a:srgbClr val="C00000"/>
                </a:solidFill>
                <a:latin typeface="Arial" panose="020B0604020202020204" pitchFamily="34" charset="0"/>
                <a:cs typeface="Arial" panose="020B0604020202020204" pitchFamily="34" charset="0"/>
              </a:rPr>
              <a:t>Lorem</a:t>
            </a:r>
            <a:r>
              <a:rPr lang="da-DK" altLang="ko-KR" sz="4400" dirty="0" smtClean="0">
                <a:solidFill>
                  <a:srgbClr val="C00000"/>
                </a:solidFill>
                <a:latin typeface="Arial" panose="020B0604020202020204" pitchFamily="34" charset="0"/>
                <a:cs typeface="Arial" panose="020B0604020202020204" pitchFamily="34" charset="0"/>
              </a:rPr>
              <a:t> </a:t>
            </a:r>
            <a:r>
              <a:rPr lang="da-DK" altLang="ko-KR" sz="4400" dirty="0">
                <a:solidFill>
                  <a:srgbClr val="C00000"/>
                </a:solidFill>
                <a:latin typeface="Arial" panose="020B0604020202020204" pitchFamily="34" charset="0"/>
                <a:cs typeface="Arial" panose="020B0604020202020204" pitchFamily="34" charset="0"/>
              </a:rPr>
              <a:t>ipsum dolor</a:t>
            </a:r>
            <a:endParaRPr lang="ko-KR" altLang="en-US" sz="4400" b="1" dirty="0">
              <a:solidFill>
                <a:srgbClr val="C00000"/>
              </a:solidFill>
              <a:latin typeface="Arial" panose="020B0604020202020204" pitchFamily="34" charset="0"/>
              <a:cs typeface="Arial" panose="020B0604020202020204" pitchFamily="34" charset="0"/>
            </a:endParaRPr>
          </a:p>
        </p:txBody>
      </p:sp>
      <p:cxnSp>
        <p:nvCxnSpPr>
          <p:cNvPr id="3" name="직선 연결선 2"/>
          <p:cNvCxnSpPr/>
          <p:nvPr/>
        </p:nvCxnSpPr>
        <p:spPr>
          <a:xfrm>
            <a:off x="337820" y="3086100"/>
            <a:ext cx="4991100" cy="0"/>
          </a:xfrm>
          <a:prstGeom prst="line">
            <a:avLst/>
          </a:prstGeom>
          <a:ln w="1270">
            <a:solidFill>
              <a:srgbClr val="CC0000"/>
            </a:solidFill>
            <a:headEnd type="none" w="med" len="med"/>
            <a:tailEnd type="none" w="sm" len="sm"/>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H="1">
            <a:off x="6310630" y="3049905"/>
            <a:ext cx="2524125" cy="0"/>
          </a:xfrm>
          <a:prstGeom prst="line">
            <a:avLst/>
          </a:prstGeom>
          <a:ln w="1270">
            <a:solidFill>
              <a:srgbClr val="CC0000"/>
            </a:solidFill>
            <a:headEnd type="none" w="med" len="med"/>
            <a:tailEnd type="none" w="sm" len="sm"/>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5590" y="3149600"/>
            <a:ext cx="3843655" cy="207645"/>
          </a:xfrm>
          <a:prstGeom prst="rect">
            <a:avLst/>
          </a:prstGeom>
          <a:noFill/>
        </p:spPr>
        <p:txBody>
          <a:bodyPr wrap="none" lIns="68579" tIns="34289" rIns="68579" bIns="34289" rtlCol="0">
            <a:spAutoFit/>
          </a:bodyPr>
          <a:lstStyle/>
          <a:p>
            <a:r>
              <a:rPr lang="en-US" altLang="ko-KR" sz="900" dirty="0">
                <a:solidFill>
                  <a:schemeClr val="bg1">
                    <a:lumMod val="50000"/>
                  </a:schemeClr>
                </a:solidFill>
                <a:latin typeface="Arial" panose="020B0604020202020204" pitchFamily="34" charset="0"/>
                <a:cs typeface="Arial" panose="020B0604020202020204" pitchFamily="34" charset="0"/>
              </a:rPr>
              <a:t>Present actor Laconia Leo at interdum. In hac habitasse platea dictumst.</a:t>
            </a:r>
            <a:endParaRPr lang="ko-KR" altLang="en-US" sz="9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0315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0697" y="257038"/>
            <a:ext cx="3290411" cy="462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56299" y="421483"/>
            <a:ext cx="4618891" cy="515524"/>
          </a:xfrm>
          <a:prstGeom prst="rect">
            <a:avLst/>
          </a:prstGeom>
          <a:noFill/>
        </p:spPr>
        <p:txBody>
          <a:bodyPr wrap="none" lIns="68579" tIns="34289" rIns="68579" bIns="34289" rtlCol="0">
            <a:spAutoFit/>
          </a:bodyPr>
          <a:lstStyle/>
          <a:p>
            <a:r>
              <a:rPr lang="da-DK" altLang="ko-KR" sz="2900" dirty="0" smtClean="0">
                <a:latin typeface="Arial" panose="020B0604020202020204" pitchFamily="34" charset="0"/>
                <a:cs typeface="Arial" panose="020B0604020202020204" pitchFamily="34" charset="0"/>
              </a:rPr>
              <a:t>Lorem </a:t>
            </a:r>
            <a:r>
              <a:rPr lang="da-DK" altLang="ko-KR" sz="2900" dirty="0">
                <a:latin typeface="Arial" panose="020B0604020202020204" pitchFamily="34" charset="0"/>
                <a:cs typeface="Arial" panose="020B0604020202020204" pitchFamily="34" charset="0"/>
              </a:rPr>
              <a:t>ipsum dolor sit amet</a:t>
            </a:r>
            <a:endParaRPr lang="ko-KR" altLang="en-US" sz="2900" dirty="0">
              <a:solidFill>
                <a:srgbClr val="FF0000"/>
              </a:solidFill>
              <a:latin typeface="Arial" panose="020B0604020202020204" pitchFamily="34" charset="0"/>
              <a:cs typeface="Arial" panose="020B0604020202020204" pitchFamily="34" charset="0"/>
            </a:endParaRPr>
          </a:p>
        </p:txBody>
      </p:sp>
      <p:sp>
        <p:nvSpPr>
          <p:cNvPr id="2" name="TextBox 1"/>
          <p:cNvSpPr txBox="1"/>
          <p:nvPr/>
        </p:nvSpPr>
        <p:spPr>
          <a:xfrm>
            <a:off x="1062990" y="1445895"/>
            <a:ext cx="4092624" cy="600163"/>
          </a:xfrm>
          <a:prstGeom prst="rect">
            <a:avLst/>
          </a:prstGeom>
          <a:noFill/>
        </p:spPr>
        <p:txBody>
          <a:bodyPr wrap="square" lIns="68579" tIns="34289" rIns="68579" bIns="34289" rtlCol="0">
            <a:spAutoFit/>
          </a:bodyPr>
          <a:lstStyle/>
          <a:p>
            <a:r>
              <a:rPr lang="en-US" altLang="ko-KR" sz="1700" dirty="0">
                <a:latin typeface="Arial" panose="020B0604020202020204" pitchFamily="34" charset="0"/>
                <a:cs typeface="Arial" panose="020B0604020202020204" pitchFamily="34" charset="0"/>
              </a:rPr>
              <a:t>Present blandit pretium ante, in blandit neque dignissim quis</a:t>
            </a:r>
          </a:p>
        </p:txBody>
      </p:sp>
      <p:sp>
        <p:nvSpPr>
          <p:cNvPr id="11" name="TextBox 10"/>
          <p:cNvSpPr txBox="1"/>
          <p:nvPr/>
        </p:nvSpPr>
        <p:spPr>
          <a:xfrm>
            <a:off x="472585" y="1391603"/>
            <a:ext cx="409407" cy="654025"/>
          </a:xfrm>
          <a:prstGeom prst="rect">
            <a:avLst/>
          </a:prstGeom>
          <a:noFill/>
        </p:spPr>
        <p:txBody>
          <a:bodyPr wrap="none" lIns="68579" tIns="34289" rIns="68579" bIns="34289" rtlCol="0">
            <a:spAutoFit/>
          </a:bodyPr>
          <a:lstStyle>
            <a:defPPr>
              <a:defRPr lang="ko-KR"/>
            </a:defPPr>
            <a:lvl1pPr>
              <a:defRPr sz="5800" b="1">
                <a:solidFill>
                  <a:srgbClr val="C00000"/>
                </a:solidFill>
                <a:latin typeface="Arial" panose="020B0604020202020204" pitchFamily="34" charset="0"/>
                <a:cs typeface="Arial" panose="020B0604020202020204" pitchFamily="34" charset="0"/>
              </a:defRPr>
            </a:lvl1pPr>
          </a:lstStyle>
          <a:p>
            <a:pPr algn="r"/>
            <a:r>
              <a:rPr lang="en-US" altLang="ko-KR" sz="3800" dirty="0"/>
              <a:t>1</a:t>
            </a:r>
          </a:p>
        </p:txBody>
      </p:sp>
      <p:sp>
        <p:nvSpPr>
          <p:cNvPr id="13" name="TextBox 12"/>
          <p:cNvSpPr txBox="1"/>
          <p:nvPr/>
        </p:nvSpPr>
        <p:spPr>
          <a:xfrm>
            <a:off x="472585" y="3589087"/>
            <a:ext cx="409407" cy="654025"/>
          </a:xfrm>
          <a:prstGeom prst="rect">
            <a:avLst/>
          </a:prstGeom>
          <a:noFill/>
        </p:spPr>
        <p:txBody>
          <a:bodyPr wrap="none" lIns="68579" tIns="34289" rIns="68579" bIns="34289" rtlCol="0">
            <a:spAutoFit/>
          </a:bodyPr>
          <a:lstStyle>
            <a:defPPr>
              <a:defRPr lang="ko-KR"/>
            </a:defPPr>
            <a:lvl1pPr>
              <a:defRPr sz="5800" b="1">
                <a:solidFill>
                  <a:srgbClr val="C00000"/>
                </a:solidFill>
                <a:latin typeface="Arial" panose="020B0604020202020204" pitchFamily="34" charset="0"/>
                <a:cs typeface="Arial" panose="020B0604020202020204" pitchFamily="34" charset="0"/>
              </a:defRPr>
            </a:lvl1pPr>
          </a:lstStyle>
          <a:p>
            <a:pPr algn="r"/>
            <a:r>
              <a:rPr lang="en-US" altLang="ko-KR" sz="3800" dirty="0"/>
              <a:t>3</a:t>
            </a:r>
          </a:p>
        </p:txBody>
      </p:sp>
      <p:sp>
        <p:nvSpPr>
          <p:cNvPr id="18" name="TextBox 17"/>
          <p:cNvSpPr txBox="1"/>
          <p:nvPr/>
        </p:nvSpPr>
        <p:spPr>
          <a:xfrm>
            <a:off x="472585" y="2417680"/>
            <a:ext cx="409407" cy="654025"/>
          </a:xfrm>
          <a:prstGeom prst="rect">
            <a:avLst/>
          </a:prstGeom>
          <a:noFill/>
        </p:spPr>
        <p:txBody>
          <a:bodyPr wrap="none" lIns="68579" tIns="34289" rIns="68579" bIns="34289" rtlCol="0">
            <a:spAutoFit/>
          </a:bodyPr>
          <a:lstStyle>
            <a:defPPr>
              <a:defRPr lang="ko-KR"/>
            </a:defPPr>
            <a:lvl1pPr>
              <a:defRPr sz="5800" b="1">
                <a:solidFill>
                  <a:srgbClr val="C00000"/>
                </a:solidFill>
                <a:latin typeface="Arial" panose="020B0604020202020204" pitchFamily="34" charset="0"/>
                <a:cs typeface="Arial" panose="020B0604020202020204" pitchFamily="34" charset="0"/>
              </a:defRPr>
            </a:lvl1pPr>
          </a:lstStyle>
          <a:p>
            <a:pPr algn="r"/>
            <a:r>
              <a:rPr lang="en-US" altLang="ko-KR" sz="3800" dirty="0"/>
              <a:t>2</a:t>
            </a:r>
          </a:p>
        </p:txBody>
      </p:sp>
      <p:sp>
        <p:nvSpPr>
          <p:cNvPr id="19" name="TextBox 18"/>
          <p:cNvSpPr txBox="1"/>
          <p:nvPr/>
        </p:nvSpPr>
        <p:spPr>
          <a:xfrm>
            <a:off x="1062990" y="2471973"/>
            <a:ext cx="4092624" cy="854078"/>
          </a:xfrm>
          <a:prstGeom prst="rect">
            <a:avLst/>
          </a:prstGeom>
          <a:noFill/>
        </p:spPr>
        <p:txBody>
          <a:bodyPr wrap="square" lIns="68579" tIns="34289" rIns="68579" bIns="34289" rtlCol="0">
            <a:spAutoFit/>
          </a:bodyPr>
          <a:lstStyle/>
          <a:p>
            <a:r>
              <a:rPr lang="en-US" altLang="ko-KR" sz="1700" dirty="0">
                <a:latin typeface="Arial" panose="020B0604020202020204" pitchFamily="34" charset="0"/>
                <a:cs typeface="Arial" panose="020B0604020202020204" pitchFamily="34" charset="0"/>
              </a:rPr>
              <a:t>Aenean suscipit accumsan consequat. Pellentesque nisi urna, consequat sit amet turpis non, molestie dignissim tortor. </a:t>
            </a:r>
          </a:p>
        </p:txBody>
      </p:sp>
      <p:sp>
        <p:nvSpPr>
          <p:cNvPr id="20" name="TextBox 19"/>
          <p:cNvSpPr txBox="1"/>
          <p:nvPr/>
        </p:nvSpPr>
        <p:spPr>
          <a:xfrm>
            <a:off x="1062990" y="3643379"/>
            <a:ext cx="4092624" cy="865620"/>
          </a:xfrm>
          <a:prstGeom prst="rect">
            <a:avLst/>
          </a:prstGeom>
          <a:noFill/>
        </p:spPr>
        <p:txBody>
          <a:bodyPr wrap="square" lIns="68579" tIns="34289" rIns="68579" bIns="34289" rtlCol="0">
            <a:spAutoFit/>
          </a:bodyPr>
          <a:lstStyle/>
          <a:p>
            <a:r>
              <a:rPr lang="en-US" altLang="ko-KR" sz="1700" dirty="0">
                <a:latin typeface="Arial" panose="020B0604020202020204" pitchFamily="34" charset="0"/>
                <a:cs typeface="Arial" panose="020B0604020202020204" pitchFamily="34" charset="0"/>
              </a:rPr>
              <a:t>Vivamus sed sapien eu mi tincidunt lobortis nec vel arcu. Aliquam erat volutpat. Phasellus ut vulputate enim. </a:t>
            </a:r>
          </a:p>
        </p:txBody>
      </p:sp>
    </p:spTree>
    <p:extLst>
      <p:ext uri="{BB962C8B-B14F-4D97-AF65-F5344CB8AC3E}">
        <p14:creationId xmlns:p14="http://schemas.microsoft.com/office/powerpoint/2010/main" val="343932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D:\WORK\00_Office\[Android]\[Template]\Template_1126\IMG\007_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480" y="3085596"/>
            <a:ext cx="3998987" cy="16864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D:\WORK\00_Office\[Android]\[Template]\Template_1126\IMG\006_j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479" y="364333"/>
            <a:ext cx="3988333" cy="2599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WORK\00_Office\[Android]\[Template]\Template_1126\IMG\005_jp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940" y="365281"/>
            <a:ext cx="4334537" cy="440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84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659" y="2243765"/>
            <a:ext cx="7676675" cy="1454244"/>
          </a:xfrm>
          <a:prstGeom prst="rect">
            <a:avLst/>
          </a:prstGeom>
          <a:noFill/>
        </p:spPr>
        <p:txBody>
          <a:bodyPr wrap="square" lIns="68579" tIns="34289" rIns="68579" bIns="34289" rtlCol="0">
            <a:spAutoFit/>
          </a:bodyPr>
          <a:lstStyle>
            <a:defPPr>
              <a:defRPr lang="ko-KR"/>
            </a:defPPr>
            <a:lvl1pPr>
              <a:defRPr>
                <a:latin typeface="Arial" panose="020B0604020202020204" pitchFamily="34" charset="0"/>
                <a:cs typeface="Arial" panose="020B0604020202020204" pitchFamily="34" charset="0"/>
              </a:defRPr>
            </a:lvl1pPr>
          </a:lstStyle>
          <a:p>
            <a:pPr algn="ctr"/>
            <a:r>
              <a:rPr lang="en-US" altLang="ko-KR" sz="1500" dirty="0"/>
              <a:t>“Vivamus at mattis mi. Integer sagittis non mauris vitae cursus. Phasellus tortor velit, venenatis in sagittis vitae, porttitor quis magna. Donec ligula eros, actor vitae justo sed, fringilla dignissim sem. Suspendisse augue lectus, gravida ut venenatis vitae, convallis ac justo. Donec non risus hendrerit, euismod dolor ut, ullamcorper sapien. In varius lectus id erat commodo tincidunt. Cras lectus est, eleifend a suscipit in, porttitor sed eros. Aliquam imperdiet consequat diam, et scelerisque ipsum placerat eu.” </a:t>
            </a:r>
          </a:p>
        </p:txBody>
      </p:sp>
      <p:sp>
        <p:nvSpPr>
          <p:cNvPr id="9" name="TextBox 8"/>
          <p:cNvSpPr txBox="1"/>
          <p:nvPr/>
        </p:nvSpPr>
        <p:spPr>
          <a:xfrm>
            <a:off x="1566852" y="1210554"/>
            <a:ext cx="6010298" cy="654023"/>
          </a:xfrm>
          <a:prstGeom prst="rect">
            <a:avLst/>
          </a:prstGeom>
          <a:noFill/>
        </p:spPr>
        <p:txBody>
          <a:bodyPr wrap="none" lIns="68579" tIns="34289" rIns="68579" bIns="34289" rtlCol="0">
            <a:spAutoFit/>
          </a:bodyPr>
          <a:lstStyle/>
          <a:p>
            <a:pPr algn="ctr"/>
            <a:r>
              <a:rPr lang="da-DK" altLang="ko-KR" sz="3800" dirty="0" smtClean="0">
                <a:latin typeface="Arial" panose="020B0604020202020204" pitchFamily="34" charset="0"/>
                <a:cs typeface="Arial" panose="020B0604020202020204" pitchFamily="34" charset="0"/>
              </a:rPr>
              <a:t>Lorem </a:t>
            </a:r>
            <a:r>
              <a:rPr lang="da-DK" altLang="ko-KR" sz="3800" dirty="0">
                <a:latin typeface="Arial" panose="020B0604020202020204" pitchFamily="34" charset="0"/>
                <a:cs typeface="Arial" panose="020B0604020202020204" pitchFamily="34" charset="0"/>
              </a:rPr>
              <a:t>ipsum dolor sit amet</a:t>
            </a:r>
            <a:endParaRPr lang="ko-KR" altLang="en-US" sz="3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861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오피스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4</Pages>
  <Paragraphs>11</Paragraphs>
  <Words>174</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Polaris  Office</dc:creator>
  <dc:title>PowerPoint 프레젠테이션</dc:title>
</cp:coreProperties>
</file>