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5">
          <p15:clr>
            <a:srgbClr val="A4A3A4"/>
          </p15:clr>
        </p15:guide>
        <p15:guide id="3" orient="horz" pos="16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  <p15:guide id="3" orient="horz" pos="1617">
          <p15:clr>
            <a:srgbClr val="A4A3A4"/>
          </p15:clr>
        </p15:guide>
        <p15:guide id="4" orient="horz" pos="2155">
          <p15:clr>
            <a:srgbClr val="A4A3A4"/>
          </p15:clr>
        </p15:guide>
        <p15:guide id="5" pos="2875">
          <p15:clr>
            <a:srgbClr val="A4A3A4"/>
          </p15:clr>
        </p15:guide>
        <p15:guide id="6" orient="horz" pos="16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AF9"/>
    <a:srgbClr val="F9F5EE"/>
    <a:srgbClr val="793905"/>
    <a:srgbClr val="FFFF00"/>
    <a:srgbClr val="293315"/>
    <a:srgbClr val="3B4A1E"/>
    <a:srgbClr val="425321"/>
    <a:srgbClr val="303C18"/>
    <a:srgbClr val="CC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 autoAdjust="0"/>
    <p:restoredTop sz="94799" autoAdjust="0"/>
  </p:normalViewPr>
  <p:slideViewPr>
    <p:cSldViewPr snapToObjects="1">
      <p:cViewPr varScale="1">
        <p:scale>
          <a:sx n="117" d="100"/>
          <a:sy n="117" d="100"/>
        </p:scale>
        <p:origin x="684" y="108"/>
      </p:cViewPr>
      <p:guideLst>
        <p:guide orient="horz" pos="2155"/>
        <p:guide pos="2875"/>
        <p:guide orient="horz" pos="16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3822" y="102"/>
      </p:cViewPr>
      <p:guideLst>
        <p:guide orient="horz" pos="2157"/>
        <p:guide pos="2877"/>
        <p:guide orient="horz" pos="1617"/>
        <p:guide orient="horz" pos="2155"/>
        <p:guide pos="2875"/>
        <p:guide orient="horz" pos="16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latinLnBrk="0"/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Placeholder 15"/>
          <p:cNvSpPr txBox="1">
            <a:spLocks noGrp="1" noChangeArrowheads="1"/>
          </p:cNvSpPr>
          <p:nvPr>
            <p:ph type="ctrTitle"/>
          </p:nvPr>
        </p:nvSpPr>
        <p:spPr>
          <a:xfrm>
            <a:off x="2209165" y="3956685"/>
            <a:ext cx="4700905" cy="3352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Picture Placeholder 16"/>
          <p:cNvSpPr txBox="1">
            <a:spLocks noGrp="1" noChangeArrowheads="1"/>
          </p:cNvSpPr>
          <p:nvPr>
            <p:ph type="pic"/>
          </p:nvPr>
        </p:nvSpPr>
        <p:spPr>
          <a:xfrm>
            <a:off x="-3810" y="-1905"/>
            <a:ext cx="9128125" cy="38608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214245" y="4318000"/>
            <a:ext cx="4695825" cy="337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 txBox="1">
            <a:spLocks noGrp="1" noChangeArrowheads="1"/>
          </p:cNvSpPr>
          <p:nvPr>
            <p:ph type="pic" sz="quarter" idx="10" hasCustomPrompt="1"/>
          </p:nvPr>
        </p:nvSpPr>
        <p:spPr>
          <a:xfrm>
            <a:off x="5080" y="0"/>
            <a:ext cx="9144635" cy="514413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3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381635" y="377825"/>
            <a:ext cx="2450465" cy="2355850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 lnSpcReduction="2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Rectangle 3"/>
          <p:cNvSpPr/>
          <p:nvPr userDrawn="1"/>
        </p:nvSpPr>
        <p:spPr>
          <a:xfrm>
            <a:off x="354360" y="195486"/>
            <a:ext cx="252028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3"/>
          <p:cNvSpPr/>
          <p:nvPr userDrawn="1"/>
        </p:nvSpPr>
        <p:spPr>
          <a:xfrm>
            <a:off x="3101008" y="195486"/>
            <a:ext cx="5688632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ectangle 31"/>
          <p:cNvSpPr>
            <a:spLocks noGrp="1" noChangeArrowheads="1"/>
          </p:cNvSpPr>
          <p:nvPr userDrawn="1"/>
        </p:nvSpPr>
        <p:spPr>
          <a:xfrm>
            <a:off x="3119755" y="394970"/>
            <a:ext cx="5669915" cy="1637665"/>
          </a:xfrm>
          <a:prstGeom prst="rect">
            <a:avLst/>
          </a:prstGeom>
          <a:solidFill>
            <a:schemeClr val="accent3">
              <a:lumMod val="20000"/>
              <a:lumOff val="80000"/>
              <a:alpha val="5004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Picture Placeholder 11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3112135" y="2122805"/>
            <a:ext cx="2844165" cy="243014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Picture Placeholder 11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040755" y="2122805"/>
            <a:ext cx="2731770" cy="243014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날짜 개체 틀 4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바닥글 개체 틀 4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42" name="슬라이드 번호 개체 틀 42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Text Placeholder 43"/>
          <p:cNvSpPr txBox="1">
            <a:spLocks noGrp="1" noChangeArrowheads="1"/>
          </p:cNvSpPr>
          <p:nvPr>
            <p:ph type="ctrTitle"/>
          </p:nvPr>
        </p:nvSpPr>
        <p:spPr>
          <a:xfrm>
            <a:off x="3117215" y="419735"/>
            <a:ext cx="5656580" cy="3378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ko-KR" altLang="en-US" sz="2800" b="0" dirty="0" smtClean="0">
                <a:solidFill>
                  <a:srgbClr val="793905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800" dirty="0" smtClean="0">
              <a:solidFill>
                <a:srgbClr val="793905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Subtitle 44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79095" y="2837180"/>
            <a:ext cx="2452370" cy="17278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Subtitle 45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107690" y="857885"/>
            <a:ext cx="5675630" cy="117538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3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6280" cy="3759835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36" hasCustomPrompt="1"/>
          </p:nvPr>
        </p:nvSpPr>
        <p:spPr>
          <a:xfrm>
            <a:off x="5796280" y="2787650"/>
            <a:ext cx="3347720" cy="2363470"/>
          </a:xfrm>
          <a:prstGeom prst="rect">
            <a:avLst/>
          </a:prstGeom>
        </p:spPr>
        <p:txBody>
          <a:bodyPr vert="horz" wrap="square" lIns="91440" tIns="457200" rIns="91440" bIns="45720" numCol="1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Text Placeholder 43"/>
          <p:cNvSpPr txBox="1">
            <a:spLocks noGrp="1" noChangeArrowheads="1"/>
          </p:cNvSpPr>
          <p:nvPr>
            <p:ph type="ctrTitle"/>
          </p:nvPr>
        </p:nvSpPr>
        <p:spPr>
          <a:xfrm>
            <a:off x="6009640" y="1270"/>
            <a:ext cx="2971165" cy="5619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rgbClr val="793905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600" dirty="0" smtClean="0">
              <a:solidFill>
                <a:srgbClr val="793905"/>
              </a:solidFill>
              <a:latin typeface="Arial" charset="0"/>
              <a:ea typeface="Arial" charset="0"/>
            </a:endParaRPr>
          </a:p>
        </p:txBody>
      </p:sp>
      <p:sp>
        <p:nvSpPr>
          <p:cNvPr id="44" name="Subtitle 44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2085" y="3756025"/>
            <a:ext cx="5421630" cy="139573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Date Placeholder 45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6" name="Footer Placeholder 46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47" name="Slide Number Placeholder 4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8" name="Subtitle 48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019800" y="570865"/>
            <a:ext cx="2947035" cy="222250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5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161197" y="2067694"/>
            <a:ext cx="2821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Thank you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날짜 개체 틀 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6" name="슬라이드 번호 개체 틀 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8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monodream/AppData/Roaming/PolarisOffice7/ETemp/1844_10684992/imag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400" y="635"/>
            <a:ext cx="9170035" cy="3828415"/>
          </a:xfrm>
          <a:prstGeom prst="rect">
            <a:avLst/>
          </a:prstGeom>
          <a:noFill/>
        </p:spPr>
      </p:pic>
      <p:sp>
        <p:nvSpPr>
          <p:cNvPr id="3" name="Text Placeholder 3"/>
          <p:cNvSpPr txBox="1">
            <a:spLocks noGrp="1" noChangeArrowheads="1"/>
          </p:cNvSpPr>
          <p:nvPr>
            <p:ph type="body" idx="11"/>
          </p:nvPr>
        </p:nvSpPr>
        <p:spPr>
          <a:xfrm>
            <a:off x="3282950" y="4559935"/>
            <a:ext cx="2560320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2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I N F R A W A R E</a:t>
            </a:r>
            <a:endParaRPr lang="ko-KR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body" idx="10"/>
          </p:nvPr>
        </p:nvSpPr>
        <p:spPr>
          <a:xfrm>
            <a:off x="2690495" y="4146550"/>
            <a:ext cx="3745865" cy="267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77500" lnSpcReduction="2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</a:rPr>
              <a:t>T  R  A  V  E  L     G  U  I  D  E</a:t>
            </a:r>
            <a:endParaRPr lang="ko-KR" altLang="en-US" sz="1800" b="1" dirty="0" smtClean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 txBox="1">
            <a:spLocks noGrp="1" noChangeArrowheads="1"/>
          </p:cNvSpPr>
          <p:nvPr>
            <p:ph type="body" idx="31"/>
          </p:nvPr>
        </p:nvSpPr>
        <p:spPr>
          <a:xfrm>
            <a:off x="179705" y="3759835"/>
            <a:ext cx="5401945" cy="13849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182880" indent="-18288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82880" indent="-18288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Lorem ipsum dolor sit amet, consectetuer adipiscing elit.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82880" indent="-18288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Lorem ipsum dolor sit amet</a:t>
            </a: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body" idx="33"/>
          </p:nvPr>
        </p:nvSpPr>
        <p:spPr>
          <a:xfrm>
            <a:off x="6012180" y="53975"/>
            <a:ext cx="2952750" cy="5740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u="sng" dirty="0" smtClean="0">
                <a:solidFill>
                  <a:srgbClr val="793905"/>
                </a:solidFill>
                <a:latin typeface="Arial" charset="0"/>
                <a:ea typeface="Arial" charset="0"/>
              </a:rPr>
              <a:t>Introduction</a:t>
            </a:r>
            <a:endParaRPr lang="ko-KR" altLang="en-US" sz="2400" b="1" u="sng" dirty="0" smtClean="0">
              <a:solidFill>
                <a:srgbClr val="793905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Placeholder 11"/>
          <p:cNvSpPr txBox="1">
            <a:spLocks noGrp="1" noChangeArrowheads="1"/>
          </p:cNvSpPr>
          <p:nvPr>
            <p:ph type="body" idx="34"/>
          </p:nvPr>
        </p:nvSpPr>
        <p:spPr>
          <a:xfrm>
            <a:off x="6012180" y="645795"/>
            <a:ext cx="2952750" cy="20707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Lorem ipsum dolor sit amet, consectetuer adipiscing elit. Aenean commodo ligula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eget dolor</a:t>
            </a: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. Aenean massa. Cum sociis natoque penatibus et magnis dis </a:t>
            </a:r>
            <a:r>
              <a:rPr lang="en-US" altLang="ko-KR" sz="900" b="1" u="sng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parturient montes</a:t>
            </a: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, nascetur ridiculus mus. Donec quam felis, ultricies nec, pellentesque eu, </a:t>
            </a:r>
            <a:r>
              <a:rPr lang="en-US" altLang="ko-KR" sz="9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pretium</a:t>
            </a:r>
            <a:r>
              <a:rPr lang="en-US" altLang="ko-KR" sz="900" b="0" dirty="0" smtClean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</a:rPr>
              <a:t> quis, sem. </a:t>
            </a:r>
            <a:endParaRPr lang="ko-KR" altLang="en-US" sz="900" dirty="0" smtClean="0">
              <a:solidFill>
                <a:schemeClr val="bg2">
                  <a:lumMod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endParaRPr lang="ko-KR" altLang="en-US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Picture Placeholder 7" descr="C:/Users/monodream/AppData/Roaming/PolarisOffice7/ETemp/1844_10684992/image2.jpg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45"/>
            <a:ext cx="5702935" cy="3751580"/>
          </a:xfrm>
          <a:prstGeom prst="rect">
            <a:avLst/>
          </a:prstGeom>
          <a:noFill/>
        </p:spPr>
      </p:pic>
      <p:pic>
        <p:nvPicPr>
          <p:cNvPr id="12" name="Picture Placeholder 12" descr="C:/Users/monodream/AppData/Roaming/PolarisOffice7/ETemp/1844_10684992/image3.jpg"/>
          <p:cNvPicPr>
            <a:picLocks noGrp="1" noChangeAspect="1"/>
          </p:cNvPicPr>
          <p:nvPr>
            <p:ph type="pic" idx="3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045" y="2867025"/>
            <a:ext cx="3466465" cy="229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</p:spPr>
      </p:pic>
      <p:sp>
        <p:nvSpPr>
          <p:cNvPr id="18" name="직사각형 17"/>
          <p:cNvSpPr/>
          <p:nvPr/>
        </p:nvSpPr>
        <p:spPr>
          <a:xfrm>
            <a:off x="5508104" y="4155926"/>
            <a:ext cx="3240360" cy="64807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commodo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ligula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dolor.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Cum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sociis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natoque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penatibus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magnis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dis parturient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montes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nascetur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ridiculus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mus.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3528" y="315500"/>
            <a:ext cx="5256584" cy="28803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dolor sit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651537"/>
            <a:ext cx="2736304" cy="28803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b="1" dirty="0" smtClean="0">
                <a:latin typeface="Arial" pitchFamily="34" charset="0"/>
                <a:cs typeface="Arial" pitchFamily="34" charset="0"/>
              </a:rPr>
              <a:t>Lorem </a:t>
            </a:r>
            <a:r>
              <a:rPr lang="da-DK" altLang="ko-KR" sz="1400" b="1" dirty="0">
                <a:latin typeface="Arial" pitchFamily="34" charset="0"/>
                <a:cs typeface="Arial" pitchFamily="34" charset="0"/>
              </a:rPr>
              <a:t>ipsum dolor sit </a:t>
            </a:r>
            <a:r>
              <a:rPr lang="da-DK" altLang="ko-KR" sz="1400" b="1" dirty="0" smtClean="0">
                <a:latin typeface="Arial" pitchFamily="34" charset="0"/>
                <a:cs typeface="Arial" pitchFamily="34" charset="0"/>
              </a:rPr>
              <a:t>amet.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987574"/>
            <a:ext cx="4176464" cy="288032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b="1" dirty="0">
                <a:latin typeface="Arial" pitchFamily="34" charset="0"/>
                <a:cs typeface="Arial" pitchFamily="34" charset="0"/>
              </a:rPr>
              <a:t>Aenean massa. Cum sociis natoque </a:t>
            </a:r>
            <a:r>
              <a:rPr lang="fr-FR" altLang="ko-KR" sz="1400" b="1" dirty="0" smtClean="0">
                <a:latin typeface="Arial" pitchFamily="34" charset="0"/>
                <a:cs typeface="Arial" pitchFamily="34" charset="0"/>
              </a:rPr>
              <a:t>penatibus.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4360" y="4677984"/>
            <a:ext cx="8435280" cy="288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30380" y="2859782"/>
            <a:ext cx="2450592" cy="1728193"/>
          </a:xfrm>
        </p:spPr>
        <p:txBody>
          <a:bodyPr/>
          <a:lstStyle/>
          <a:p>
            <a:r>
              <a:rPr lang="en-US" altLang="ko-KR" sz="900" b="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b="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b="0" dirty="0" err="1" smtClean="0">
                <a:latin typeface="Arial" pitchFamily="34" charset="0"/>
                <a:cs typeface="Arial" pitchFamily="34" charset="0"/>
              </a:rPr>
              <a:t>amet,consectetuer</a:t>
            </a:r>
            <a:r>
              <a:rPr lang="en-US" altLang="ko-KR" sz="9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da-DK" altLang="ko-KR" sz="900" b="0" dirty="0" smtClean="0">
                <a:latin typeface="Arial" pitchFamily="34" charset="0"/>
                <a:cs typeface="Arial" pitchFamily="34" charset="0"/>
              </a:rPr>
              <a:t>Lorem </a:t>
            </a:r>
            <a:r>
              <a:rPr lang="da-DK" altLang="ko-KR" sz="900" b="0" dirty="0">
                <a:latin typeface="Arial" pitchFamily="34" charset="0"/>
                <a:cs typeface="Arial" pitchFamily="34" charset="0"/>
              </a:rPr>
              <a:t>ipsum dolor sit </a:t>
            </a:r>
            <a:r>
              <a:rPr lang="da-DK" altLang="ko-KR" sz="900" b="0" dirty="0" smtClean="0">
                <a:latin typeface="Arial" pitchFamily="34" charset="0"/>
                <a:cs typeface="Arial" pitchFamily="34" charset="0"/>
              </a:rPr>
              <a:t>amet</a:t>
            </a:r>
            <a:endParaRPr lang="en-US" altLang="ko-KR" sz="9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3131840" y="411510"/>
            <a:ext cx="5650528" cy="432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’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dolor sit </a:t>
            </a:r>
            <a:r>
              <a:rPr lang="en-US" altLang="ko-KR" sz="24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3131840" y="897564"/>
            <a:ext cx="5650528" cy="1134126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commodo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ligula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eget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dolor.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Cum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sociis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natoque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penatibus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magnis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dis </a:t>
            </a:r>
            <a:r>
              <a:rPr lang="en-US" altLang="ko-KR" sz="900" u="sng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parturient </a:t>
            </a:r>
            <a:r>
              <a:rPr lang="en-US" altLang="ko-KR" sz="900" u="sng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montes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nascetur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ridiculus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mus.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Donec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quam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felis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ultricies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nec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pellentesque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eu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pretium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9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sem. 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35489" r="29558" b="7077"/>
          <a:stretch/>
        </p:blipFill>
        <p:spPr>
          <a:xfrm>
            <a:off x="408795" y="389965"/>
            <a:ext cx="2405840" cy="2315135"/>
          </a:xfrm>
        </p:spPr>
      </p:pic>
      <p:pic>
        <p:nvPicPr>
          <p:cNvPr id="14" name="그림 개체 틀 13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"/>
          <a:stretch/>
        </p:blipFill>
        <p:spPr>
          <a:xfrm>
            <a:off x="3116988" y="2125683"/>
            <a:ext cx="2856231" cy="2462292"/>
          </a:xfrm>
        </p:spPr>
      </p:pic>
      <p:pic>
        <p:nvPicPr>
          <p:cNvPr id="17" name="그림 개체 틀 16"/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" b="541"/>
          <a:stretch/>
        </p:blipFill>
        <p:spPr>
          <a:xfrm>
            <a:off x="6084169" y="2131981"/>
            <a:ext cx="2698199" cy="2455994"/>
          </a:xfrm>
        </p:spPr>
      </p:pic>
      <p:sp>
        <p:nvSpPr>
          <p:cNvPr id="9" name="TextBox 8"/>
          <p:cNvSpPr txBox="1"/>
          <p:nvPr/>
        </p:nvSpPr>
        <p:spPr>
          <a:xfrm>
            <a:off x="357432" y="4702893"/>
            <a:ext cx="84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9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consectetuer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9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 txBox="1">
            <a:spLocks noGrp="1" noChangeArrowheads="1"/>
          </p:cNvSpPr>
          <p:nvPr>
            <p:ph type="body"/>
          </p:nvPr>
        </p:nvSpPr>
        <p:spPr>
          <a:xfrm>
            <a:off x="2951480" y="4311015"/>
            <a:ext cx="3242945" cy="37846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Contact Us</a:t>
            </a:r>
            <a:endParaRPr lang="ko-KR" altLang="en-US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00-000-0000 / po_support@infraware.co.kr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Pages>5</Pages>
  <Words>225</Words>
  <Characters>0</Characters>
  <Application>Microsoft Office PowerPoint</Application>
  <DocSecurity>0</DocSecurity>
  <PresentationFormat>화면 슬라이드 쇼(16:9)</PresentationFormat>
  <Lines>0</Lines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11</cp:revision>
  <dcterms:modified xsi:type="dcterms:W3CDTF">2016-10-04T04:53:47Z</dcterms:modified>
</cp:coreProperties>
</file>