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handoutMasterIdLst>
    <p:handoutMasterId r:id="rId11"/>
  </p:handoutMasterIdLst>
  <p:sldIdLst>
    <p:sldId id="287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9E31A9-4599-4FBD-894F-F11BE5421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3FF0-A361-4A20-9B2D-C1CD747C9F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B073-D32C-4981-A0CE-D38000E4E52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479B-CE4A-48D7-BFAE-427DB008F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ingstargir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50030" y="1292225"/>
            <a:ext cx="3980180" cy="2171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722870" y="4987925"/>
            <a:ext cx="3980814" cy="877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5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00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9950" y="237934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1060" y="151384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64075" y="352361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55185" y="265811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6391910" y="6331585"/>
            <a:ext cx="4955540" cy="2311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9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322435" y="6178550"/>
            <a:ext cx="2289175" cy="1568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0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599805" y="240665"/>
            <a:ext cx="2178050" cy="6991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0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30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67195" y="1783080"/>
            <a:ext cx="3980180" cy="9150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r" eaLnBrk="0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8815705" y="1008380"/>
            <a:ext cx="1815465" cy="1270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815705" y="343535"/>
            <a:ext cx="1815465" cy="1270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112895" y="4977130"/>
            <a:ext cx="398018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2992120" y="2362200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00680" y="1645920"/>
            <a:ext cx="1872615" cy="1872615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99610" y="1651635"/>
            <a:ext cx="1872615" cy="1872615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102985" y="1631315"/>
            <a:ext cx="1872615" cy="1872615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705725" y="1637030"/>
            <a:ext cx="1872615" cy="1872615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4696460" y="2360295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48400" y="2361565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7903210" y="2360295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2018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2895" y="4093845"/>
            <a:ext cx="398018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SLIDE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4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TITLE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92525" y="1910080"/>
            <a:ext cx="1997710" cy="199771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sp>
        <p:nvSpPr>
          <p:cNvPr id="24" name="타원 12"/>
          <p:cNvSpPr/>
          <p:nvPr/>
        </p:nvSpPr>
        <p:spPr>
          <a:xfrm>
            <a:off x="3680460" y="2054225"/>
            <a:ext cx="1065530" cy="100203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94710" y="2475230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25%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429375" y="1915160"/>
            <a:ext cx="1997710" cy="199771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26555" y="3274060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25%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타원 22"/>
          <p:cNvSpPr/>
          <p:nvPr/>
        </p:nvSpPr>
        <p:spPr>
          <a:xfrm>
            <a:off x="6899275" y="2762885"/>
            <a:ext cx="1128395" cy="1150620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950460" y="4154170"/>
            <a:ext cx="1997710" cy="199771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81015" y="4598670"/>
            <a:ext cx="1536065" cy="395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35%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타원 25"/>
          <p:cNvSpPr/>
          <p:nvPr/>
        </p:nvSpPr>
        <p:spPr>
          <a:xfrm>
            <a:off x="5555615" y="4171315"/>
            <a:ext cx="1386840" cy="1111250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Arial" charset="0"/>
              <a:ea typeface="Arial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40" name="직사각형 39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8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TITLE</a:t>
            </a:r>
            <a:endParaRPr lang="ko-KR" altLang="en-US" sz="28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58465" y="4765040"/>
            <a:ext cx="2048510" cy="395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626995" y="4603750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646680" y="3557270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626995" y="4077970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646680" y="2515235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26995" y="3035935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26995" y="2027555"/>
            <a:ext cx="7059930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507865" y="4765040"/>
            <a:ext cx="2048510" cy="395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78830" y="4746625"/>
            <a:ext cx="2188845" cy="395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19975" y="4746625"/>
            <a:ext cx="2048510" cy="395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</a:rPr>
              <a:t>2018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982720" y="3035935"/>
            <a:ext cx="1549400" cy="10426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518785" y="2045970"/>
            <a:ext cx="1652905" cy="20497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171055" y="2016125"/>
            <a:ext cx="1273175" cy="152463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53" name="직사각형 52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6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8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TITLE</a:t>
            </a:r>
            <a:endParaRPr lang="ko-KR" altLang="en-US" sz="28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2260" y="4731385"/>
            <a:ext cx="2604770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5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50912"/>
              </p:ext>
            </p:extLst>
          </p:nvPr>
        </p:nvGraphicFramePr>
        <p:xfrm>
          <a:off x="2936056" y="3269065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3413125" y="3736340"/>
            <a:ext cx="635" cy="82042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50740" y="4734560"/>
            <a:ext cx="2604770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5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221605" y="3739515"/>
            <a:ext cx="635" cy="82042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24575" y="2252980"/>
            <a:ext cx="635" cy="82042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588000" y="1556385"/>
            <a:ext cx="2604770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5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993380" y="2252980"/>
            <a:ext cx="635" cy="82042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82205" y="1556385"/>
            <a:ext cx="2604770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5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40" name="직사각형 39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8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TITLE</a:t>
            </a:r>
            <a:endParaRPr lang="ko-KR" altLang="en-US" sz="28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803650" y="1591310"/>
            <a:ext cx="4599305" cy="1244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37230" y="1588770"/>
            <a:ext cx="1536065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500" b="1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3803650" y="3754120"/>
            <a:ext cx="3512185" cy="1244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7230" y="3768090"/>
            <a:ext cx="1536065" cy="322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5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500" b="1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40" name="직사각형 39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8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TITLE</a:t>
            </a:r>
            <a:endParaRPr lang="ko-KR" alt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4226560" y="2733675"/>
            <a:ext cx="292735" cy="2921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75095" y="2154555"/>
            <a:ext cx="1804670" cy="5048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5190" y="2268220"/>
            <a:ext cx="28448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육각형 29"/>
          <p:cNvSpPr/>
          <p:nvPr/>
        </p:nvSpPr>
        <p:spPr>
          <a:xfrm rot="5400000">
            <a:off x="3524250" y="2149475"/>
            <a:ext cx="1695450" cy="1461770"/>
          </a:xfrm>
          <a:prstGeom prst="hexagon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75095" y="3126105"/>
            <a:ext cx="1804670" cy="5048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44080" y="3239770"/>
            <a:ext cx="292735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718175" y="2268220"/>
            <a:ext cx="144145" cy="121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6265" y="2329180"/>
            <a:ext cx="144145" cy="121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18810" y="3239770"/>
            <a:ext cx="144145" cy="121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76900" y="3300730"/>
            <a:ext cx="144145" cy="121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112895" y="4533900"/>
            <a:ext cx="398018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algn="ctr" eaLnBrk="0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18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TITLE</a:t>
            </a:r>
            <a:endParaRPr lang="ko-KR" alt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87670" y="1704975"/>
            <a:ext cx="144780" cy="1584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87670" y="1704975"/>
            <a:ext cx="144780" cy="9937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487035" y="163322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87035" y="2614295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487670" y="3212465"/>
            <a:ext cx="14478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5955" y="1704975"/>
            <a:ext cx="144780" cy="1584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35955" y="1704975"/>
            <a:ext cx="144780" cy="6337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35320" y="163322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33415" y="2238375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735955" y="3212465"/>
            <a:ext cx="14478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02020" y="1690370"/>
            <a:ext cx="144780" cy="1584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002020" y="1690370"/>
            <a:ext cx="144780" cy="787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01385" y="161798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998845" y="237617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02020" y="3197225"/>
            <a:ext cx="14478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50305" y="1690370"/>
            <a:ext cx="144780" cy="1584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50305" y="1690370"/>
            <a:ext cx="144780" cy="4324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49670" y="161798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247130" y="2050415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250305" y="3197225"/>
            <a:ext cx="14478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97955" y="1690370"/>
            <a:ext cx="144780" cy="1584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97955" y="1690370"/>
            <a:ext cx="144780" cy="787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7955" y="1617980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95415" y="2404745"/>
            <a:ext cx="144780" cy="144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97955" y="3197225"/>
            <a:ext cx="14478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086860" y="3755390"/>
            <a:ext cx="398018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algn="ctr" eaLnBrk="0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387475" y="240665"/>
            <a:ext cx="2208530" cy="760095"/>
            <a:chOff x="1387475" y="240665"/>
            <a:chExt cx="2208530" cy="760095"/>
          </a:xfrm>
        </p:grpSpPr>
        <p:sp>
          <p:nvSpPr>
            <p:cNvPr id="60" name="직사각형 59"/>
            <p:cNvSpPr>
              <a:spLocks/>
            </p:cNvSpPr>
            <p:nvPr/>
          </p:nvSpPr>
          <p:spPr>
            <a:xfrm>
              <a:off x="1387475" y="240665"/>
              <a:ext cx="2208530" cy="6991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en-US" altLang="ko-KR" sz="3000" spc="-150" dirty="0">
                  <a:solidFill>
                    <a:schemeClr val="bg1"/>
                  </a:solidFill>
                  <a:latin typeface="Arial" charset="0"/>
                  <a:ea typeface="Arial" charset="0"/>
                </a:rPr>
                <a:t>CONTENTS</a:t>
              </a:r>
              <a:endParaRPr lang="ko-KR" altLang="en-US" sz="3000" dirty="0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1568450" y="100012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568450" y="360045"/>
              <a:ext cx="190309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>
            <a:spLocks/>
          </p:cNvSpPr>
          <p:nvPr/>
        </p:nvSpPr>
        <p:spPr>
          <a:xfrm>
            <a:off x="6725285" y="5503545"/>
            <a:ext cx="398018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600" spc="-150" dirty="0">
                <a:solidFill>
                  <a:schemeClr val="bg1"/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16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9</Pages>
  <Words>214</Words>
  <Characters>0</Characters>
  <Application>Polaris Office Slide</Application>
  <DocSecurity>0</DocSecurity>
  <PresentationFormat>와이드스크린</PresentationFormat>
  <Lines>0</Lines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autumn brown</dc:title>
  <dc:creator>Polaris Office</dc:creator>
</cp:coreProperties>
</file>