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8" r:id="rId12"/>
  </p:sldMasterIdLst>
  <p:sldIdLst>
    <p:sldId id="293" r:id="rId14"/>
    <p:sldId id="29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83603D"/>
    <a:srgbClr val="A77B4E"/>
    <a:srgbClr val="FFCE33"/>
    <a:srgbClr val="DB970B"/>
    <a:srgbClr val="F6B31A"/>
    <a:srgbClr val="DC9522"/>
    <a:srgbClr val="E2A845"/>
    <a:srgbClr val="DE9B2E"/>
    <a:srgbClr val="E8B64E"/>
    <a:srgbClr val="F4EFC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5453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04" y="172"/>
      </p:cViewPr>
      <p:guideLst>
        <p:guide orient="horz" pos="2155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2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2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6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55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3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73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rgbClr val="BFBF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BFBF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1345" y="340360"/>
            <a:ext cx="11303000" cy="6461760"/>
            <a:chOff x="601345" y="340360"/>
            <a:chExt cx="11303000" cy="6461760"/>
          </a:xfrm>
        </p:grpSpPr>
        <p:grpSp>
          <p:nvGrpSpPr>
            <p:cNvPr id="3" name="그룹 2"/>
            <p:cNvGrpSpPr/>
            <p:nvPr/>
          </p:nvGrpSpPr>
          <p:grpSpPr>
            <a:xfrm>
              <a:off x="601345" y="1887855"/>
              <a:ext cx="11303000" cy="4914265"/>
              <a:chOff x="601345" y="1887855"/>
              <a:chExt cx="11303000" cy="4914265"/>
            </a:xfrm>
          </p:grpSpPr>
          <p:sp>
            <p:nvSpPr>
              <p:cNvPr id="58" name="모서리가 둥근 직사각형 57"/>
              <p:cNvSpPr>
                <a:spLocks/>
              </p:cNvSpPr>
              <p:nvPr/>
            </p:nvSpPr>
            <p:spPr>
              <a:xfrm rot="900000">
                <a:off x="10854055" y="4178300"/>
                <a:ext cx="1051560" cy="87693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2987"/>
                </a:schemeClr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모서리가 둥근 직사각형 58"/>
              <p:cNvSpPr>
                <a:spLocks/>
              </p:cNvSpPr>
              <p:nvPr/>
            </p:nvSpPr>
            <p:spPr>
              <a:xfrm rot="21180000">
                <a:off x="601345" y="1887855"/>
                <a:ext cx="1051560" cy="87693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2987"/>
                </a:schemeClr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모서리가 둥근 직사각형 59"/>
              <p:cNvSpPr>
                <a:spLocks/>
              </p:cNvSpPr>
              <p:nvPr/>
            </p:nvSpPr>
            <p:spPr>
              <a:xfrm rot="360000" flipH="1">
                <a:off x="8004175" y="5926455"/>
                <a:ext cx="3510280" cy="876935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2987"/>
                </a:schemeClr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모서리가 둥근 직사각형 60"/>
              <p:cNvSpPr>
                <a:spLocks/>
              </p:cNvSpPr>
              <p:nvPr/>
            </p:nvSpPr>
            <p:spPr>
              <a:xfrm rot="21180000">
                <a:off x="614680" y="5880100"/>
                <a:ext cx="3510280" cy="876935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2987"/>
                </a:schemeClr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9" name="자유형 18"/>
            <p:cNvSpPr>
              <a:spLocks/>
            </p:cNvSpPr>
            <p:nvPr/>
          </p:nvSpPr>
          <p:spPr>
            <a:xfrm rot="0">
              <a:off x="659130" y="340360"/>
              <a:ext cx="10836910" cy="6261735"/>
            </a:xfrm>
            <a:custGeom>
              <a:gdLst>
                <a:gd fmla="*/ 256142 w 10836401" name="TX0"/>
                <a:gd fmla="*/ 0 h 6261101" name="TY0"/>
                <a:gd fmla="*/ 10580258 w 10836401" name="TX1"/>
                <a:gd fmla="*/ 0 h 6261101" name="TY1"/>
                <a:gd fmla="*/ 10836400 w 10836401" name="TX2"/>
                <a:gd fmla="*/ 256142 h 6261101" name="TY2"/>
                <a:gd fmla="*/ 10836400 w 10836401" name="TX3"/>
                <a:gd fmla="*/ 6004958 h 6261101" name="TY3"/>
                <a:gd fmla="*/ 10580258 w 10836401" name="TX4"/>
                <a:gd fmla="*/ 6261100 h 6261101" name="TY4"/>
                <a:gd fmla="*/ 256142 w 10836401" name="TX5"/>
                <a:gd fmla="*/ 6261100 h 6261101" name="TY5"/>
                <a:gd fmla="*/ 0 w 10836401" name="TX6"/>
                <a:gd fmla="*/ 6004958 h 6261101" name="TY6"/>
                <a:gd fmla="*/ 0 w 10836401" name="TX7"/>
                <a:gd fmla="*/ 4314765 h 6261101" name="TY7"/>
                <a:gd fmla="*/ 102126 w 10836401" name="TX8"/>
                <a:gd fmla="*/ 4314765 h 6261101" name="TY8"/>
                <a:gd fmla="*/ 279236 w 10836401" name="TX9"/>
                <a:gd fmla="*/ 4137655 h 6261101" name="TY9"/>
                <a:gd fmla="*/ 279236 w 10836401" name="TX10"/>
                <a:gd fmla="*/ 2123445 h 6261101" name="TY10"/>
                <a:gd fmla="*/ 102126 w 10836401" name="TX11"/>
                <a:gd fmla="*/ 1946335 h 6261101" name="TY11"/>
                <a:gd fmla="*/ 0 w 10836401" name="TX12"/>
                <a:gd fmla="*/ 1946335 h 6261101" name="TY12"/>
                <a:gd fmla="*/ 0 w 10836401" name="TX13"/>
                <a:gd fmla="*/ 256142 h 6261101" name="TY13"/>
                <a:gd fmla="*/ 256142 w 10836401" name="TX14"/>
                <a:gd fmla="*/ 0 h 6261101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10836401" h="6261101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양쪽 모서리가 둥근 사각형 26"/>
            <p:cNvSpPr>
              <a:spLocks/>
            </p:cNvSpPr>
            <p:nvPr/>
          </p:nvSpPr>
          <p:spPr>
            <a:xfrm rot="5400000">
              <a:off x="10479405" y="3302635"/>
              <a:ext cx="2369185" cy="3371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모서리가 둥근 직사각형 19"/>
            <p:cNvSpPr>
              <a:spLocks/>
            </p:cNvSpPr>
            <p:nvPr/>
          </p:nvSpPr>
          <p:spPr>
            <a:xfrm rot="0">
              <a:off x="5721350" y="340360"/>
              <a:ext cx="632460" cy="6261735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양쪽 모서리가 둥근 사각형 20"/>
            <p:cNvSpPr>
              <a:spLocks/>
            </p:cNvSpPr>
            <p:nvPr/>
          </p:nvSpPr>
          <p:spPr>
            <a:xfrm rot="16200000">
              <a:off x="4143375" y="3305810"/>
              <a:ext cx="3728085" cy="330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/>
            <p:cNvSpPr>
              <a:spLocks/>
            </p:cNvSpPr>
            <p:nvPr/>
          </p:nvSpPr>
          <p:spPr>
            <a:xfrm rot="0">
              <a:off x="6257925" y="535940"/>
              <a:ext cx="4869815" cy="586549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사다리꼴 56"/>
            <p:cNvSpPr>
              <a:spLocks/>
            </p:cNvSpPr>
            <p:nvPr/>
          </p:nvSpPr>
          <p:spPr>
            <a:xfrm rot="5400000">
              <a:off x="4164965" y="2256790"/>
              <a:ext cx="6261735" cy="2429510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2987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913755" y="574040"/>
              <a:ext cx="5127625" cy="5864860"/>
              <a:chOff x="5913755" y="574040"/>
              <a:chExt cx="5127625" cy="5864860"/>
            </a:xfrm>
          </p:grpSpPr>
          <p:sp>
            <p:nvSpPr>
              <p:cNvPr id="47" name="직사각형 46"/>
              <p:cNvSpPr>
                <a:spLocks/>
              </p:cNvSpPr>
              <p:nvPr/>
            </p:nvSpPr>
            <p:spPr>
              <a:xfrm rot="0">
                <a:off x="6172200" y="574040"/>
                <a:ext cx="4869815" cy="5865495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  <a:effectLst>
                <a:outerShdw sx="100000" sy="100000" blurRad="50800" dist="38100" dir="2700000" rotWithShape="0" algn="tl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5913755" y="2156460"/>
                <a:ext cx="575945" cy="136525"/>
                <a:chOff x="5913755" y="2156460"/>
                <a:chExt cx="575945" cy="136525"/>
              </a:xfrm>
            </p:grpSpPr>
            <p:sp>
              <p:nvSpPr>
                <p:cNvPr id="49" name="타원 48"/>
                <p:cNvSpPr>
                  <a:spLocks/>
                </p:cNvSpPr>
                <p:nvPr/>
              </p:nvSpPr>
              <p:spPr>
                <a:xfrm rot="0">
                  <a:off x="6353175" y="2156460"/>
                  <a:ext cx="137160" cy="137160"/>
                </a:xfrm>
                <a:prstGeom prst="ellipse"/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0" name="타원 49"/>
                <p:cNvSpPr>
                  <a:spLocks/>
                </p:cNvSpPr>
                <p:nvPr/>
              </p:nvSpPr>
              <p:spPr>
                <a:xfrm rot="0">
                  <a:off x="5913755" y="2156460"/>
                  <a:ext cx="137160" cy="137160"/>
                </a:xfrm>
                <a:prstGeom prst="ellipse"/>
                <a:solidFill>
                  <a:srgbClr val="83603D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1" name="직사각형 50"/>
                <p:cNvSpPr>
                  <a:spLocks/>
                </p:cNvSpPr>
                <p:nvPr/>
              </p:nvSpPr>
              <p:spPr>
                <a:xfrm rot="0">
                  <a:off x="5959475" y="2196465"/>
                  <a:ext cx="462280" cy="50800"/>
                </a:xfrm>
                <a:prstGeom prst="rect"/>
                <a:gradFill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5913755" y="4551045"/>
                <a:ext cx="575945" cy="136525"/>
                <a:chOff x="5913755" y="4551045"/>
                <a:chExt cx="575945" cy="136525"/>
              </a:xfrm>
            </p:grpSpPr>
            <p:sp>
              <p:nvSpPr>
                <p:cNvPr id="53" name="타원 52"/>
                <p:cNvSpPr>
                  <a:spLocks/>
                </p:cNvSpPr>
                <p:nvPr/>
              </p:nvSpPr>
              <p:spPr>
                <a:xfrm rot="0">
                  <a:off x="6353175" y="4551045"/>
                  <a:ext cx="137160" cy="137160"/>
                </a:xfrm>
                <a:prstGeom prst="ellipse"/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4" name="타원 53"/>
                <p:cNvSpPr>
                  <a:spLocks/>
                </p:cNvSpPr>
                <p:nvPr/>
              </p:nvSpPr>
              <p:spPr>
                <a:xfrm rot="0">
                  <a:off x="5913755" y="4551045"/>
                  <a:ext cx="137160" cy="137160"/>
                </a:xfrm>
                <a:prstGeom prst="ellipse"/>
                <a:solidFill>
                  <a:srgbClr val="83603D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5" name="직사각형 54"/>
                <p:cNvSpPr>
                  <a:spLocks/>
                </p:cNvSpPr>
                <p:nvPr/>
              </p:nvSpPr>
              <p:spPr>
                <a:xfrm rot="0">
                  <a:off x="5959475" y="4591685"/>
                  <a:ext cx="462280" cy="50800"/>
                </a:xfrm>
                <a:prstGeom prst="rect"/>
                <a:gradFill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fontAlgn="auto" defTabSz="9144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</p:grpSp>
      <p:sp>
        <p:nvSpPr>
          <p:cNvPr id="63" name="직사각형 62"/>
          <p:cNvSpPr/>
          <p:nvPr/>
        </p:nvSpPr>
        <p:spPr>
          <a:xfrm>
            <a:off x="1240790" y="977900"/>
            <a:ext cx="4037964" cy="129159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dirty="0" smtClean="0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dirty="0" smtClean="0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life with BIZCAM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8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6425" y="340360"/>
            <a:ext cx="11303000" cy="6461760"/>
            <a:chOff x="606425" y="340360"/>
            <a:chExt cx="11303000" cy="6461760"/>
          </a:xfrm>
        </p:grpSpPr>
        <p:grpSp>
          <p:nvGrpSpPr>
            <p:cNvPr id="3" name="그룹 2"/>
            <p:cNvGrpSpPr/>
            <p:nvPr/>
          </p:nvGrpSpPr>
          <p:grpSpPr>
            <a:xfrm>
              <a:off x="606425" y="1887855"/>
              <a:ext cx="11303000" cy="4914265"/>
              <a:chOff x="606425" y="1887855"/>
              <a:chExt cx="11303000" cy="4914265"/>
            </a:xfrm>
          </p:grpSpPr>
          <p:sp>
            <p:nvSpPr>
              <p:cNvPr id="58" name="모서리가 둥근 직사각형 57"/>
              <p:cNvSpPr>
                <a:spLocks/>
              </p:cNvSpPr>
              <p:nvPr/>
            </p:nvSpPr>
            <p:spPr>
              <a:xfrm rot="900000">
                <a:off x="10859135" y="4178300"/>
                <a:ext cx="1051560" cy="87693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2987"/>
                </a:schemeClr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모서리가 둥근 직사각형 58"/>
              <p:cNvSpPr>
                <a:spLocks/>
              </p:cNvSpPr>
              <p:nvPr/>
            </p:nvSpPr>
            <p:spPr>
              <a:xfrm rot="21180000">
                <a:off x="606425" y="1887855"/>
                <a:ext cx="1051560" cy="87693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2987"/>
                </a:schemeClr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모서리가 둥근 직사각형 59"/>
              <p:cNvSpPr>
                <a:spLocks/>
              </p:cNvSpPr>
              <p:nvPr/>
            </p:nvSpPr>
            <p:spPr>
              <a:xfrm rot="360000" flipH="1">
                <a:off x="8009255" y="5926455"/>
                <a:ext cx="3510280" cy="876935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2987"/>
                </a:schemeClr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모서리가 둥근 직사각형 60"/>
              <p:cNvSpPr>
                <a:spLocks/>
              </p:cNvSpPr>
              <p:nvPr/>
            </p:nvSpPr>
            <p:spPr>
              <a:xfrm rot="21180000">
                <a:off x="619760" y="5880100"/>
                <a:ext cx="3510280" cy="876935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2987"/>
                </a:schemeClr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9" name="자유형 18"/>
            <p:cNvSpPr>
              <a:spLocks/>
            </p:cNvSpPr>
            <p:nvPr/>
          </p:nvSpPr>
          <p:spPr>
            <a:xfrm rot="0">
              <a:off x="664210" y="340360"/>
              <a:ext cx="10836910" cy="6261735"/>
            </a:xfrm>
            <a:custGeom>
              <a:gdLst>
                <a:gd fmla="*/ 256142 w 10836401" name="TX0"/>
                <a:gd fmla="*/ 0 h 6261101" name="TY0"/>
                <a:gd fmla="*/ 10580258 w 10836401" name="TX1"/>
                <a:gd fmla="*/ 0 h 6261101" name="TY1"/>
                <a:gd fmla="*/ 10836400 w 10836401" name="TX2"/>
                <a:gd fmla="*/ 256142 h 6261101" name="TY2"/>
                <a:gd fmla="*/ 10836400 w 10836401" name="TX3"/>
                <a:gd fmla="*/ 6004958 h 6261101" name="TY3"/>
                <a:gd fmla="*/ 10580258 w 10836401" name="TX4"/>
                <a:gd fmla="*/ 6261100 h 6261101" name="TY4"/>
                <a:gd fmla="*/ 256142 w 10836401" name="TX5"/>
                <a:gd fmla="*/ 6261100 h 6261101" name="TY5"/>
                <a:gd fmla="*/ 0 w 10836401" name="TX6"/>
                <a:gd fmla="*/ 6004958 h 6261101" name="TY6"/>
                <a:gd fmla="*/ 0 w 10836401" name="TX7"/>
                <a:gd fmla="*/ 4314765 h 6261101" name="TY7"/>
                <a:gd fmla="*/ 102126 w 10836401" name="TX8"/>
                <a:gd fmla="*/ 4314765 h 6261101" name="TY8"/>
                <a:gd fmla="*/ 279236 w 10836401" name="TX9"/>
                <a:gd fmla="*/ 4137655 h 6261101" name="TY9"/>
                <a:gd fmla="*/ 279236 w 10836401" name="TX10"/>
                <a:gd fmla="*/ 2123445 h 6261101" name="TY10"/>
                <a:gd fmla="*/ 102126 w 10836401" name="TX11"/>
                <a:gd fmla="*/ 1946335 h 6261101" name="TY11"/>
                <a:gd fmla="*/ 0 w 10836401" name="TX12"/>
                <a:gd fmla="*/ 1946335 h 6261101" name="TY12"/>
                <a:gd fmla="*/ 0 w 10836401" name="TX13"/>
                <a:gd fmla="*/ 256142 h 6261101" name="TY13"/>
                <a:gd fmla="*/ 256142 w 10836401" name="TX14"/>
                <a:gd fmla="*/ 0 h 6261101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10836401" h="6261101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양쪽 모서리가 둥근 사각형 26"/>
            <p:cNvSpPr>
              <a:spLocks/>
            </p:cNvSpPr>
            <p:nvPr/>
          </p:nvSpPr>
          <p:spPr>
            <a:xfrm rot="5400000">
              <a:off x="10484485" y="3302635"/>
              <a:ext cx="2369185" cy="3371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모서리가 둥근 직사각형 19"/>
            <p:cNvSpPr>
              <a:spLocks/>
            </p:cNvSpPr>
            <p:nvPr/>
          </p:nvSpPr>
          <p:spPr>
            <a:xfrm rot="0">
              <a:off x="5726430" y="340360"/>
              <a:ext cx="632460" cy="6261735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양쪽 모서리가 둥근 사각형 20"/>
            <p:cNvSpPr>
              <a:spLocks/>
            </p:cNvSpPr>
            <p:nvPr/>
          </p:nvSpPr>
          <p:spPr>
            <a:xfrm rot="16200000">
              <a:off x="4148455" y="3305810"/>
              <a:ext cx="3728085" cy="330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/>
            <p:cNvSpPr>
              <a:spLocks/>
            </p:cNvSpPr>
            <p:nvPr/>
          </p:nvSpPr>
          <p:spPr>
            <a:xfrm rot="0">
              <a:off x="6263005" y="535940"/>
              <a:ext cx="4869815" cy="586549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사다리꼴 56"/>
            <p:cNvSpPr>
              <a:spLocks/>
            </p:cNvSpPr>
            <p:nvPr/>
          </p:nvSpPr>
          <p:spPr>
            <a:xfrm rot="5400000">
              <a:off x="4170045" y="2256790"/>
              <a:ext cx="6261735" cy="2429510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2987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직사각형 23"/>
            <p:cNvSpPr>
              <a:spLocks/>
            </p:cNvSpPr>
            <p:nvPr/>
          </p:nvSpPr>
          <p:spPr>
            <a:xfrm rot="0">
              <a:off x="1115695" y="535940"/>
              <a:ext cx="4869815" cy="586549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직사각형 46"/>
            <p:cNvSpPr>
              <a:spLocks/>
            </p:cNvSpPr>
            <p:nvPr/>
          </p:nvSpPr>
          <p:spPr>
            <a:xfrm rot="0">
              <a:off x="6195060" y="574040"/>
              <a:ext cx="4869815" cy="586549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5805" y="2156460"/>
              <a:ext cx="575945" cy="136525"/>
              <a:chOff x="5805805" y="2156460"/>
              <a:chExt cx="575945" cy="136525"/>
            </a:xfrm>
          </p:grpSpPr>
          <p:sp>
            <p:nvSpPr>
              <p:cNvPr id="49" name="타원 48"/>
              <p:cNvSpPr>
                <a:spLocks/>
              </p:cNvSpPr>
              <p:nvPr/>
            </p:nvSpPr>
            <p:spPr>
              <a:xfrm rot="0">
                <a:off x="6245860" y="2156460"/>
                <a:ext cx="137160" cy="137160"/>
              </a:xfrm>
              <a:prstGeom prst="ellipse"/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0" name="타원 49"/>
              <p:cNvSpPr>
                <a:spLocks/>
              </p:cNvSpPr>
              <p:nvPr/>
            </p:nvSpPr>
            <p:spPr>
              <a:xfrm rot="0">
                <a:off x="5805805" y="2156460"/>
                <a:ext cx="137160" cy="137160"/>
              </a:xfrm>
              <a:prstGeom prst="ellipse"/>
              <a:solidFill>
                <a:srgbClr val="83603D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1" name="직사각형 50"/>
              <p:cNvSpPr>
                <a:spLocks/>
              </p:cNvSpPr>
              <p:nvPr/>
            </p:nvSpPr>
            <p:spPr>
              <a:xfrm rot="0">
                <a:off x="5852160" y="2196465"/>
                <a:ext cx="462280" cy="50800"/>
              </a:xfrm>
              <a:prstGeom prst="rect"/>
              <a:gradFill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5805" y="4551045"/>
              <a:ext cx="575945" cy="136525"/>
              <a:chOff x="5805805" y="4551045"/>
              <a:chExt cx="575945" cy="136525"/>
            </a:xfrm>
          </p:grpSpPr>
          <p:sp>
            <p:nvSpPr>
              <p:cNvPr id="53" name="타원 52"/>
              <p:cNvSpPr>
                <a:spLocks/>
              </p:cNvSpPr>
              <p:nvPr/>
            </p:nvSpPr>
            <p:spPr>
              <a:xfrm rot="0">
                <a:off x="6245860" y="4551045"/>
                <a:ext cx="137160" cy="137160"/>
              </a:xfrm>
              <a:prstGeom prst="ellipse"/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4" name="타원 53"/>
              <p:cNvSpPr>
                <a:spLocks/>
              </p:cNvSpPr>
              <p:nvPr/>
            </p:nvSpPr>
            <p:spPr>
              <a:xfrm rot="0">
                <a:off x="5805805" y="4551045"/>
                <a:ext cx="137160" cy="137160"/>
              </a:xfrm>
              <a:prstGeom prst="ellipse"/>
              <a:solidFill>
                <a:srgbClr val="83603D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직사각형 54"/>
              <p:cNvSpPr>
                <a:spLocks/>
              </p:cNvSpPr>
              <p:nvPr/>
            </p:nvSpPr>
            <p:spPr>
              <a:xfrm rot="0">
                <a:off x="5852160" y="4591685"/>
                <a:ext cx="462280" cy="50800"/>
              </a:xfrm>
              <a:prstGeom prst="rect"/>
              <a:gradFill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3</Paragraphs>
  <Words>11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Polaris Office</dc:creator>
  <dc:title>file template</dc:title>
  <dcterms:modified xsi:type="dcterms:W3CDTF">2018-10-29T03:34:56Z</dcterms:modified>
</cp:coreProperties>
</file>