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87" r:id="rId2"/>
    <p:sldId id="320" r:id="rId3"/>
    <p:sldId id="321" r:id="rId4"/>
    <p:sldId id="322" r:id="rId5"/>
    <p:sldId id="323" r:id="rId6"/>
    <p:sldId id="325" r:id="rId7"/>
    <p:sldId id="3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5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ingstargir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3461385" y="1951355"/>
            <a:ext cx="4928235" cy="23869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b="0" strike="noStrike" cap="none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POLARIS</a:t>
            </a:r>
            <a:endParaRPr lang="ko-KR" altLang="en-US" sz="7385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b="0" strike="noStrike" cap="none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SLIDE</a:t>
            </a:r>
            <a:endParaRPr lang="ko-KR" altLang="en-US" sz="7385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623310" y="4547870"/>
            <a:ext cx="4899025" cy="6445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2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2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045710" y="5921375"/>
            <a:ext cx="6097270" cy="284480"/>
          </a:xfrm>
          <a:prstGeom prst="rect">
            <a:avLst/>
          </a:prstGeom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r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110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8652510" y="5732780"/>
            <a:ext cx="2815590" cy="1911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62547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  <a:hlinkClick r:id="rId3"/>
              </a:rPr>
              <a:t>https://blog.naver.com/kingstargirl</a:t>
            </a:r>
            <a:endParaRPr lang="ko-KR" altLang="en-US" sz="1230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35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9820" y="2046605"/>
            <a:ext cx="1592580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47900" y="1443355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15130" y="2181860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88075" y="1424940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61655" y="2163445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2610" y="2808605"/>
            <a:ext cx="1592580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665" y="2005330"/>
            <a:ext cx="1592580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0090" y="2767330"/>
            <a:ext cx="1592580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3705225" y="4935220"/>
            <a:ext cx="4899660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219450" y="1471930"/>
            <a:ext cx="2458720" cy="24587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8" name="타원 12"/>
          <p:cNvSpPr/>
          <p:nvPr/>
        </p:nvSpPr>
        <p:spPr>
          <a:xfrm>
            <a:off x="3204210" y="1649730"/>
            <a:ext cx="1311275" cy="123317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1785" y="2167890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15%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97980" y="1478280"/>
            <a:ext cx="2458720" cy="24587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74585" y="2026285"/>
            <a:ext cx="1890395" cy="48704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25%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442835" y="1499235"/>
            <a:ext cx="1706880" cy="1367790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latin typeface="Arial" charset="0"/>
              <a:ea typeface="Arial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3705225" y="4935220"/>
            <a:ext cx="4899660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1131570" y="2815590"/>
            <a:ext cx="4613910" cy="223456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2990" y="1205230"/>
            <a:ext cx="4899660" cy="49276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2462" dirty="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6343015" y="2809875"/>
            <a:ext cx="4613910" cy="223456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34565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6260" y="492823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50390" y="36410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26260" y="42811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50390" y="23583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26260" y="29984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26260" y="175831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41470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8665" y="5029835"/>
            <a:ext cx="269367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25410" y="5029835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2200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95040" y="2998470"/>
            <a:ext cx="1906905" cy="1283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85435" y="1780540"/>
            <a:ext cx="2034540" cy="25228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19340" y="1743710"/>
            <a:ext cx="1567180" cy="1876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7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1131570" y="2815590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295" cy="492760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algn="ctr" defTabSz="1125444" eaLnBrk="0"/>
            <a:r>
              <a:rPr lang="en-US" altLang="ko-KR" sz="2462" dirty="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6343015" y="2809875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7</Pages>
  <Words>182</Words>
  <Characters>0</Characters>
  <Application>Polaris Office Slide</Application>
  <DocSecurity>0</DocSecurity>
  <PresentationFormat>와이드스크린</PresentationFormat>
  <Lines>0</Lines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browser</dc:title>
  <dc:creator>Polaris Office</dc:creator>
</cp:coreProperties>
</file>