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87" r:id="rId2"/>
    <p:sldId id="305" r:id="rId3"/>
    <p:sldId id="308" r:id="rId4"/>
    <p:sldId id="311" r:id="rId5"/>
    <p:sldId id="310" r:id="rId6"/>
    <p:sldId id="309" r:id="rId7"/>
    <p:sldId id="307" r:id="rId8"/>
    <p:sldId id="306" r:id="rId9"/>
    <p:sldId id="30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595"/>
    <a:srgbClr val="1BADA6"/>
    <a:srgbClr val="63BDC9"/>
    <a:srgbClr val="A8D8D7"/>
    <a:srgbClr val="62A9BA"/>
    <a:srgbClr val="82CFDE"/>
    <a:srgbClr val="82BBC8"/>
    <a:srgbClr val="52BDD2"/>
    <a:srgbClr val="F6647C"/>
    <a:srgbClr val="F4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561" autoAdjust="0"/>
  </p:normalViewPr>
  <p:slideViewPr>
    <p:cSldViewPr snapToGrid="0" snapToObjects="1">
      <p:cViewPr varScale="1">
        <p:scale>
          <a:sx n="110" d="100"/>
          <a:sy n="110" d="100"/>
        </p:scale>
        <p:origin x="492" y="108"/>
      </p:cViewPr>
      <p:guideLst>
        <p:guide orient="horz" pos="2156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6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0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6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0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5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7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kingstargir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005015" y="1003105"/>
            <a:ext cx="4898683" cy="1818467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/>
            <a:r>
              <a:rPr lang="en-US" altLang="ko-KR" sz="5539" spc="-185" dirty="0">
                <a:solidFill>
                  <a:srgbClr val="F3DACF"/>
                </a:solidFill>
                <a:latin typeface="Arial" charset="0"/>
                <a:ea typeface="Arial" charset="0"/>
              </a:rPr>
              <a:t>POLARIS</a:t>
            </a:r>
            <a:endParaRPr lang="ko-KR" altLang="en-US" sz="5539" dirty="0">
              <a:solidFill>
                <a:srgbClr val="F3DACF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5539" spc="-185" dirty="0">
                <a:solidFill>
                  <a:srgbClr val="F3DACF"/>
                </a:solidFill>
                <a:latin typeface="Arial" charset="0"/>
                <a:ea typeface="Arial" charset="0"/>
              </a:rPr>
              <a:t>SLIDE</a:t>
            </a:r>
            <a:endParaRPr lang="ko-KR" altLang="en-US" sz="6154" dirty="0">
              <a:solidFill>
                <a:srgbClr val="F3DACF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26117" y="4141764"/>
            <a:ext cx="4898683" cy="143932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/>
            <a:r>
              <a:rPr lang="en-US" altLang="ko-KR" sz="1723" dirty="0">
                <a:solidFill>
                  <a:srgbClr val="F3DACF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723" dirty="0">
              <a:solidFill>
                <a:srgbClr val="F3DACF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723" dirty="0">
                <a:solidFill>
                  <a:srgbClr val="F3DACF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723" dirty="0">
              <a:solidFill>
                <a:srgbClr val="F3DACF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723" dirty="0">
              <a:solidFill>
                <a:srgbClr val="F3DACF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723" dirty="0">
                <a:solidFill>
                  <a:srgbClr val="F3DACF"/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2462" dirty="0">
              <a:solidFill>
                <a:srgbClr val="F3DACF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5768536" y="6306513"/>
            <a:ext cx="6098345" cy="284137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r" defTabSz="1125444" eaLnBrk="0"/>
            <a:r>
              <a:rPr lang="en-US" altLang="ko-KR" sz="1108" dirty="0">
                <a:solidFill>
                  <a:schemeClr val="bg1"/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8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9375335" y="6118162"/>
            <a:ext cx="2816665" cy="192258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defTabSz="625246" eaLnBrk="0"/>
            <a:r>
              <a:rPr lang="en-US" altLang="ko-KR" sz="1231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  <a:hlinkClick r:id="rId3"/>
              </a:rPr>
              <a:t>https://blog.naver.com/kingstargirl</a:t>
            </a:r>
            <a:endParaRPr lang="ko-KR" altLang="en-US" sz="1231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655060" y="5334635"/>
            <a:ext cx="4898390" cy="71945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969" dirty="0">
                <a:solidFill>
                  <a:srgbClr val="F3DACF"/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1969" dirty="0">
              <a:solidFill>
                <a:srgbClr val="F3DACF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86000" y="2054225"/>
            <a:ext cx="1890395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2015</a:t>
            </a:r>
            <a:endParaRPr lang="ko-KR" altLang="en-US" sz="1846" dirty="0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63445" y="1234440"/>
            <a:ext cx="2305050" cy="2305050"/>
          </a:xfrm>
          <a:prstGeom prst="ellipse">
            <a:avLst/>
          </a:prstGeom>
          <a:noFill/>
          <a:ln w="12700">
            <a:solidFill>
              <a:srgbClr val="62A9B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131310" y="1241425"/>
            <a:ext cx="2305050" cy="2305050"/>
          </a:xfrm>
          <a:prstGeom prst="ellipse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04890" y="1216660"/>
            <a:ext cx="2305050" cy="2305050"/>
          </a:xfrm>
          <a:prstGeom prst="ellipse">
            <a:avLst/>
          </a:prstGeom>
          <a:noFill/>
          <a:ln w="12700">
            <a:solidFill>
              <a:srgbClr val="62A9B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077200" y="1223645"/>
            <a:ext cx="2305050" cy="2305050"/>
          </a:xfrm>
          <a:prstGeom prst="ellipse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63085" y="2041525"/>
            <a:ext cx="1890395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2016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52845" y="2012950"/>
            <a:ext cx="1890395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2017</a:t>
            </a:r>
            <a:endParaRPr lang="ko-KR" altLang="en-US" sz="1846" dirty="0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30565" y="2000885"/>
            <a:ext cx="1890395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2018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55060" y="4247515"/>
            <a:ext cx="4898390" cy="71945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969" dirty="0">
                <a:solidFill>
                  <a:srgbClr val="F3DACF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969" dirty="0">
              <a:solidFill>
                <a:srgbClr val="F3DACF"/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969" dirty="0">
                <a:solidFill>
                  <a:srgbClr val="F3DACF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2462" dirty="0">
              <a:solidFill>
                <a:srgbClr val="F3DAC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1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962515" y="6169660"/>
            <a:ext cx="1717675" cy="60579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POLARIS</a:t>
            </a:r>
            <a:b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</a:br>
            <a: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OFFICE</a:t>
            </a:r>
            <a:endParaRPr lang="ko-KR" altLang="en-US" sz="1600" dirty="0">
              <a:solidFill>
                <a:srgbClr val="ED7D31">
                  <a:lumMod val="20000"/>
                  <a:lumOff val="8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55060" y="1905"/>
            <a:ext cx="4898390" cy="49276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2462" spc="-185" dirty="0">
                <a:solidFill>
                  <a:srgbClr val="F3DACF"/>
                </a:solidFill>
                <a:latin typeface="Arial" charset="0"/>
                <a:ea typeface="Arial" charset="0"/>
              </a:rPr>
              <a:t>CONTENTS</a:t>
            </a:r>
            <a:endParaRPr lang="ko-KR" altLang="en-US" sz="2462" dirty="0">
              <a:solidFill>
                <a:srgbClr val="F3DACF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38170" y="1559560"/>
            <a:ext cx="2458720" cy="2458720"/>
          </a:xfrm>
          <a:prstGeom prst="ellipse">
            <a:avLst/>
          </a:prstGeom>
          <a:noFill/>
          <a:ln>
            <a:solidFill>
              <a:srgbClr val="418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122930" y="1736725"/>
            <a:ext cx="1311275" cy="123317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noFill/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71140" y="2254885"/>
            <a:ext cx="1890395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25%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06210" y="1565910"/>
            <a:ext cx="2458720" cy="2458720"/>
          </a:xfrm>
          <a:prstGeom prst="ellipse">
            <a:avLst/>
          </a:prstGeom>
          <a:noFill/>
          <a:ln>
            <a:solidFill>
              <a:srgbClr val="418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71970" y="3238500"/>
            <a:ext cx="1890395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25%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084695" y="2609215"/>
            <a:ext cx="1388745" cy="1416050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noFill/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686300" y="4321810"/>
            <a:ext cx="2458720" cy="2458720"/>
          </a:xfrm>
          <a:prstGeom prst="ellipse">
            <a:avLst/>
          </a:prstGeom>
          <a:noFill/>
          <a:ln>
            <a:solidFill>
              <a:srgbClr val="418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462270" y="4868545"/>
            <a:ext cx="1890395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35%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31155" y="4342765"/>
            <a:ext cx="1706880" cy="1367790"/>
          </a:xfrm>
          <a:custGeom>
            <a:avLst/>
            <a:gdLst/>
            <a:ahLst/>
            <a:cxnLst/>
            <a:rect l="l" t="t" r="r" b="b"/>
            <a:pathLst>
              <a:path w="1386508" h="1110747">
                <a:moveTo>
                  <a:pt x="644234" y="0"/>
                </a:moveTo>
                <a:cubicBezTo>
                  <a:pt x="1071694" y="112076"/>
                  <a:pt x="1386508" y="501323"/>
                  <a:pt x="1386508" y="964099"/>
                </a:cubicBezTo>
                <a:cubicBezTo>
                  <a:pt x="1386508" y="1013981"/>
                  <a:pt x="1382851" y="1063009"/>
                  <a:pt x="1374553" y="1110747"/>
                </a:cubicBezTo>
                <a:lnTo>
                  <a:pt x="0" y="1110747"/>
                </a:lnTo>
                <a:close/>
              </a:path>
            </a:pathLst>
          </a:custGeom>
          <a:noFill/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A972140-E556-4BF6-B13A-A526C06922E1}"/>
              </a:ext>
            </a:extLst>
          </p:cNvPr>
          <p:cNvCxnSpPr/>
          <p:nvPr/>
        </p:nvCxnSpPr>
        <p:spPr>
          <a:xfrm flipV="1">
            <a:off x="1003300" y="756920"/>
            <a:ext cx="196850" cy="214630"/>
          </a:xfrm>
          <a:prstGeom prst="line">
            <a:avLst/>
          </a:prstGeom>
          <a:ln>
            <a:solidFill>
              <a:srgbClr val="82B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962515" y="6169660"/>
            <a:ext cx="1718310" cy="60642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spc="120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POLARIS</a:t>
            </a:r>
            <a:br>
              <a:rPr lang="en-US" altLang="ko-KR" sz="1600" b="0" strike="noStrike" cap="none" spc="120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</a:br>
            <a:r>
              <a:rPr lang="en-US" altLang="ko-KR" sz="1600" b="0" strike="noStrike" cap="none" spc="120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OFFICE</a:t>
            </a:r>
            <a:endParaRPr lang="ko-KR" altLang="en-US" sz="1600" b="0" strike="noStrike" cap="none" dirty="0">
              <a:solidFill>
                <a:srgbClr val="ED7D31">
                  <a:lumMod val="20000"/>
                  <a:lumOff val="8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55060" y="1905"/>
            <a:ext cx="4899025" cy="49212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60" b="0" strike="noStrike" cap="none" spc="-185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460" b="0" strike="noStrike" cap="none" dirty="0">
              <a:solidFill>
                <a:srgbClr val="ED7D31">
                  <a:lumMod val="20000"/>
                  <a:lumOff val="8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27350" y="5031740"/>
            <a:ext cx="3206750" cy="39751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45" b="0" strike="noStrike" cap="none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POLARIS</a:t>
            </a:r>
            <a:endParaRPr lang="ko-KR" altLang="en-US" sz="1845" b="0" strike="noStrike" cap="none" dirty="0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07274"/>
              </p:ext>
            </p:extLst>
          </p:nvPr>
        </p:nvGraphicFramePr>
        <p:xfrm>
          <a:off x="3043011" y="3232157"/>
          <a:ext cx="6716514" cy="249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2542" marR="112542" marT="56271" marB="56271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8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2542" marR="112542" marT="56271" marB="5627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8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2542" marR="112542" marT="56271" marB="5627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D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2542" marR="112542" marT="56271" marB="5627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D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2542" marR="112542" marT="56271" marB="5627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ADA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2542" marR="112542" marT="56271" marB="5627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AD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직선 연결선 18"/>
          <p:cNvCxnSpPr/>
          <p:nvPr/>
        </p:nvCxnSpPr>
        <p:spPr>
          <a:xfrm>
            <a:off x="3630295" y="3807460"/>
            <a:ext cx="1270" cy="1010285"/>
          </a:xfrm>
          <a:prstGeom prst="line">
            <a:avLst/>
          </a:prstGeom>
          <a:ln w="12700" cap="rnd">
            <a:solidFill>
              <a:srgbClr val="41859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153660" y="5035550"/>
            <a:ext cx="3206750" cy="39751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45" b="0" strike="noStrike" cap="none" dirty="0">
                <a:solidFill>
                  <a:srgbClr val="418595"/>
                </a:solidFill>
                <a:latin typeface="Arial" charset="0"/>
                <a:ea typeface="Arial" charset="0"/>
              </a:rPr>
              <a:t>POLARIS</a:t>
            </a:r>
            <a:endParaRPr lang="ko-KR" altLang="en-US" sz="1845" b="0" strike="noStrike" cap="none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855970" y="3811270"/>
            <a:ext cx="1270" cy="1010285"/>
          </a:xfrm>
          <a:prstGeom prst="line">
            <a:avLst/>
          </a:prstGeom>
          <a:ln w="12700" cap="rnd">
            <a:solidFill>
              <a:srgbClr val="41859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967220" y="1981835"/>
            <a:ext cx="1270" cy="1010285"/>
          </a:xfrm>
          <a:prstGeom prst="line">
            <a:avLst/>
          </a:prstGeom>
          <a:ln w="12700" cap="rnd">
            <a:solidFill>
              <a:srgbClr val="41859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306820" y="1123950"/>
            <a:ext cx="3206750" cy="39751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45" b="0" strike="noStrike" cap="none" dirty="0">
                <a:solidFill>
                  <a:srgbClr val="418595"/>
                </a:solidFill>
                <a:latin typeface="Arial" charset="0"/>
                <a:ea typeface="Arial" charset="0"/>
              </a:rPr>
              <a:t>POLARIS</a:t>
            </a:r>
            <a:endParaRPr lang="ko-KR" altLang="en-US" sz="1845" b="0" strike="noStrike" cap="none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9267190" y="1981835"/>
            <a:ext cx="1270" cy="1010285"/>
          </a:xfrm>
          <a:prstGeom prst="line">
            <a:avLst/>
          </a:prstGeom>
          <a:ln w="12700" cap="rnd">
            <a:solidFill>
              <a:srgbClr val="41859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638540" y="1123950"/>
            <a:ext cx="3206750" cy="39751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45" b="0" strike="noStrike" cap="none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POLARIS</a:t>
            </a:r>
            <a:endParaRPr lang="ko-KR" altLang="en-US" sz="1845" b="0" strike="noStrike" cap="none" dirty="0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0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962515" y="6169660"/>
            <a:ext cx="1717675" cy="60579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POLARIS</a:t>
            </a:r>
            <a:b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</a:br>
            <a: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OFFICE</a:t>
            </a:r>
            <a:endParaRPr lang="ko-KR" altLang="en-US" sz="1600" dirty="0">
              <a:solidFill>
                <a:srgbClr val="ED7D31">
                  <a:lumMod val="20000"/>
                  <a:lumOff val="8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55060" y="1905"/>
            <a:ext cx="4898390" cy="49276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2462" spc="-185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462" dirty="0">
              <a:solidFill>
                <a:srgbClr val="ED7D31">
                  <a:lumMod val="20000"/>
                  <a:lumOff val="8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34565" y="5073650"/>
            <a:ext cx="2520950" cy="48704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2015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826260" y="4874895"/>
            <a:ext cx="8689340" cy="63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850390" y="3587115"/>
            <a:ext cx="8689340" cy="63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26260" y="4227830"/>
            <a:ext cx="8689340" cy="63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850390" y="2304415"/>
            <a:ext cx="8689340" cy="63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826260" y="2945130"/>
            <a:ext cx="8689340" cy="63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26260" y="1704340"/>
            <a:ext cx="8689340" cy="63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141470" y="5073650"/>
            <a:ext cx="2520950" cy="48704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2016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28665" y="5050790"/>
            <a:ext cx="2693670" cy="48704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2017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25410" y="5050790"/>
            <a:ext cx="2520950" cy="48704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2018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495040" y="2945130"/>
            <a:ext cx="1906905" cy="1283335"/>
          </a:xfrm>
          <a:prstGeom prst="line">
            <a:avLst/>
          </a:prstGeom>
          <a:ln w="38100">
            <a:solidFill>
              <a:srgbClr val="418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5385435" y="1726565"/>
            <a:ext cx="2034540" cy="2522855"/>
          </a:xfrm>
          <a:prstGeom prst="line">
            <a:avLst/>
          </a:prstGeom>
          <a:ln w="38100">
            <a:solidFill>
              <a:srgbClr val="418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419340" y="1690370"/>
            <a:ext cx="1567180" cy="1876425"/>
          </a:xfrm>
          <a:prstGeom prst="line">
            <a:avLst/>
          </a:prstGeom>
          <a:ln w="38100">
            <a:solidFill>
              <a:srgbClr val="418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1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962515" y="6169660"/>
            <a:ext cx="1717675" cy="60579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POLARIS</a:t>
            </a:r>
            <a:b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</a:br>
            <a: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OFFICE</a:t>
            </a:r>
            <a:endParaRPr lang="ko-KR" altLang="en-US" sz="1600" dirty="0">
              <a:solidFill>
                <a:srgbClr val="ED7D31">
                  <a:lumMod val="20000"/>
                  <a:lumOff val="8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55060" y="1905"/>
            <a:ext cx="4898390" cy="49276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2462" spc="-185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462" dirty="0">
              <a:solidFill>
                <a:srgbClr val="ED7D31">
                  <a:lumMod val="20000"/>
                  <a:lumOff val="8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23110" y="2043430"/>
            <a:ext cx="2262505" cy="2262505"/>
          </a:xfrm>
          <a:prstGeom prst="ellipse">
            <a:avLst/>
          </a:prstGeom>
          <a:noFill/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3043555" y="4305300"/>
            <a:ext cx="328930" cy="28384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1842770" y="2823845"/>
            <a:ext cx="2539365" cy="71945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969" spc="369" dirty="0">
                <a:solidFill>
                  <a:srgbClr val="418595"/>
                </a:solidFill>
                <a:latin typeface="Arial" charset="0"/>
                <a:ea typeface="Arial" charset="0"/>
              </a:rPr>
              <a:t>POLARIS</a:t>
            </a:r>
            <a:endParaRPr lang="ko-KR" altLang="en-US" sz="1969" dirty="0">
              <a:solidFill>
                <a:srgbClr val="418595"/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969" spc="369" dirty="0">
                <a:solidFill>
                  <a:srgbClr val="418595"/>
                </a:solidFill>
                <a:latin typeface="Arial" charset="0"/>
                <a:ea typeface="Arial" charset="0"/>
              </a:rPr>
              <a:t>OFFICE</a:t>
            </a:r>
            <a:endParaRPr lang="ko-KR" altLang="en-US" sz="1969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43805" y="2036445"/>
            <a:ext cx="2262505" cy="2262505"/>
          </a:xfrm>
          <a:prstGeom prst="ellipse">
            <a:avLst/>
          </a:prstGeom>
          <a:noFill/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6064250" y="4297045"/>
            <a:ext cx="328930" cy="28384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4916805" y="2816860"/>
            <a:ext cx="2539365" cy="71945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969" spc="369" dirty="0">
                <a:solidFill>
                  <a:srgbClr val="418595"/>
                </a:solidFill>
                <a:latin typeface="Arial" charset="0"/>
                <a:ea typeface="Arial" charset="0"/>
              </a:rPr>
              <a:t>POLARIS</a:t>
            </a:r>
            <a:endParaRPr lang="ko-KR" altLang="en-US" sz="1969" dirty="0">
              <a:solidFill>
                <a:srgbClr val="418595"/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969" spc="369" dirty="0">
                <a:solidFill>
                  <a:srgbClr val="418595"/>
                </a:solidFill>
                <a:latin typeface="Arial" charset="0"/>
                <a:ea typeface="Arial" charset="0"/>
              </a:rPr>
              <a:t>OFFICE</a:t>
            </a:r>
            <a:endParaRPr lang="ko-KR" altLang="en-US" sz="1969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093075" y="2036445"/>
            <a:ext cx="2262505" cy="2262505"/>
          </a:xfrm>
          <a:prstGeom prst="ellipse">
            <a:avLst/>
          </a:prstGeom>
          <a:noFill/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9112885" y="4297045"/>
            <a:ext cx="328930" cy="28384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7965440" y="2816860"/>
            <a:ext cx="2539365" cy="71945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969" spc="369" dirty="0">
                <a:solidFill>
                  <a:srgbClr val="418595"/>
                </a:solidFill>
                <a:latin typeface="Arial" charset="0"/>
                <a:ea typeface="Arial" charset="0"/>
              </a:rPr>
              <a:t>POLARIS</a:t>
            </a:r>
            <a:endParaRPr lang="ko-KR" altLang="en-US" sz="1969" dirty="0">
              <a:solidFill>
                <a:srgbClr val="418595"/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969" spc="369" dirty="0">
                <a:solidFill>
                  <a:srgbClr val="418595"/>
                </a:solidFill>
                <a:latin typeface="Arial" charset="0"/>
                <a:ea typeface="Arial" charset="0"/>
              </a:rPr>
              <a:t>OFFICE</a:t>
            </a:r>
            <a:endParaRPr lang="ko-KR" altLang="en-US" sz="1969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8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962515" y="6169660"/>
            <a:ext cx="1717675" cy="60579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POLARIS</a:t>
            </a:r>
            <a:b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</a:br>
            <a: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OFFICE</a:t>
            </a:r>
            <a:endParaRPr lang="ko-KR" altLang="en-US" sz="1600" dirty="0">
              <a:solidFill>
                <a:srgbClr val="ED7D31">
                  <a:lumMod val="20000"/>
                  <a:lumOff val="8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55060" y="1905"/>
            <a:ext cx="4898390" cy="49276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2462" spc="-185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462" dirty="0">
              <a:solidFill>
                <a:srgbClr val="ED7D31">
                  <a:lumMod val="20000"/>
                  <a:lumOff val="8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77465" y="1163955"/>
            <a:ext cx="1890395" cy="39751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/>
            <a:r>
              <a:rPr lang="en-US" altLang="ko-KR" sz="1846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01</a:t>
            </a:r>
            <a:endParaRPr lang="ko-KR" altLang="en-US" sz="1846" dirty="0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3078480" y="3852545"/>
            <a:ext cx="4322445" cy="171958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>
              <a:lnSpc>
                <a:spcPct val="114999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  <a:p>
            <a:pPr defTabSz="1125444" eaLnBrk="0">
              <a:lnSpc>
                <a:spcPct val="114999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  <a:p>
            <a:pPr defTabSz="1125444" eaLnBrk="0">
              <a:lnSpc>
                <a:spcPct val="114999"/>
              </a:lnSpc>
            </a:pP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  <a:p>
            <a:pPr defTabSz="1125444" eaLnBrk="0">
              <a:lnSpc>
                <a:spcPct val="114999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7465" y="3846195"/>
            <a:ext cx="1890395" cy="39751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/>
            <a:r>
              <a:rPr lang="en-US" altLang="ko-KR" sz="1846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02</a:t>
            </a:r>
            <a:endParaRPr lang="ko-KR" altLang="en-US" sz="1846" dirty="0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3071495" y="1155700"/>
            <a:ext cx="4322445" cy="1719580"/>
          </a:xfrm>
          <a:prstGeom prst="rect">
            <a:avLst/>
          </a:prstGeom>
          <a:noFill/>
        </p:spPr>
        <p:txBody>
          <a:bodyPr vert="horz" wrap="square" lIns="112542" tIns="56271" rIns="112542" bIns="56271" anchor="t">
            <a:spAutoFit/>
          </a:bodyPr>
          <a:lstStyle/>
          <a:p>
            <a:pPr defTabSz="1125444" eaLnBrk="0">
              <a:lnSpc>
                <a:spcPct val="114999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  <a:p>
            <a:pPr defTabSz="1125444" eaLnBrk="0">
              <a:lnSpc>
                <a:spcPct val="114999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  <a:p>
            <a:pPr defTabSz="1125444" eaLnBrk="0">
              <a:lnSpc>
                <a:spcPct val="114999"/>
              </a:lnSpc>
            </a:pP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  <a:p>
            <a:pPr defTabSz="1125444" eaLnBrk="0">
              <a:lnSpc>
                <a:spcPct val="114999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5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962515" y="6169660"/>
            <a:ext cx="1717675" cy="60579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POLARIS</a:t>
            </a:r>
            <a:b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</a:br>
            <a: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OFFICE</a:t>
            </a:r>
            <a:endParaRPr lang="ko-KR" altLang="en-US" sz="1600" dirty="0">
              <a:solidFill>
                <a:srgbClr val="ED7D31">
                  <a:lumMod val="20000"/>
                  <a:lumOff val="8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55060" y="1905"/>
            <a:ext cx="4899660" cy="49276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2462" spc="-185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462" dirty="0">
              <a:solidFill>
                <a:srgbClr val="ED7D31">
                  <a:lumMod val="20000"/>
                  <a:lumOff val="8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67685" y="1064895"/>
            <a:ext cx="1890395" cy="204597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>
              <a:lnSpc>
                <a:spcPct val="114999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  <a:p>
            <a:pPr defTabSz="1125444" eaLnBrk="0">
              <a:lnSpc>
                <a:spcPct val="114999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77465" y="1163955"/>
            <a:ext cx="1890395" cy="39751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/>
            <a:r>
              <a:rPr lang="en-US" altLang="ko-KR" sz="1846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01</a:t>
            </a:r>
            <a:endParaRPr lang="ko-KR" altLang="en-US" sz="1846" dirty="0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67685" y="3747135"/>
            <a:ext cx="1890395" cy="204597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>
              <a:lnSpc>
                <a:spcPct val="114999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  <a:p>
            <a:pPr defTabSz="1125444" eaLnBrk="0">
              <a:lnSpc>
                <a:spcPct val="114999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7465" y="3846195"/>
            <a:ext cx="1890395" cy="39751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/>
            <a:r>
              <a:rPr lang="en-US" altLang="ko-KR" sz="1846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02</a:t>
            </a:r>
            <a:endParaRPr lang="ko-KR" altLang="en-US" sz="1846" dirty="0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47255" y="1059180"/>
            <a:ext cx="1890395" cy="204597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>
              <a:lnSpc>
                <a:spcPct val="114999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  <a:p>
            <a:pPr defTabSz="1125444" eaLnBrk="0">
              <a:lnSpc>
                <a:spcPct val="114999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57035" y="1158875"/>
            <a:ext cx="1890395" cy="39751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/>
            <a:r>
              <a:rPr lang="en-US" altLang="ko-KR" sz="1846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03</a:t>
            </a:r>
            <a:endParaRPr lang="ko-KR" altLang="en-US" sz="1846" dirty="0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7255" y="3741420"/>
            <a:ext cx="1890395" cy="204597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>
              <a:lnSpc>
                <a:spcPct val="114999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  <a:p>
            <a:pPr defTabSz="1125444" eaLnBrk="0">
              <a:lnSpc>
                <a:spcPct val="114999"/>
              </a:lnSpc>
            </a:pPr>
            <a:r>
              <a:rPr lang="en-US" altLang="ko-KR" sz="1846" dirty="0">
                <a:solidFill>
                  <a:srgbClr val="418595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846" dirty="0">
              <a:solidFill>
                <a:srgbClr val="418595"/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57035" y="3841750"/>
            <a:ext cx="1890395" cy="39751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/>
            <a:r>
              <a:rPr lang="en-US" altLang="ko-KR" sz="1846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04</a:t>
            </a:r>
            <a:endParaRPr lang="ko-KR" altLang="en-US" sz="1846" dirty="0">
              <a:solidFill>
                <a:schemeClr val="accent2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1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004820" y="1003300"/>
            <a:ext cx="4898390" cy="181864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/>
            <a:r>
              <a:rPr lang="en-US" altLang="ko-KR" sz="5539" spc="-185" dirty="0">
                <a:solidFill>
                  <a:srgbClr val="F3DACF"/>
                </a:solidFill>
                <a:latin typeface="Arial" charset="0"/>
                <a:ea typeface="Arial" charset="0"/>
              </a:rPr>
              <a:t>POLARIS</a:t>
            </a:r>
            <a:endParaRPr lang="ko-KR" altLang="en-US" sz="5539" dirty="0">
              <a:solidFill>
                <a:srgbClr val="F3DACF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5539" spc="-185" dirty="0">
                <a:solidFill>
                  <a:srgbClr val="F3DACF"/>
                </a:solidFill>
                <a:latin typeface="Arial" charset="0"/>
                <a:ea typeface="Arial" charset="0"/>
              </a:rPr>
              <a:t>SLIDE</a:t>
            </a:r>
            <a:endParaRPr lang="ko-KR" altLang="en-US" sz="6154" dirty="0">
              <a:solidFill>
                <a:srgbClr val="F3DACF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26410" y="4141470"/>
            <a:ext cx="4898390" cy="14395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/>
            <a:r>
              <a:rPr lang="en-US" altLang="ko-KR" sz="1723" dirty="0">
                <a:solidFill>
                  <a:srgbClr val="F3DACF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723" dirty="0">
              <a:solidFill>
                <a:srgbClr val="F3DACF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723" dirty="0">
                <a:solidFill>
                  <a:srgbClr val="F3DACF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723" dirty="0">
              <a:solidFill>
                <a:srgbClr val="F3DACF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723" dirty="0">
              <a:solidFill>
                <a:srgbClr val="F3DACF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723" dirty="0">
                <a:solidFill>
                  <a:srgbClr val="F3DACF"/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2462" dirty="0">
              <a:solidFill>
                <a:srgbClr val="F3DACF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689465" y="6081395"/>
            <a:ext cx="1830070" cy="60579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POLARIS</a:t>
            </a:r>
            <a:b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</a:br>
            <a:r>
              <a:rPr lang="en-US" altLang="ko-KR" sz="1600" spc="123" dirty="0">
                <a:solidFill>
                  <a:srgbClr val="ED7D31">
                    <a:lumMod val="20000"/>
                    <a:lumOff val="80000"/>
                  </a:srgbClr>
                </a:solidFill>
                <a:latin typeface="Arial" charset="0"/>
                <a:ea typeface="Arial" charset="0"/>
              </a:rPr>
              <a:t>OFFICE</a:t>
            </a:r>
            <a:endParaRPr lang="ko-KR" altLang="en-US" sz="1846" dirty="0">
              <a:solidFill>
                <a:srgbClr val="ED7D31">
                  <a:lumMod val="20000"/>
                  <a:lumOff val="80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2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Pages>9</Pages>
  <Words>244</Words>
  <Characters>0</Characters>
  <Application>Polaris Office Slide</Application>
  <DocSecurity>0</DocSecurity>
  <PresentationFormat>와이드스크린</PresentationFormat>
  <Lines>0</Lines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neptune simple</dc:title>
  <dc:creator>Polaris Office</dc:creator>
</cp:coreProperties>
</file>