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358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Adobe Gothic Std B</vt:lpstr>
      <vt:lpstr>a Abstract Groovy</vt:lpstr>
      <vt:lpstr>Arial</vt:lpstr>
      <vt:lpstr>Arial Narrow</vt:lpstr>
      <vt:lpstr>Calibri</vt:lpstr>
      <vt:lpstr>Calibri Light</vt:lpstr>
      <vt:lpstr>Courier New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27</cp:revision>
  <dcterms:created xsi:type="dcterms:W3CDTF">2024-08-29T05:29:19Z</dcterms:created>
  <dcterms:modified xsi:type="dcterms:W3CDTF">2024-09-09T03:08:05Z</dcterms:modified>
</cp:coreProperties>
</file>