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2CF55-B0FD-44D4-B57E-F1A04F94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FF2BE9-33AC-453C-9D4A-3158BEC3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8EA40-77F5-4056-BE4F-127B45DD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BE73-964D-4456-8A16-52AE5D95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46532-27F0-4588-9BA5-341B5A3C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6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47BC-362B-47A5-A637-03C4484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AF07C-87C4-485F-8544-5CB2C8EB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77836-1CD9-418F-A324-DCBA43E7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DE0E1-B76D-43D1-A447-2B7D5922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E2F47-F4B7-4596-B4CE-0A83155C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38B04-B237-4079-8234-E47B869B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3CC39-F8CF-4D3E-B194-F325922F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749B3-A83A-4FCC-99B4-6214EC2C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3E40E-521D-4928-8677-B27A4E3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21AE8-A926-4B5D-9630-23CE04A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1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2927E-C6CD-4A42-A4CB-D3A810A3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B716-B87B-47E8-B99A-C9A2B4C1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8132F-26F0-4BD1-889C-C5AFAB75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A52A5-1F16-4F86-A717-21A2E07A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C062C-9568-477C-A8A6-ED096A22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D5124-C16E-414B-A1B9-0A4B5C4A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B39CF-6D00-4210-A3E1-1CB32F24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4EC68-551C-476E-8B33-A5DB443B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40C86-8652-4AC7-B0D8-EBE9EAD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92CE-848B-4626-B948-B20BF131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DEA5-7D3E-4164-A622-67DCE79F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F70E-3240-48AE-82C7-78A2A92D1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7B4F4-8C8E-4ABE-A6CC-32416093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6D86E-059B-4044-AA61-627FFFC2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FB2D6-506F-4146-9A88-F16AF12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6730E-2CD6-4DDE-A37E-4C9FD65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D3155-CBC6-4193-AE7E-3F3DE911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4BA2B-A9EA-4724-99EA-B08345F6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AD3FD-A68B-4B50-9021-C28DE486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671EC-C43D-4516-83DF-9178E4E5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D4D7D3-43DA-489C-85BD-504903596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7C564-1BDF-4C6B-81B7-1F27BD2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8EB63E-085E-471A-930F-E44472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A77C9-85FA-459F-BA19-1B9CC5EB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FA17-C5A8-419C-A963-D80B75C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81DCCB-6DA4-45B2-9559-7AFB08AD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3F6B2-F5D9-446E-B109-283FD04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B55E6-ABC9-4EDB-B4C9-AFAFA718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5AB479-399C-48BF-A5DB-4981201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59141-A739-4022-9219-281AF541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27E7A-46B6-409E-811E-3D3E57FA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9F914-7B83-4270-BBEA-96A88907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22B42-51F2-4C30-8647-1F3A8792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E411B-F6C3-4CE8-8570-6500F078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694B9-3390-42DD-8E40-37D330F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9A6B-A36F-43A2-8783-ED253859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59E4D-8CB5-4AE3-95F9-4D55E2A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95A0-2DF9-4D88-826D-39C74F83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56469-62B5-4C7D-9F26-F27C64F18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0D8DE-BE35-4B21-8328-3B429D2E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37647-1444-4800-B3A4-12DFB9EE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5B8DB-3B06-4F2C-A8D0-55B6618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DB4BC-9292-489F-83FA-0B81AFFA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8EFA95-DF47-411F-B60A-272F3B98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1441C-F48F-47EC-9D92-D6586BCE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96BE7-8F87-43BC-9657-467AA4516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EDCA-8DA5-4CD6-B5BF-6E1FA1E9A1D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F6BDD-1913-48CE-ABC8-5A675655C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4260C-5C6C-48E2-8345-1DFFC6F7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37AD-A399-45BA-8E7A-DA105E6D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0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DA857-0B16-4D57-A413-0CC35AC4B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一个简单的创新项目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488FA-4493-4E34-8A79-0D76A3DA3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技术创新方法与自主知识产权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1CBE64-FC5B-4D3C-950B-F5907BC5F48A}"/>
              </a:ext>
            </a:extLst>
          </p:cNvPr>
          <p:cNvSpPr txBox="1"/>
          <p:nvPr/>
        </p:nvSpPr>
        <p:spPr>
          <a:xfrm>
            <a:off x="7986320" y="4980543"/>
            <a:ext cx="3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王乾鸣  </a:t>
            </a:r>
            <a:r>
              <a:rPr lang="en-US" altLang="zh-CN" dirty="0"/>
              <a:t>2019 10 23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9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2FB8-83F5-44BF-B407-B8209686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C6004-0182-4F58-AA91-6578BD4F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1.VR</a:t>
            </a:r>
            <a:r>
              <a:rPr lang="zh-CN" altLang="en-US" dirty="0"/>
              <a:t>（虚拟现实技术）技术的发展，为我们带来了许多便利。它可以使人身临其境，给人带来环境沉浸感；但是</a:t>
            </a:r>
            <a:r>
              <a:rPr lang="en-US" altLang="zh-CN" dirty="0"/>
              <a:t>VR</a:t>
            </a:r>
            <a:r>
              <a:rPr lang="zh-CN" altLang="en-US" dirty="0"/>
              <a:t>眼镜略显笨重，且需要主机支持；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许多人热爱球类运动，尤其是乒乓球，羽毛球这类小球运动，人员少，易上手，运动量适中；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乒乓球需要球桌，羽毛球需要球网及场地，囿于场地限制，人们无法随时随地的进行运动；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06D670-69F1-4C69-A2BE-6A1A46F2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8505"/>
            <a:ext cx="2987180" cy="22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B51E-0B0C-48FD-BE53-7EC43F6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90FC0-0331-4C82-B611-D36A0D48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产品组成：一副特殊的眼镜，一副特殊的球拍（乒乓球</a:t>
            </a:r>
            <a:r>
              <a:rPr lang="en-US" altLang="zh-CN" sz="2400" dirty="0"/>
              <a:t>/</a:t>
            </a:r>
            <a:r>
              <a:rPr lang="zh-CN" altLang="en-US" sz="2400" dirty="0"/>
              <a:t>羽毛球）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产品介绍：眼镜和球拍经过充电就可以使用。眼镜可以为使用者创造出一幅虚拟的光学场景，该场景包括乒乓球桌</a:t>
            </a:r>
            <a:r>
              <a:rPr lang="en-US" altLang="zh-CN" sz="2400" dirty="0"/>
              <a:t>/</a:t>
            </a:r>
            <a:r>
              <a:rPr lang="zh-CN" altLang="en-US" sz="2400" dirty="0"/>
              <a:t>羽毛球场，一个乒乓球</a:t>
            </a:r>
            <a:r>
              <a:rPr lang="en-US" altLang="zh-CN" sz="2400" dirty="0"/>
              <a:t>/</a:t>
            </a:r>
            <a:r>
              <a:rPr lang="zh-CN" altLang="en-US" sz="2400" dirty="0"/>
              <a:t>羽毛球。该眼镜结合特制的球拍，分析击球点和力度大小，而后计算出球的运动轨迹，展现在双方球员的眼镜中。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注意事项：本产品需要一个空旷平坦的场地，以免使自己或他人受伤。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27463D-C2F1-49C2-BE5D-0CFDA468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10" y="4216400"/>
            <a:ext cx="2266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07FF-C74A-46B1-9294-F1798747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BD142-4476-4633-ABB8-90419E1C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技术系统进化思想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本产品将传统的球拍，球场，球升级为一副运用光学原理的特制眼镜和球拍。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资源最大化利用思想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</a:t>
            </a:r>
            <a:r>
              <a:rPr lang="zh-CN" altLang="en-US" dirty="0">
                <a:solidFill>
                  <a:prstClr val="black"/>
                </a:solidFill>
              </a:rPr>
              <a:t>本产品只需要找到一块空旷平坦的场地就可以使用，能够利用一些无人的平地，且不受风力的影响。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克服心理惯性思维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本产品克服了传统的思维定式，使用者可以在任意空旷平坦的地面使用，而不一定非要找到球场。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013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BB1B7-3476-4238-ADD6-4A852611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进化法则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C5FE-2C25-4FA8-B74A-45DC6DB2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提高理想度法则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本产品消除了原来球类运动的部分缺点，并提高了便携性。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sz="2400" dirty="0">
                <a:ea typeface="宋体" panose="02010600030101010101" pitchFamily="2" charset="-122"/>
              </a:rPr>
              <a:t>动态性和可控性进化法则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ea typeface="宋体" panose="02010600030101010101" pitchFamily="2" charset="-122"/>
              </a:rPr>
              <a:t>本产品相较原来传统的方式，更具便携性，也更易于收到人们控制。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向自动化和智能化方向进化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本产品利用软件计算和场景虚拟，让球类运动更能走进人们的生活中。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85AF-CCFC-4F78-AE0A-4AF02E45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发明原理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F9F0-CBF0-4A83-A4F5-4D304BC4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动态化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因为产品与环境，产品与产品之间可以互相协调，能够让其在各个阶段都可以为使用者带来最好的体验。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反馈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产品通过计算的方式，以光学的形式反馈给使用者，可以改善使用者的使用体验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复制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利用光学原理，产品可以复制出场地和球，降低对场地的需求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机械系统的替代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物体与物体之间通过电磁联系，互相作用，能够更精确的复刻出真实的运动体验。</a:t>
            </a:r>
          </a:p>
        </p:txBody>
      </p:sp>
    </p:spTree>
    <p:extLst>
      <p:ext uri="{BB962C8B-B14F-4D97-AF65-F5344CB8AC3E}">
        <p14:creationId xmlns:p14="http://schemas.microsoft.com/office/powerpoint/2010/main" val="347847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99E8-4B2F-40D8-A9D7-4E6971E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FA391-CAD8-44F0-BFDA-1E6971EE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C88239-3CC9-4102-BF24-D07BBBBA3080}"/>
              </a:ext>
            </a:extLst>
          </p:cNvPr>
          <p:cNvSpPr/>
          <p:nvPr/>
        </p:nvSpPr>
        <p:spPr>
          <a:xfrm>
            <a:off x="4618676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65733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531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一个简单的创新项目</vt:lpstr>
      <vt:lpstr>启发</vt:lpstr>
      <vt:lpstr>项目介绍</vt:lpstr>
      <vt:lpstr>核心思想</vt:lpstr>
      <vt:lpstr>进化法则</vt:lpstr>
      <vt:lpstr>发明原理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一个简单的创新项目</dc:title>
  <dc:creator>王 乾鸣</dc:creator>
  <cp:lastModifiedBy>史 杰灵</cp:lastModifiedBy>
  <cp:revision>7</cp:revision>
  <dcterms:created xsi:type="dcterms:W3CDTF">2019-10-23T14:08:19Z</dcterms:created>
  <dcterms:modified xsi:type="dcterms:W3CDTF">2021-05-18T14:01:52Z</dcterms:modified>
</cp:coreProperties>
</file>