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7.xml" ContentType="application/vnd.openxmlformats-officedocument.presentationml.tags+xml"/>
  <Override PartName="/ppt/notesSlides/notesSlide1.xml" ContentType="application/vnd.openxmlformats-officedocument.presentationml.notesSlide+xml"/>
  <Override PartName="/ppt/tags/tag58.xml" ContentType="application/vnd.openxmlformats-officedocument.presentationml.tags+xml"/>
  <Override PartName="/ppt/notesSlides/notesSlide2.xml" ContentType="application/vnd.openxmlformats-officedocument.presentationml.notesSlide+xml"/>
  <Override PartName="/ppt/tags/tag5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0.xml" ContentType="application/vnd.openxmlformats-officedocument.presentationml.tags+xml"/>
  <Override PartName="/ppt/notesSlides/notesSlide5.xml" ContentType="application/vnd.openxmlformats-officedocument.presentationml.notesSlide+xml"/>
  <Override PartName="/ppt/tags/tag61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56" r:id="rId3"/>
    <p:sldId id="305" r:id="rId4"/>
    <p:sldId id="288" r:id="rId5"/>
    <p:sldId id="301" r:id="rId6"/>
    <p:sldId id="302" r:id="rId7"/>
    <p:sldId id="258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6182" autoAdjust="0"/>
  </p:normalViewPr>
  <p:slideViewPr>
    <p:cSldViewPr snapToGrid="0">
      <p:cViewPr varScale="1">
        <p:scale>
          <a:sx n="99" d="100"/>
          <a:sy n="99" d="100"/>
        </p:scale>
        <p:origin x="101" y="182"/>
      </p:cViewPr>
      <p:guideLst>
        <p:guide orient="horz" pos="2152"/>
        <p:guide pos="37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2021/6/3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822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pPr/>
              <a:t>2021/6/3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849F42C-2DAE-424C-A4B8-3140182C3E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26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64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02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348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336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905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719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7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3"/>
          <p:cNvSpPr/>
          <p:nvPr userDrawn="1"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rgbClr val="263346">
              <a:alpha val="64999"/>
            </a:srgbClr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83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接连接符 8"/>
          <p:cNvSpPr/>
          <p:nvPr userDrawn="1"/>
        </p:nvSpPr>
        <p:spPr>
          <a:xfrm flipV="1">
            <a:off x="7203138" y="1154381"/>
            <a:ext cx="4679341" cy="1587"/>
          </a:xfrm>
          <a:prstGeom prst="line">
            <a:avLst/>
          </a:prstGeom>
          <a:ln w="6350" cap="flat" cmpd="sng">
            <a:solidFill>
              <a:srgbClr val="2F2637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直接连接符 10"/>
          <p:cNvSpPr/>
          <p:nvPr userDrawn="1"/>
        </p:nvSpPr>
        <p:spPr>
          <a:xfrm flipV="1">
            <a:off x="342856" y="1154381"/>
            <a:ext cx="4679341" cy="1587"/>
          </a:xfrm>
          <a:prstGeom prst="line">
            <a:avLst/>
          </a:prstGeom>
          <a:ln w="6350" cap="flat" cmpd="sng">
            <a:solidFill>
              <a:srgbClr val="2F2637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5" name="组合 1"/>
          <p:cNvGrpSpPr/>
          <p:nvPr userDrawn="1"/>
        </p:nvGrpSpPr>
        <p:grpSpPr>
          <a:xfrm>
            <a:off x="5366640" y="1000358"/>
            <a:ext cx="1468246" cy="308046"/>
            <a:chOff x="0" y="0"/>
            <a:chExt cx="1541192" cy="321992"/>
          </a:xfrm>
        </p:grpSpPr>
        <p:sp>
          <p:nvSpPr>
            <p:cNvPr id="6" name="椭圆 13"/>
            <p:cNvSpPr/>
            <p:nvPr/>
          </p:nvSpPr>
          <p:spPr>
            <a:xfrm>
              <a:off x="0" y="0"/>
              <a:ext cx="321992" cy="3219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rgbClr val="2F2637">
                  <a:alpha val="5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 sz="1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15"/>
            <p:cNvSpPr/>
            <p:nvPr/>
          </p:nvSpPr>
          <p:spPr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 sz="1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16"/>
            <p:cNvSpPr/>
            <p:nvPr/>
          </p:nvSpPr>
          <p:spPr>
            <a:xfrm>
              <a:off x="812800" y="0"/>
              <a:ext cx="321992" cy="3219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rgbClr val="2F2637">
                  <a:alpha val="5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 sz="1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17"/>
            <p:cNvSpPr/>
            <p:nvPr/>
          </p:nvSpPr>
          <p:spPr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 sz="1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281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410460" y="64311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2021/6/3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14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60" r:id="rId9"/>
    <p:sldLayoutId id="2147483661" r:id="rId10"/>
    <p:sldLayoutId id="2147483662" r:id="rId11"/>
    <p:sldLayoutId id="2147483654" r:id="rId12"/>
    <p:sldLayoutId id="2147483655" r:id="rId13"/>
    <p:sldLayoutId id="2147483659" r:id="rId14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9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0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椭圆 10"/>
          <p:cNvSpPr/>
          <p:nvPr/>
        </p:nvSpPr>
        <p:spPr>
          <a:xfrm>
            <a:off x="3380264" y="768985"/>
            <a:ext cx="5446712" cy="5446713"/>
          </a:xfrm>
          <a:prstGeom prst="ellipse">
            <a:avLst/>
          </a:prstGeom>
          <a:noFill/>
          <a:ln w="88900" cap="flat" cmpd="sng">
            <a:solidFill>
              <a:srgbClr val="D0EAE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076" name="文本框 12"/>
          <p:cNvSpPr/>
          <p:nvPr/>
        </p:nvSpPr>
        <p:spPr>
          <a:xfrm>
            <a:off x="-861706" y="3333954"/>
            <a:ext cx="141205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zh-CN" sz="2800" kern="1200" baseline="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 would settle in a big city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80" name="椭圆 25"/>
          <p:cNvSpPr/>
          <p:nvPr/>
        </p:nvSpPr>
        <p:spPr>
          <a:xfrm>
            <a:off x="2947670" y="337185"/>
            <a:ext cx="6311900" cy="6310313"/>
          </a:xfrm>
          <a:prstGeom prst="ellipse">
            <a:avLst/>
          </a:prstGeom>
          <a:noFill/>
          <a:ln w="6350" cap="flat" cmpd="sng">
            <a:solidFill>
              <a:srgbClr val="FFFFFF">
                <a:alpha val="5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081" name="椭圆 26"/>
          <p:cNvSpPr/>
          <p:nvPr/>
        </p:nvSpPr>
        <p:spPr>
          <a:xfrm>
            <a:off x="2684939" y="38735"/>
            <a:ext cx="6837363" cy="6837363"/>
          </a:xfrm>
          <a:prstGeom prst="ellipse">
            <a:avLst/>
          </a:prstGeom>
          <a:noFill/>
          <a:ln w="6350" cap="flat" cmpd="sng">
            <a:solidFill>
              <a:srgbClr val="FFFFFF">
                <a:alpha val="39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任意多边形 14"/>
          <p:cNvSpPr/>
          <p:nvPr/>
        </p:nvSpPr>
        <p:spPr>
          <a:xfrm flipH="1">
            <a:off x="8733289" y="2"/>
            <a:ext cx="3458712" cy="6888169"/>
          </a:xfrm>
          <a:custGeom>
            <a:avLst/>
            <a:gdLst>
              <a:gd name="txL" fmla="*/ 0 w 2891118"/>
              <a:gd name="txT" fmla="*/ 0 h 5755342"/>
              <a:gd name="txR" fmla="*/ 2891118 w 2891118"/>
              <a:gd name="txB" fmla="*/ 5755342 h 5755342"/>
            </a:gdLst>
            <a:ahLst/>
            <a:cxnLst>
              <a:cxn ang="0">
                <a:pos x="13447" y="0"/>
              </a:cxn>
              <a:cxn ang="0">
                <a:pos x="2891118" y="2877671"/>
              </a:cxn>
              <a:cxn ang="0">
                <a:pos x="13447" y="5755342"/>
              </a:cxn>
              <a:cxn ang="0">
                <a:pos x="0" y="5755002"/>
              </a:cxn>
              <a:cxn ang="0">
                <a:pos x="0" y="340"/>
              </a:cxn>
            </a:cxnLst>
            <a:rect l="txL" t="txT" r="txR" b="txB"/>
            <a:pathLst>
              <a:path w="2891118" h="5755342">
                <a:moveTo>
                  <a:pt x="13447" y="0"/>
                </a:moveTo>
                <a:cubicBezTo>
                  <a:pt x="1602741" y="0"/>
                  <a:pt x="2891118" y="1288377"/>
                  <a:pt x="2891118" y="2877671"/>
                </a:cubicBezTo>
                <a:cubicBezTo>
                  <a:pt x="2891118" y="4466965"/>
                  <a:pt x="1602741" y="5755342"/>
                  <a:pt x="13447" y="5755342"/>
                </a:cubicBezTo>
                <a:lnTo>
                  <a:pt x="0" y="5755002"/>
                </a:lnTo>
                <a:lnTo>
                  <a:pt x="0" y="3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lIns="121917" tIns="60958" rIns="121917" bIns="60958" anchor="ctr"/>
          <a:lstStyle/>
          <a:p>
            <a:pPr algn="ctr" defTabSz="914377"/>
            <a:endParaRPr sz="1400">
              <a:solidFill>
                <a:srgbClr val="FFFFFF"/>
              </a:solidFill>
              <a:latin typeface="+mn-ea"/>
              <a:sym typeface="宋体" panose="02010600030101010101" pitchFamily="2" charset="-122"/>
            </a:endParaRPr>
          </a:p>
        </p:txBody>
      </p:sp>
      <p:grpSp>
        <p:nvGrpSpPr>
          <p:cNvPr id="138" name="组合 15"/>
          <p:cNvGrpSpPr/>
          <p:nvPr/>
        </p:nvGrpSpPr>
        <p:grpSpPr>
          <a:xfrm flipH="1">
            <a:off x="9679316" y="3893452"/>
            <a:ext cx="536505" cy="608154"/>
            <a:chOff x="0" y="0"/>
            <a:chExt cx="406393" cy="459645"/>
          </a:xfrm>
        </p:grpSpPr>
        <p:sp>
          <p:nvSpPr>
            <p:cNvPr id="139" name="Freeform 148"/>
            <p:cNvSpPr>
              <a:spLocks noEditPoints="1"/>
            </p:cNvSpPr>
            <p:nvPr/>
          </p:nvSpPr>
          <p:spPr>
            <a:xfrm>
              <a:off x="55120" y="0"/>
              <a:ext cx="351273" cy="456842"/>
            </a:xfrm>
            <a:custGeom>
              <a:avLst/>
              <a:gdLst>
                <a:gd name="txL" fmla="*/ 0 w 159"/>
                <a:gd name="txT" fmla="*/ 0 h 207"/>
                <a:gd name="txR" fmla="*/ 159 w 159"/>
                <a:gd name="txB" fmla="*/ 207 h 207"/>
              </a:gdLst>
              <a:ahLst/>
              <a:cxnLst>
                <a:cxn ang="0">
                  <a:pos x="157" y="185"/>
                </a:cxn>
                <a:cxn ang="0">
                  <a:pos x="89" y="79"/>
                </a:cxn>
                <a:cxn ang="0">
                  <a:pos x="92" y="24"/>
                </a:cxn>
                <a:cxn ang="0">
                  <a:pos x="42" y="4"/>
                </a:cxn>
                <a:cxn ang="0">
                  <a:pos x="70" y="48"/>
                </a:cxn>
                <a:cxn ang="0">
                  <a:pos x="37" y="69"/>
                </a:cxn>
                <a:cxn ang="0">
                  <a:pos x="10" y="27"/>
                </a:cxn>
                <a:cxn ang="0">
                  <a:pos x="10" y="77"/>
                </a:cxn>
                <a:cxn ang="0">
                  <a:pos x="62" y="96"/>
                </a:cxn>
                <a:cxn ang="0">
                  <a:pos x="130" y="202"/>
                </a:cxn>
                <a:cxn ang="0">
                  <a:pos x="143" y="205"/>
                </a:cxn>
                <a:cxn ang="0">
                  <a:pos x="154" y="197"/>
                </a:cxn>
                <a:cxn ang="0">
                  <a:pos x="157" y="185"/>
                </a:cxn>
                <a:cxn ang="0">
                  <a:pos x="144" y="193"/>
                </a:cxn>
                <a:cxn ang="0">
                  <a:pos x="134" y="191"/>
                </a:cxn>
                <a:cxn ang="0">
                  <a:pos x="137" y="182"/>
                </a:cxn>
                <a:cxn ang="0">
                  <a:pos x="146" y="184"/>
                </a:cxn>
                <a:cxn ang="0">
                  <a:pos x="144" y="193"/>
                </a:cxn>
              </a:cxnLst>
              <a:rect l="txL" t="txT" r="txR" b="txB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solidFill>
              <a:srgbClr val="2F2637"/>
            </a:solidFill>
            <a:ln w="9525">
              <a:noFill/>
            </a:ln>
          </p:spPr>
          <p:txBody>
            <a:bodyPr vert="horz" wrap="square" anchor="t"/>
            <a:lstStyle/>
            <a:p>
              <a:pPr defTabSz="914377"/>
              <a:endParaRPr sz="1400">
                <a:solidFill>
                  <a:srgbClr val="000000"/>
                </a:solidFill>
                <a:latin typeface="+mn-ea"/>
                <a:sym typeface="宋体" panose="02010600030101010101" pitchFamily="2" charset="-122"/>
              </a:endParaRPr>
            </a:p>
          </p:txBody>
        </p:sp>
        <p:sp>
          <p:nvSpPr>
            <p:cNvPr id="140" name="Freeform 149"/>
            <p:cNvSpPr>
              <a:spLocks noEditPoints="1"/>
            </p:cNvSpPr>
            <p:nvPr/>
          </p:nvSpPr>
          <p:spPr>
            <a:xfrm>
              <a:off x="0" y="231691"/>
              <a:ext cx="231691" cy="227954"/>
            </a:xfrm>
            <a:custGeom>
              <a:avLst/>
              <a:gdLst>
                <a:gd name="txL" fmla="*/ 0 w 105"/>
                <a:gd name="txT" fmla="*/ 0 h 103"/>
                <a:gd name="txR" fmla="*/ 105 w 105"/>
                <a:gd name="txB" fmla="*/ 103 h 103"/>
              </a:gdLst>
              <a:ahLst/>
              <a:cxnLst>
                <a:cxn ang="0">
                  <a:pos x="91" y="26"/>
                </a:cxn>
                <a:cxn ang="0">
                  <a:pos x="97" y="20"/>
                </a:cxn>
                <a:cxn ang="0">
                  <a:pos x="84" y="7"/>
                </a:cxn>
                <a:cxn ang="0">
                  <a:pos x="78" y="13"/>
                </a:cxn>
                <a:cxn ang="0">
                  <a:pos x="62" y="7"/>
                </a:cxn>
                <a:cxn ang="0">
                  <a:pos x="62" y="0"/>
                </a:cxn>
                <a:cxn ang="0">
                  <a:pos x="43" y="0"/>
                </a:cxn>
                <a:cxn ang="0">
                  <a:pos x="43" y="7"/>
                </a:cxn>
                <a:cxn ang="0">
                  <a:pos x="28" y="13"/>
                </a:cxn>
                <a:cxn ang="0">
                  <a:pos x="22" y="7"/>
                </a:cxn>
                <a:cxn ang="0">
                  <a:pos x="8" y="20"/>
                </a:cxn>
                <a:cxn ang="0">
                  <a:pos x="15" y="27"/>
                </a:cxn>
                <a:cxn ang="0">
                  <a:pos x="8" y="42"/>
                </a:cxn>
                <a:cxn ang="0">
                  <a:pos x="0" y="42"/>
                </a:cxn>
                <a:cxn ang="0">
                  <a:pos x="0" y="61"/>
                </a:cxn>
                <a:cxn ang="0">
                  <a:pos x="9" y="61"/>
                </a:cxn>
                <a:cxn ang="0">
                  <a:pos x="15" y="76"/>
                </a:cxn>
                <a:cxn ang="0">
                  <a:pos x="9" y="82"/>
                </a:cxn>
                <a:cxn ang="0">
                  <a:pos x="22" y="95"/>
                </a:cxn>
                <a:cxn ang="0">
                  <a:pos x="28" y="89"/>
                </a:cxn>
                <a:cxn ang="0">
                  <a:pos x="43" y="95"/>
                </a:cxn>
                <a:cxn ang="0">
                  <a:pos x="43" y="103"/>
                </a:cxn>
                <a:cxn ang="0">
                  <a:pos x="62" y="103"/>
                </a:cxn>
                <a:cxn ang="0">
                  <a:pos x="62" y="95"/>
                </a:cxn>
                <a:cxn ang="0">
                  <a:pos x="77" y="89"/>
                </a:cxn>
                <a:cxn ang="0">
                  <a:pos x="83" y="95"/>
                </a:cxn>
                <a:cxn ang="0">
                  <a:pos x="96" y="82"/>
                </a:cxn>
                <a:cxn ang="0">
                  <a:pos x="91" y="76"/>
                </a:cxn>
                <a:cxn ang="0">
                  <a:pos x="97" y="61"/>
                </a:cxn>
                <a:cxn ang="0">
                  <a:pos x="105" y="61"/>
                </a:cxn>
                <a:cxn ang="0">
                  <a:pos x="105" y="42"/>
                </a:cxn>
                <a:cxn ang="0">
                  <a:pos x="97" y="42"/>
                </a:cxn>
                <a:cxn ang="0">
                  <a:pos x="91" y="26"/>
                </a:cxn>
                <a:cxn ang="0">
                  <a:pos x="53" y="83"/>
                </a:cxn>
                <a:cxn ang="0">
                  <a:pos x="21" y="51"/>
                </a:cxn>
                <a:cxn ang="0">
                  <a:pos x="53" y="19"/>
                </a:cxn>
                <a:cxn ang="0">
                  <a:pos x="85" y="51"/>
                </a:cxn>
                <a:cxn ang="0">
                  <a:pos x="53" y="83"/>
                </a:cxn>
              </a:cxnLst>
              <a:rect l="txL" t="txT" r="txR" b="txB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solidFill>
              <a:srgbClr val="2F2637"/>
            </a:solidFill>
            <a:ln w="9525">
              <a:noFill/>
            </a:ln>
          </p:spPr>
          <p:txBody>
            <a:bodyPr vert="horz" wrap="square" anchor="t"/>
            <a:lstStyle/>
            <a:p>
              <a:pPr defTabSz="914377"/>
              <a:endParaRPr sz="1400">
                <a:solidFill>
                  <a:srgbClr val="000000"/>
                </a:solidFill>
                <a:latin typeface="+mn-ea"/>
                <a:sym typeface="宋体" panose="02010600030101010101" pitchFamily="2" charset="-122"/>
              </a:endParaRPr>
            </a:p>
          </p:txBody>
        </p:sp>
        <p:sp>
          <p:nvSpPr>
            <p:cNvPr id="141" name="Oval 150"/>
            <p:cNvSpPr/>
            <p:nvPr/>
          </p:nvSpPr>
          <p:spPr>
            <a:xfrm>
              <a:off x="97160" y="326983"/>
              <a:ext cx="37370" cy="37370"/>
            </a:xfrm>
            <a:prstGeom prst="ellipse">
              <a:avLst/>
            </a:prstGeom>
            <a:solidFill>
              <a:srgbClr val="2F2637"/>
            </a:solidFill>
            <a:ln w="9525">
              <a:noFill/>
            </a:ln>
          </p:spPr>
          <p:txBody>
            <a:bodyPr vert="horz" wrap="square" anchor="t"/>
            <a:lstStyle/>
            <a:p>
              <a:pPr defTabSz="914377"/>
              <a:endParaRPr sz="1400">
                <a:solidFill>
                  <a:srgbClr val="000000"/>
                </a:solidFill>
                <a:latin typeface="+mn-ea"/>
                <a:sym typeface="宋体" panose="02010600030101010101" pitchFamily="2" charset="-122"/>
              </a:endParaRPr>
            </a:p>
          </p:txBody>
        </p:sp>
      </p:grpSp>
      <p:grpSp>
        <p:nvGrpSpPr>
          <p:cNvPr id="142" name="组合 19"/>
          <p:cNvGrpSpPr/>
          <p:nvPr/>
        </p:nvGrpSpPr>
        <p:grpSpPr>
          <a:xfrm flipH="1">
            <a:off x="9641218" y="2450081"/>
            <a:ext cx="504760" cy="563693"/>
            <a:chOff x="0" y="0"/>
            <a:chExt cx="402656" cy="450303"/>
          </a:xfrm>
        </p:grpSpPr>
        <p:sp>
          <p:nvSpPr>
            <p:cNvPr id="143" name="Freeform 108"/>
            <p:cNvSpPr>
              <a:spLocks noEditPoints="1"/>
            </p:cNvSpPr>
            <p:nvPr/>
          </p:nvSpPr>
          <p:spPr>
            <a:xfrm>
              <a:off x="69134" y="167228"/>
              <a:ext cx="56988" cy="57923"/>
            </a:xfrm>
            <a:custGeom>
              <a:avLst/>
              <a:gdLst>
                <a:gd name="txL" fmla="*/ 0 w 26"/>
                <a:gd name="txT" fmla="*/ 0 h 26"/>
                <a:gd name="txR" fmla="*/ 26 w 26"/>
                <a:gd name="txB" fmla="*/ 26 h 26"/>
              </a:gdLst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6"/>
                </a:cxn>
                <a:cxn ang="0">
                  <a:pos x="26" y="13"/>
                </a:cxn>
                <a:cxn ang="0">
                  <a:pos x="13" y="0"/>
                </a:cxn>
                <a:cxn ang="0">
                  <a:pos x="13" y="23"/>
                </a:cxn>
                <a:cxn ang="0">
                  <a:pos x="3" y="13"/>
                </a:cxn>
                <a:cxn ang="0">
                  <a:pos x="13" y="3"/>
                </a:cxn>
                <a:cxn ang="0">
                  <a:pos x="23" y="13"/>
                </a:cxn>
                <a:cxn ang="0">
                  <a:pos x="13" y="23"/>
                </a:cxn>
              </a:cxnLst>
              <a:rect l="txL" t="txT" r="txR" b="tx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solidFill>
              <a:srgbClr val="2F2637"/>
            </a:solidFill>
            <a:ln w="9525">
              <a:noFill/>
            </a:ln>
          </p:spPr>
          <p:txBody>
            <a:bodyPr vert="horz" wrap="square" anchor="t"/>
            <a:lstStyle/>
            <a:p>
              <a:pPr defTabSz="914377"/>
              <a:endParaRPr>
                <a:solidFill>
                  <a:srgbClr val="000000"/>
                </a:solidFill>
                <a:latin typeface="+mn-ea"/>
                <a:sym typeface="宋体" panose="02010600030101010101" pitchFamily="2" charset="-122"/>
              </a:endParaRPr>
            </a:p>
          </p:txBody>
        </p:sp>
        <p:sp>
          <p:nvSpPr>
            <p:cNvPr id="144" name="Freeform 109"/>
            <p:cNvSpPr>
              <a:spLocks noEditPoints="1"/>
            </p:cNvSpPr>
            <p:nvPr/>
          </p:nvSpPr>
          <p:spPr>
            <a:xfrm>
              <a:off x="197125" y="129859"/>
              <a:ext cx="48580" cy="48580"/>
            </a:xfrm>
            <a:custGeom>
              <a:avLst/>
              <a:gdLst>
                <a:gd name="txL" fmla="*/ 0 w 22"/>
                <a:gd name="txT" fmla="*/ 0 h 22"/>
                <a:gd name="txR" fmla="*/ 22 w 22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0" y="11"/>
                </a:cxn>
                <a:cxn ang="0">
                  <a:pos x="11" y="22"/>
                </a:cxn>
                <a:cxn ang="0">
                  <a:pos x="22" y="11"/>
                </a:cxn>
                <a:cxn ang="0">
                  <a:pos x="11" y="0"/>
                </a:cxn>
                <a:cxn ang="0">
                  <a:pos x="11" y="17"/>
                </a:cxn>
                <a:cxn ang="0">
                  <a:pos x="5" y="11"/>
                </a:cxn>
                <a:cxn ang="0">
                  <a:pos x="11" y="5"/>
                </a:cxn>
                <a:cxn ang="0">
                  <a:pos x="17" y="11"/>
                </a:cxn>
                <a:cxn ang="0">
                  <a:pos x="11" y="17"/>
                </a:cxn>
              </a:cxnLst>
              <a:rect l="txL" t="txT" r="txR" b="tx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solidFill>
              <a:srgbClr val="2F2637"/>
            </a:solidFill>
            <a:ln w="9525">
              <a:noFill/>
            </a:ln>
          </p:spPr>
          <p:txBody>
            <a:bodyPr vert="horz" wrap="square" anchor="t"/>
            <a:lstStyle/>
            <a:p>
              <a:pPr defTabSz="914377"/>
              <a:endParaRPr>
                <a:solidFill>
                  <a:srgbClr val="000000"/>
                </a:solidFill>
                <a:latin typeface="+mn-ea"/>
                <a:sym typeface="宋体" panose="02010600030101010101" pitchFamily="2" charset="-122"/>
              </a:endParaRPr>
            </a:p>
          </p:txBody>
        </p:sp>
        <p:sp>
          <p:nvSpPr>
            <p:cNvPr id="145" name="Freeform 110"/>
            <p:cNvSpPr>
              <a:spLocks noEditPoints="1"/>
            </p:cNvSpPr>
            <p:nvPr/>
          </p:nvSpPr>
          <p:spPr>
            <a:xfrm>
              <a:off x="82213" y="181242"/>
              <a:ext cx="30830" cy="30830"/>
            </a:xfrm>
            <a:custGeom>
              <a:avLst/>
              <a:gdLst>
                <a:gd name="txL" fmla="*/ 0 w 14"/>
                <a:gd name="txT" fmla="*/ 0 h 14"/>
                <a:gd name="txR" fmla="*/ 14 w 14"/>
                <a:gd name="txB" fmla="*/ 14 h 14"/>
              </a:gdLst>
              <a:ahLst/>
              <a:cxnLst>
                <a:cxn ang="0">
                  <a:pos x="7" y="0"/>
                </a:cxn>
                <a:cxn ang="0">
                  <a:pos x="0" y="7"/>
                </a:cxn>
                <a:cxn ang="0">
                  <a:pos x="7" y="14"/>
                </a:cxn>
                <a:cxn ang="0">
                  <a:pos x="14" y="7"/>
                </a:cxn>
                <a:cxn ang="0">
                  <a:pos x="7" y="0"/>
                </a:cxn>
                <a:cxn ang="0">
                  <a:pos x="7" y="10"/>
                </a:cxn>
                <a:cxn ang="0">
                  <a:pos x="4" y="7"/>
                </a:cxn>
                <a:cxn ang="0">
                  <a:pos x="7" y="3"/>
                </a:cxn>
                <a:cxn ang="0">
                  <a:pos x="11" y="7"/>
                </a:cxn>
                <a:cxn ang="0">
                  <a:pos x="7" y="10"/>
                </a:cxn>
              </a:cxnLst>
              <a:rect l="txL" t="txT" r="txR" b="tx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solidFill>
              <a:srgbClr val="2F2637"/>
            </a:solidFill>
            <a:ln w="9525">
              <a:noFill/>
            </a:ln>
          </p:spPr>
          <p:txBody>
            <a:bodyPr vert="horz" wrap="square" anchor="t"/>
            <a:lstStyle/>
            <a:p>
              <a:pPr defTabSz="914377"/>
              <a:endParaRPr>
                <a:solidFill>
                  <a:srgbClr val="000000"/>
                </a:solidFill>
                <a:latin typeface="+mn-ea"/>
                <a:sym typeface="宋体" panose="02010600030101010101" pitchFamily="2" charset="-122"/>
              </a:endParaRPr>
            </a:p>
          </p:txBody>
        </p:sp>
        <p:sp>
          <p:nvSpPr>
            <p:cNvPr id="146" name="Freeform 111"/>
            <p:cNvSpPr>
              <a:spLocks noEditPoints="1"/>
            </p:cNvSpPr>
            <p:nvPr/>
          </p:nvSpPr>
          <p:spPr>
            <a:xfrm>
              <a:off x="172834" y="105568"/>
              <a:ext cx="97161" cy="97161"/>
            </a:xfrm>
            <a:custGeom>
              <a:avLst/>
              <a:gdLst>
                <a:gd name="txL" fmla="*/ 0 w 44"/>
                <a:gd name="txT" fmla="*/ 0 h 44"/>
                <a:gd name="txR" fmla="*/ 44 w 44"/>
                <a:gd name="txB" fmla="*/ 44 h 44"/>
              </a:gdLst>
              <a:ahLst/>
              <a:cxnLst>
                <a:cxn ang="0">
                  <a:pos x="22" y="0"/>
                </a:cxn>
                <a:cxn ang="0">
                  <a:pos x="0" y="22"/>
                </a:cxn>
                <a:cxn ang="0">
                  <a:pos x="22" y="44"/>
                </a:cxn>
                <a:cxn ang="0">
                  <a:pos x="44" y="22"/>
                </a:cxn>
                <a:cxn ang="0">
                  <a:pos x="22" y="0"/>
                </a:cxn>
                <a:cxn ang="0">
                  <a:pos x="22" y="39"/>
                </a:cxn>
                <a:cxn ang="0">
                  <a:pos x="5" y="22"/>
                </a:cxn>
                <a:cxn ang="0">
                  <a:pos x="22" y="6"/>
                </a:cxn>
                <a:cxn ang="0">
                  <a:pos x="39" y="22"/>
                </a:cxn>
                <a:cxn ang="0">
                  <a:pos x="22" y="39"/>
                </a:cxn>
              </a:cxnLst>
              <a:rect l="txL" t="txT" r="txR" b="tx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solidFill>
              <a:srgbClr val="2F2637"/>
            </a:solidFill>
            <a:ln w="9525">
              <a:noFill/>
            </a:ln>
          </p:spPr>
          <p:txBody>
            <a:bodyPr vert="horz" wrap="square" anchor="t"/>
            <a:lstStyle/>
            <a:p>
              <a:pPr defTabSz="914377"/>
              <a:endParaRPr>
                <a:solidFill>
                  <a:srgbClr val="000000"/>
                </a:solidFill>
                <a:latin typeface="+mn-ea"/>
                <a:sym typeface="宋体" panose="02010600030101010101" pitchFamily="2" charset="-122"/>
              </a:endParaRPr>
            </a:p>
          </p:txBody>
        </p:sp>
        <p:sp>
          <p:nvSpPr>
            <p:cNvPr id="147" name="Freeform 112"/>
            <p:cNvSpPr>
              <a:spLocks noEditPoints="1"/>
            </p:cNvSpPr>
            <p:nvPr/>
          </p:nvSpPr>
          <p:spPr>
            <a:xfrm>
              <a:off x="0" y="0"/>
              <a:ext cx="402656" cy="450303"/>
            </a:xfrm>
            <a:custGeom>
              <a:avLst/>
              <a:gdLst>
                <a:gd name="txL" fmla="*/ 0 w 182"/>
                <a:gd name="txT" fmla="*/ 0 h 204"/>
                <a:gd name="txR" fmla="*/ 182 w 182"/>
                <a:gd name="txB" fmla="*/ 204 h 204"/>
              </a:gdLst>
              <a:ahLst/>
              <a:cxnLst>
                <a:cxn ang="0">
                  <a:pos x="157" y="96"/>
                </a:cxn>
                <a:cxn ang="0">
                  <a:pos x="153" y="48"/>
                </a:cxn>
                <a:cxn ang="0">
                  <a:pos x="78" y="0"/>
                </a:cxn>
                <a:cxn ang="0">
                  <a:pos x="1" y="79"/>
                </a:cxn>
                <a:cxn ang="0">
                  <a:pos x="0" y="204"/>
                </a:cxn>
                <a:cxn ang="0">
                  <a:pos x="113" y="176"/>
                </a:cxn>
                <a:cxn ang="0">
                  <a:pos x="147" y="176"/>
                </a:cxn>
                <a:cxn ang="0">
                  <a:pos x="147" y="176"/>
                </a:cxn>
                <a:cxn ang="0">
                  <a:pos x="156" y="151"/>
                </a:cxn>
                <a:cxn ang="0">
                  <a:pos x="146" y="145"/>
                </a:cxn>
                <a:cxn ang="0">
                  <a:pos x="156" y="140"/>
                </a:cxn>
                <a:cxn ang="0">
                  <a:pos x="155" y="138"/>
                </a:cxn>
                <a:cxn ang="0">
                  <a:pos x="170" y="111"/>
                </a:cxn>
                <a:cxn ang="0">
                  <a:pos x="62" y="93"/>
                </a:cxn>
                <a:cxn ang="0">
                  <a:pos x="62" y="102"/>
                </a:cxn>
                <a:cxn ang="0">
                  <a:pos x="54" y="105"/>
                </a:cxn>
                <a:cxn ang="0">
                  <a:pos x="48" y="110"/>
                </a:cxn>
                <a:cxn ang="0">
                  <a:pos x="40" y="107"/>
                </a:cxn>
                <a:cxn ang="0">
                  <a:pos x="32" y="107"/>
                </a:cxn>
                <a:cxn ang="0">
                  <a:pos x="28" y="99"/>
                </a:cxn>
                <a:cxn ang="0">
                  <a:pos x="22" y="93"/>
                </a:cxn>
                <a:cxn ang="0">
                  <a:pos x="26" y="85"/>
                </a:cxn>
                <a:cxn ang="0">
                  <a:pos x="26" y="76"/>
                </a:cxn>
                <a:cxn ang="0">
                  <a:pos x="34" y="73"/>
                </a:cxn>
                <a:cxn ang="0">
                  <a:pos x="40" y="68"/>
                </a:cxn>
                <a:cxn ang="0">
                  <a:pos x="48" y="71"/>
                </a:cxn>
                <a:cxn ang="0">
                  <a:pos x="57" y="71"/>
                </a:cxn>
                <a:cxn ang="0">
                  <a:pos x="60" y="79"/>
                </a:cxn>
                <a:cxn ang="0">
                  <a:pos x="66" y="85"/>
                </a:cxn>
                <a:cxn ang="0">
                  <a:pos x="136" y="77"/>
                </a:cxn>
                <a:cxn ang="0">
                  <a:pos x="126" y="87"/>
                </a:cxn>
                <a:cxn ang="0">
                  <a:pos x="121" y="100"/>
                </a:cxn>
                <a:cxn ang="0">
                  <a:pos x="107" y="100"/>
                </a:cxn>
                <a:cxn ang="0">
                  <a:pos x="94" y="105"/>
                </a:cxn>
                <a:cxn ang="0">
                  <a:pos x="83" y="96"/>
                </a:cxn>
                <a:cxn ang="0">
                  <a:pos x="70" y="91"/>
                </a:cxn>
                <a:cxn ang="0">
                  <a:pos x="70" y="77"/>
                </a:cxn>
                <a:cxn ang="0">
                  <a:pos x="64" y="64"/>
                </a:cxn>
                <a:cxn ang="0">
                  <a:pos x="74" y="53"/>
                </a:cxn>
                <a:cxn ang="0">
                  <a:pos x="79" y="40"/>
                </a:cxn>
                <a:cxn ang="0">
                  <a:pos x="94" y="40"/>
                </a:cxn>
                <a:cxn ang="0">
                  <a:pos x="107" y="35"/>
                </a:cxn>
                <a:cxn ang="0">
                  <a:pos x="117" y="44"/>
                </a:cxn>
                <a:cxn ang="0">
                  <a:pos x="130" y="49"/>
                </a:cxn>
                <a:cxn ang="0">
                  <a:pos x="130" y="64"/>
                </a:cxn>
                <a:cxn ang="0">
                  <a:pos x="136" y="77"/>
                </a:cxn>
              </a:cxnLst>
              <a:rect l="txL" t="txT" r="txR" b="tx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2F2637"/>
            </a:solidFill>
            <a:ln w="9525">
              <a:noFill/>
            </a:ln>
          </p:spPr>
          <p:txBody>
            <a:bodyPr vert="horz" wrap="square" anchor="t"/>
            <a:lstStyle/>
            <a:p>
              <a:pPr defTabSz="914377"/>
              <a:endParaRPr>
                <a:solidFill>
                  <a:srgbClr val="000000"/>
                </a:solidFill>
                <a:latin typeface="+mn-ea"/>
                <a:sym typeface="宋体" panose="02010600030101010101" pitchFamily="2" charset="-122"/>
              </a:endParaRPr>
            </a:p>
          </p:txBody>
        </p:sp>
      </p:grpSp>
      <p:grpSp>
        <p:nvGrpSpPr>
          <p:cNvPr id="148" name="组合 33"/>
          <p:cNvGrpSpPr/>
          <p:nvPr/>
        </p:nvGrpSpPr>
        <p:grpSpPr>
          <a:xfrm flipH="1">
            <a:off x="10417406" y="5598821"/>
            <a:ext cx="436506" cy="431900"/>
            <a:chOff x="0" y="0"/>
            <a:chExt cx="453105" cy="448433"/>
          </a:xfrm>
        </p:grpSpPr>
        <p:sp>
          <p:nvSpPr>
            <p:cNvPr id="149" name="Freeform 136"/>
            <p:cNvSpPr/>
            <p:nvPr/>
          </p:nvSpPr>
          <p:spPr>
            <a:xfrm>
              <a:off x="0" y="251309"/>
              <a:ext cx="453105" cy="197124"/>
            </a:xfrm>
            <a:custGeom>
              <a:avLst/>
              <a:gdLst>
                <a:gd name="txL" fmla="*/ 0 w 205"/>
                <a:gd name="txT" fmla="*/ 0 h 89"/>
                <a:gd name="txR" fmla="*/ 205 w 205"/>
                <a:gd name="txB" fmla="*/ 89 h 89"/>
              </a:gdLst>
              <a:ahLst/>
              <a:cxnLst>
                <a:cxn ang="0">
                  <a:pos x="103" y="19"/>
                </a:cxn>
                <a:cxn ang="0">
                  <a:pos x="47" y="0"/>
                </a:cxn>
                <a:cxn ang="0">
                  <a:pos x="0" y="0"/>
                </a:cxn>
                <a:cxn ang="0">
                  <a:pos x="0" y="67"/>
                </a:cxn>
                <a:cxn ang="0">
                  <a:pos x="22" y="89"/>
                </a:cxn>
                <a:cxn ang="0">
                  <a:pos x="183" y="89"/>
                </a:cxn>
                <a:cxn ang="0">
                  <a:pos x="205" y="67"/>
                </a:cxn>
                <a:cxn ang="0">
                  <a:pos x="205" y="0"/>
                </a:cxn>
                <a:cxn ang="0">
                  <a:pos x="158" y="0"/>
                </a:cxn>
                <a:cxn ang="0">
                  <a:pos x="103" y="19"/>
                </a:cxn>
              </a:cxnLst>
              <a:rect l="txL" t="txT" r="txR" b="tx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solidFill>
              <a:srgbClr val="2F2637"/>
            </a:solidFill>
            <a:ln w="9525">
              <a:noFill/>
            </a:ln>
          </p:spPr>
          <p:txBody>
            <a:bodyPr vert="horz" wrap="square" anchor="t"/>
            <a:lstStyle/>
            <a:p>
              <a:pPr defTabSz="914377"/>
              <a:endParaRPr sz="1400">
                <a:solidFill>
                  <a:srgbClr val="000000"/>
                </a:solidFill>
                <a:latin typeface="+mn-ea"/>
                <a:sym typeface="宋体" panose="02010600030101010101" pitchFamily="2" charset="-122"/>
              </a:endParaRPr>
            </a:p>
          </p:txBody>
        </p:sp>
        <p:sp>
          <p:nvSpPr>
            <p:cNvPr id="150" name="Freeform 137"/>
            <p:cNvSpPr>
              <a:spLocks noEditPoints="1"/>
            </p:cNvSpPr>
            <p:nvPr/>
          </p:nvSpPr>
          <p:spPr>
            <a:xfrm>
              <a:off x="0" y="0"/>
              <a:ext cx="453105" cy="260652"/>
            </a:xfrm>
            <a:custGeom>
              <a:avLst/>
              <a:gdLst>
                <a:gd name="txL" fmla="*/ 0 w 205"/>
                <a:gd name="txT" fmla="*/ 0 h 118"/>
                <a:gd name="txR" fmla="*/ 205 w 205"/>
                <a:gd name="txB" fmla="*/ 118 h 118"/>
              </a:gdLst>
              <a:ahLst/>
              <a:cxnLst>
                <a:cxn ang="0">
                  <a:pos x="183" y="42"/>
                </a:cxn>
                <a:cxn ang="0">
                  <a:pos x="180" y="42"/>
                </a:cxn>
                <a:cxn ang="0">
                  <a:pos x="154" y="42"/>
                </a:cxn>
                <a:cxn ang="0">
                  <a:pos x="154" y="22"/>
                </a:cxn>
                <a:cxn ang="0">
                  <a:pos x="132" y="0"/>
                </a:cxn>
                <a:cxn ang="0">
                  <a:pos x="73" y="0"/>
                </a:cxn>
                <a:cxn ang="0">
                  <a:pos x="51" y="22"/>
                </a:cxn>
                <a:cxn ang="0">
                  <a:pos x="51" y="42"/>
                </a:cxn>
                <a:cxn ang="0">
                  <a:pos x="25" y="42"/>
                </a:cxn>
                <a:cxn ang="0">
                  <a:pos x="22" y="42"/>
                </a:cxn>
                <a:cxn ang="0">
                  <a:pos x="0" y="64"/>
                </a:cxn>
                <a:cxn ang="0">
                  <a:pos x="0" y="101"/>
                </a:cxn>
                <a:cxn ang="0">
                  <a:pos x="54" y="101"/>
                </a:cxn>
                <a:cxn ang="0">
                  <a:pos x="103" y="118"/>
                </a:cxn>
                <a:cxn ang="0">
                  <a:pos x="151" y="101"/>
                </a:cxn>
                <a:cxn ang="0">
                  <a:pos x="205" y="101"/>
                </a:cxn>
                <a:cxn ang="0">
                  <a:pos x="205" y="64"/>
                </a:cxn>
                <a:cxn ang="0">
                  <a:pos x="183" y="42"/>
                </a:cxn>
                <a:cxn ang="0">
                  <a:pos x="67" y="26"/>
                </a:cxn>
                <a:cxn ang="0">
                  <a:pos x="67" y="22"/>
                </a:cxn>
                <a:cxn ang="0">
                  <a:pos x="73" y="17"/>
                </a:cxn>
                <a:cxn ang="0">
                  <a:pos x="132" y="17"/>
                </a:cxn>
                <a:cxn ang="0">
                  <a:pos x="138" y="22"/>
                </a:cxn>
                <a:cxn ang="0">
                  <a:pos x="138" y="26"/>
                </a:cxn>
                <a:cxn ang="0">
                  <a:pos x="138" y="42"/>
                </a:cxn>
                <a:cxn ang="0">
                  <a:pos x="67" y="42"/>
                </a:cxn>
                <a:cxn ang="0">
                  <a:pos x="67" y="26"/>
                </a:cxn>
                <a:cxn ang="0">
                  <a:pos x="101" y="101"/>
                </a:cxn>
                <a:cxn ang="0">
                  <a:pos x="85" y="86"/>
                </a:cxn>
                <a:cxn ang="0">
                  <a:pos x="101" y="70"/>
                </a:cxn>
                <a:cxn ang="0">
                  <a:pos x="117" y="86"/>
                </a:cxn>
                <a:cxn ang="0">
                  <a:pos x="101" y="101"/>
                </a:cxn>
              </a:cxnLst>
              <a:rect l="txL" t="txT" r="txR" b="tx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solidFill>
              <a:srgbClr val="2F2637"/>
            </a:solidFill>
            <a:ln w="9525">
              <a:noFill/>
            </a:ln>
          </p:spPr>
          <p:txBody>
            <a:bodyPr vert="horz" wrap="square" anchor="t"/>
            <a:lstStyle/>
            <a:p>
              <a:pPr defTabSz="914377"/>
              <a:endParaRPr sz="1400">
                <a:solidFill>
                  <a:srgbClr val="000000"/>
                </a:solidFill>
                <a:latin typeface="+mn-ea"/>
                <a:sym typeface="宋体" panose="02010600030101010101" pitchFamily="2" charset="-122"/>
              </a:endParaRPr>
            </a:p>
          </p:txBody>
        </p:sp>
      </p:grpSp>
      <p:grpSp>
        <p:nvGrpSpPr>
          <p:cNvPr id="151" name="组合 36"/>
          <p:cNvGrpSpPr/>
          <p:nvPr/>
        </p:nvGrpSpPr>
        <p:grpSpPr>
          <a:xfrm flipH="1">
            <a:off x="10379313" y="876504"/>
            <a:ext cx="517458" cy="555754"/>
            <a:chOff x="0" y="0"/>
            <a:chExt cx="466184" cy="501686"/>
          </a:xfrm>
        </p:grpSpPr>
        <p:sp>
          <p:nvSpPr>
            <p:cNvPr id="152" name="Freeform 154"/>
            <p:cNvSpPr/>
            <p:nvPr/>
          </p:nvSpPr>
          <p:spPr>
            <a:xfrm>
              <a:off x="141070" y="426012"/>
              <a:ext cx="50449" cy="46712"/>
            </a:xfrm>
            <a:custGeom>
              <a:avLst/>
              <a:gdLst>
                <a:gd name="txL" fmla="*/ 0 w 23"/>
                <a:gd name="txT" fmla="*/ 0 h 21"/>
                <a:gd name="txR" fmla="*/ 23 w 23"/>
                <a:gd name="txB" fmla="*/ 21 h 21"/>
              </a:gdLst>
              <a:ahLst/>
              <a:cxnLst>
                <a:cxn ang="0">
                  <a:pos x="16" y="0"/>
                </a:cxn>
                <a:cxn ang="0">
                  <a:pos x="16" y="4"/>
                </a:cxn>
                <a:cxn ang="0">
                  <a:pos x="19" y="11"/>
                </a:cxn>
                <a:cxn ang="0">
                  <a:pos x="10" y="17"/>
                </a:cxn>
                <a:cxn ang="0">
                  <a:pos x="4" y="9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10"/>
                </a:cxn>
                <a:cxn ang="0">
                  <a:pos x="11" y="21"/>
                </a:cxn>
                <a:cxn ang="0">
                  <a:pos x="23" y="10"/>
                </a:cxn>
                <a:cxn ang="0">
                  <a:pos x="16" y="0"/>
                </a:cxn>
              </a:cxnLst>
              <a:rect l="txL" t="txT" r="txR" b="txB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solidFill>
              <a:srgbClr val="2F2637"/>
            </a:solidFill>
            <a:ln w="9525">
              <a:noFill/>
            </a:ln>
          </p:spPr>
          <p:txBody>
            <a:bodyPr vert="horz" wrap="square" anchor="t"/>
            <a:lstStyle/>
            <a:p>
              <a:pPr defTabSz="914377"/>
              <a:endParaRPr sz="1400">
                <a:solidFill>
                  <a:srgbClr val="000000"/>
                </a:solidFill>
                <a:latin typeface="+mn-ea"/>
                <a:sym typeface="宋体" panose="02010600030101010101" pitchFamily="2" charset="-122"/>
              </a:endParaRPr>
            </a:p>
          </p:txBody>
        </p:sp>
        <p:sp>
          <p:nvSpPr>
            <p:cNvPr id="153" name="Rectangle 155"/>
            <p:cNvSpPr/>
            <p:nvPr/>
          </p:nvSpPr>
          <p:spPr>
            <a:xfrm>
              <a:off x="160689" y="419472"/>
              <a:ext cx="9342" cy="32698"/>
            </a:xfrm>
            <a:prstGeom prst="rect">
              <a:avLst/>
            </a:prstGeom>
            <a:solidFill>
              <a:srgbClr val="2F2637"/>
            </a:solidFill>
            <a:ln w="9525">
              <a:noFill/>
            </a:ln>
          </p:spPr>
          <p:txBody>
            <a:bodyPr vert="horz" wrap="square" anchor="t"/>
            <a:lstStyle/>
            <a:p>
              <a:pPr defTabSz="914377"/>
              <a:endParaRPr sz="1400">
                <a:solidFill>
                  <a:srgbClr val="000000"/>
                </a:solidFill>
                <a:latin typeface="+mn-ea"/>
                <a:sym typeface="宋体" panose="02010600030101010101" pitchFamily="2" charset="-122"/>
              </a:endParaRPr>
            </a:p>
          </p:txBody>
        </p:sp>
        <p:sp>
          <p:nvSpPr>
            <p:cNvPr id="154" name="Freeform 156"/>
            <p:cNvSpPr>
              <a:spLocks noEditPoints="1"/>
            </p:cNvSpPr>
            <p:nvPr/>
          </p:nvSpPr>
          <p:spPr>
            <a:xfrm>
              <a:off x="39238" y="81278"/>
              <a:ext cx="260652" cy="260652"/>
            </a:xfrm>
            <a:custGeom>
              <a:avLst/>
              <a:gdLst>
                <a:gd name="txL" fmla="*/ 0 w 118"/>
                <a:gd name="txT" fmla="*/ 0 h 118"/>
                <a:gd name="txR" fmla="*/ 118 w 118"/>
                <a:gd name="txB" fmla="*/ 118 h 118"/>
              </a:gdLst>
              <a:ahLst/>
              <a:cxnLst>
                <a:cxn ang="0">
                  <a:pos x="24" y="19"/>
                </a:cxn>
                <a:cxn ang="0">
                  <a:pos x="19" y="94"/>
                </a:cxn>
                <a:cxn ang="0">
                  <a:pos x="94" y="99"/>
                </a:cxn>
                <a:cxn ang="0">
                  <a:pos x="99" y="24"/>
                </a:cxn>
                <a:cxn ang="0">
                  <a:pos x="24" y="19"/>
                </a:cxn>
                <a:cxn ang="0">
                  <a:pos x="64" y="84"/>
                </a:cxn>
                <a:cxn ang="0">
                  <a:pos x="64" y="93"/>
                </a:cxn>
                <a:cxn ang="0">
                  <a:pos x="56" y="93"/>
                </a:cxn>
                <a:cxn ang="0">
                  <a:pos x="56" y="85"/>
                </a:cxn>
                <a:cxn ang="0">
                  <a:pos x="41" y="81"/>
                </a:cxn>
                <a:cxn ang="0">
                  <a:pos x="43" y="71"/>
                </a:cxn>
                <a:cxn ang="0">
                  <a:pos x="58" y="75"/>
                </a:cxn>
                <a:cxn ang="0">
                  <a:pos x="66" y="70"/>
                </a:cxn>
                <a:cxn ang="0">
                  <a:pos x="57" y="62"/>
                </a:cxn>
                <a:cxn ang="0">
                  <a:pos x="41" y="46"/>
                </a:cxn>
                <a:cxn ang="0">
                  <a:pos x="56" y="31"/>
                </a:cxn>
                <a:cxn ang="0">
                  <a:pos x="56" y="23"/>
                </a:cxn>
                <a:cxn ang="0">
                  <a:pos x="64" y="23"/>
                </a:cxn>
                <a:cxn ang="0">
                  <a:pos x="64" y="30"/>
                </a:cxn>
                <a:cxn ang="0">
                  <a:pos x="77" y="33"/>
                </a:cxn>
                <a:cxn ang="0">
                  <a:pos x="74" y="43"/>
                </a:cxn>
                <a:cxn ang="0">
                  <a:pos x="62" y="40"/>
                </a:cxn>
                <a:cxn ang="0">
                  <a:pos x="55" y="45"/>
                </a:cxn>
                <a:cxn ang="0">
                  <a:pos x="65" y="52"/>
                </a:cxn>
                <a:cxn ang="0">
                  <a:pos x="79" y="69"/>
                </a:cxn>
                <a:cxn ang="0">
                  <a:pos x="64" y="84"/>
                </a:cxn>
              </a:cxnLst>
              <a:rect l="txL" t="txT" r="txR" b="txB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solidFill>
              <a:srgbClr val="2F2637"/>
            </a:solidFill>
            <a:ln w="9525">
              <a:noFill/>
            </a:ln>
          </p:spPr>
          <p:txBody>
            <a:bodyPr vert="horz" wrap="square" anchor="t"/>
            <a:lstStyle/>
            <a:p>
              <a:pPr defTabSz="914377"/>
              <a:endParaRPr sz="1400">
                <a:solidFill>
                  <a:srgbClr val="000000"/>
                </a:solidFill>
                <a:latin typeface="+mn-ea"/>
                <a:sym typeface="宋体" panose="02010600030101010101" pitchFamily="2" charset="-122"/>
              </a:endParaRPr>
            </a:p>
          </p:txBody>
        </p:sp>
        <p:sp>
          <p:nvSpPr>
            <p:cNvPr id="155" name="Freeform 157"/>
            <p:cNvSpPr>
              <a:spLocks noEditPoints="1"/>
            </p:cNvSpPr>
            <p:nvPr/>
          </p:nvSpPr>
          <p:spPr>
            <a:xfrm>
              <a:off x="0" y="0"/>
              <a:ext cx="338194" cy="501686"/>
            </a:xfrm>
            <a:custGeom>
              <a:avLst/>
              <a:gdLst>
                <a:gd name="txL" fmla="*/ 0 w 153"/>
                <a:gd name="txT" fmla="*/ 0 h 227"/>
                <a:gd name="txR" fmla="*/ 153 w 153"/>
                <a:gd name="txB" fmla="*/ 227 h 227"/>
              </a:gdLst>
              <a:ahLst/>
              <a:cxnLst>
                <a:cxn ang="0">
                  <a:pos x="138" y="177"/>
                </a:cxn>
                <a:cxn ang="0">
                  <a:pos x="16" y="177"/>
                </a:cxn>
                <a:cxn ang="0">
                  <a:pos x="16" y="16"/>
                </a:cxn>
                <a:cxn ang="0">
                  <a:pos x="138" y="16"/>
                </a:cxn>
                <a:cxn ang="0">
                  <a:pos x="138" y="103"/>
                </a:cxn>
                <a:cxn ang="0">
                  <a:pos x="139" y="102"/>
                </a:cxn>
                <a:cxn ang="0">
                  <a:pos x="153" y="94"/>
                </a:cxn>
                <a:cxn ang="0">
                  <a:pos x="153" y="13"/>
                </a:cxn>
                <a:cxn ang="0">
                  <a:pos x="141" y="0"/>
                </a:cxn>
                <a:cxn ang="0">
                  <a:pos x="12" y="0"/>
                </a:cxn>
                <a:cxn ang="0">
                  <a:pos x="0" y="13"/>
                </a:cxn>
                <a:cxn ang="0">
                  <a:pos x="0" y="215"/>
                </a:cxn>
                <a:cxn ang="0">
                  <a:pos x="12" y="227"/>
                </a:cxn>
                <a:cxn ang="0">
                  <a:pos x="141" y="227"/>
                </a:cxn>
                <a:cxn ang="0">
                  <a:pos x="153" y="215"/>
                </a:cxn>
                <a:cxn ang="0">
                  <a:pos x="153" y="176"/>
                </a:cxn>
                <a:cxn ang="0">
                  <a:pos x="138" y="166"/>
                </a:cxn>
                <a:cxn ang="0">
                  <a:pos x="138" y="177"/>
                </a:cxn>
                <a:cxn ang="0">
                  <a:pos x="75" y="221"/>
                </a:cxn>
                <a:cxn ang="0">
                  <a:pos x="56" y="201"/>
                </a:cxn>
                <a:cxn ang="0">
                  <a:pos x="75" y="182"/>
                </a:cxn>
                <a:cxn ang="0">
                  <a:pos x="95" y="201"/>
                </a:cxn>
                <a:cxn ang="0">
                  <a:pos x="75" y="221"/>
                </a:cxn>
              </a:cxnLst>
              <a:rect l="txL" t="txT" r="txR" b="txB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solidFill>
              <a:srgbClr val="2F2637"/>
            </a:solidFill>
            <a:ln w="9525">
              <a:noFill/>
            </a:ln>
          </p:spPr>
          <p:txBody>
            <a:bodyPr vert="horz" wrap="square" anchor="t"/>
            <a:lstStyle/>
            <a:p>
              <a:pPr defTabSz="914377"/>
              <a:endParaRPr sz="1400">
                <a:solidFill>
                  <a:srgbClr val="000000"/>
                </a:solidFill>
                <a:latin typeface="+mn-ea"/>
                <a:sym typeface="宋体" panose="02010600030101010101" pitchFamily="2" charset="-122"/>
              </a:endParaRPr>
            </a:p>
          </p:txBody>
        </p:sp>
        <p:sp>
          <p:nvSpPr>
            <p:cNvPr id="156" name="Freeform 158"/>
            <p:cNvSpPr>
              <a:spLocks noEditPoints="1"/>
            </p:cNvSpPr>
            <p:nvPr/>
          </p:nvSpPr>
          <p:spPr>
            <a:xfrm>
              <a:off x="275600" y="202729"/>
              <a:ext cx="190584" cy="190584"/>
            </a:xfrm>
            <a:custGeom>
              <a:avLst/>
              <a:gdLst>
                <a:gd name="txL" fmla="*/ 0 w 86"/>
                <a:gd name="txT" fmla="*/ 0 h 86"/>
                <a:gd name="txR" fmla="*/ 86 w 86"/>
                <a:gd name="txB" fmla="*/ 86 h 86"/>
              </a:gdLst>
              <a:ahLst/>
              <a:cxnLst>
                <a:cxn ang="0">
                  <a:pos x="72" y="17"/>
                </a:cxn>
                <a:cxn ang="0">
                  <a:pos x="18" y="14"/>
                </a:cxn>
                <a:cxn ang="0">
                  <a:pos x="14" y="68"/>
                </a:cxn>
                <a:cxn ang="0">
                  <a:pos x="69" y="72"/>
                </a:cxn>
                <a:cxn ang="0">
                  <a:pos x="72" y="17"/>
                </a:cxn>
                <a:cxn ang="0">
                  <a:pos x="46" y="63"/>
                </a:cxn>
                <a:cxn ang="0">
                  <a:pos x="46" y="70"/>
                </a:cxn>
                <a:cxn ang="0">
                  <a:pos x="40" y="70"/>
                </a:cxn>
                <a:cxn ang="0">
                  <a:pos x="40" y="64"/>
                </a:cxn>
                <a:cxn ang="0">
                  <a:pos x="28" y="61"/>
                </a:cxn>
                <a:cxn ang="0">
                  <a:pos x="30" y="53"/>
                </a:cxn>
                <a:cxn ang="0">
                  <a:pos x="41" y="56"/>
                </a:cxn>
                <a:cxn ang="0">
                  <a:pos x="48" y="52"/>
                </a:cxn>
                <a:cxn ang="0">
                  <a:pos x="41" y="46"/>
                </a:cxn>
                <a:cxn ang="0">
                  <a:pos x="29" y="34"/>
                </a:cxn>
                <a:cxn ang="0">
                  <a:pos x="40" y="22"/>
                </a:cxn>
                <a:cxn ang="0">
                  <a:pos x="40" y="15"/>
                </a:cxn>
                <a:cxn ang="0">
                  <a:pos x="47" y="15"/>
                </a:cxn>
                <a:cxn ang="0">
                  <a:pos x="47" y="21"/>
                </a:cxn>
                <a:cxn ang="0">
                  <a:pos x="56" y="23"/>
                </a:cxn>
                <a:cxn ang="0">
                  <a:pos x="54" y="31"/>
                </a:cxn>
                <a:cxn ang="0">
                  <a:pos x="45" y="29"/>
                </a:cxn>
                <a:cxn ang="0">
                  <a:pos x="39" y="32"/>
                </a:cxn>
                <a:cxn ang="0">
                  <a:pos x="47" y="38"/>
                </a:cxn>
                <a:cxn ang="0">
                  <a:pos x="58" y="51"/>
                </a:cxn>
                <a:cxn ang="0">
                  <a:pos x="46" y="63"/>
                </a:cxn>
              </a:cxnLst>
              <a:rect l="txL" t="txT" r="txR" b="txB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solidFill>
              <a:srgbClr val="2F2637"/>
            </a:solidFill>
            <a:ln w="9525">
              <a:noFill/>
            </a:ln>
          </p:spPr>
          <p:txBody>
            <a:bodyPr vert="horz" wrap="square" anchor="t"/>
            <a:lstStyle/>
            <a:p>
              <a:pPr defTabSz="914377"/>
              <a:endParaRPr sz="1400">
                <a:solidFill>
                  <a:srgbClr val="000000"/>
                </a:solidFill>
                <a:latin typeface="+mn-ea"/>
                <a:sym typeface="宋体" panose="02010600030101010101" pitchFamily="2" charset="-122"/>
              </a:endParaRPr>
            </a:p>
          </p:txBody>
        </p:sp>
      </p:grpSp>
      <p:sp>
        <p:nvSpPr>
          <p:cNvPr id="157" name="文本框 42"/>
          <p:cNvSpPr/>
          <p:nvPr/>
        </p:nvSpPr>
        <p:spPr>
          <a:xfrm>
            <a:off x="5039740" y="1154380"/>
            <a:ext cx="3821874" cy="677104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>
            <a:spAutoFit/>
          </a:bodyPr>
          <a:lstStyle/>
          <a:p>
            <a:pPr defTabSz="914377"/>
            <a:r>
              <a:rPr lang="en-US" altLang="zh-CN" sz="3600" b="1" dirty="0">
                <a:solidFill>
                  <a:prstClr val="white"/>
                </a:solidFill>
                <a:latin typeface="+mn-ea"/>
                <a:sym typeface="华文宋体" pitchFamily="2" charset="-122"/>
              </a:rPr>
              <a:t>Ⅰ</a:t>
            </a:r>
            <a:r>
              <a:rPr lang="zh-CN" altLang="en-US" sz="3600" b="1" dirty="0">
                <a:solidFill>
                  <a:prstClr val="white"/>
                </a:solidFill>
                <a:latin typeface="+mn-ea"/>
                <a:sym typeface="华文宋体" pitchFamily="2" charset="-122"/>
              </a:rPr>
              <a:t> </a:t>
            </a:r>
            <a:r>
              <a:rPr lang="en-US" altLang="zh-CN" sz="3600" b="1" dirty="0">
                <a:solidFill>
                  <a:prstClr val="white"/>
                </a:solidFill>
                <a:latin typeface="+mn-ea"/>
                <a:sym typeface="华文宋体" pitchFamily="2" charset="-122"/>
              </a:rPr>
              <a:t>Environment</a:t>
            </a:r>
            <a:endParaRPr lang="zh-CN" altLang="en-US" sz="3600" b="1" dirty="0">
              <a:solidFill>
                <a:prstClr val="white"/>
              </a:solidFill>
              <a:latin typeface="+mn-ea"/>
              <a:sym typeface="华文宋体" pitchFamily="2" charset="-122"/>
            </a:endParaRPr>
          </a:p>
        </p:txBody>
      </p:sp>
      <p:sp>
        <p:nvSpPr>
          <p:cNvPr id="158" name="文本框 43"/>
          <p:cNvSpPr/>
          <p:nvPr/>
        </p:nvSpPr>
        <p:spPr>
          <a:xfrm>
            <a:off x="4228603" y="2453256"/>
            <a:ext cx="4430181" cy="677104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>
            <a:spAutoFit/>
          </a:bodyPr>
          <a:lstStyle/>
          <a:p>
            <a:pPr defTabSz="914377"/>
            <a:r>
              <a:rPr lang="en-US" altLang="zh-CN" sz="3600" b="1" dirty="0">
                <a:solidFill>
                  <a:prstClr val="white"/>
                </a:solidFill>
                <a:latin typeface="+mn-ea"/>
                <a:sym typeface="华文宋体" pitchFamily="2" charset="-122"/>
              </a:rPr>
              <a:t>Ⅱ</a:t>
            </a:r>
            <a:r>
              <a:rPr lang="zh-CN" altLang="en-US" sz="3600" b="1" dirty="0">
                <a:solidFill>
                  <a:prstClr val="white"/>
                </a:solidFill>
                <a:latin typeface="+mn-ea"/>
                <a:sym typeface="华文宋体" pitchFamily="2" charset="-122"/>
              </a:rPr>
              <a:t>  </a:t>
            </a:r>
            <a:r>
              <a:rPr lang="en-US" altLang="zh-CN" sz="3600" b="1" dirty="0">
                <a:solidFill>
                  <a:prstClr val="white"/>
                </a:solidFill>
                <a:latin typeface="+mn-ea"/>
                <a:sym typeface="华文宋体" pitchFamily="2" charset="-122"/>
              </a:rPr>
              <a:t>Transportation</a:t>
            </a:r>
            <a:endParaRPr lang="zh-CN" altLang="en-US" sz="3600" b="1" dirty="0">
              <a:solidFill>
                <a:prstClr val="white"/>
              </a:solidFill>
              <a:latin typeface="+mn-ea"/>
              <a:sym typeface="华文宋体" pitchFamily="2" charset="-122"/>
            </a:endParaRPr>
          </a:p>
        </p:txBody>
      </p:sp>
      <p:sp>
        <p:nvSpPr>
          <p:cNvPr id="159" name="文本框 44"/>
          <p:cNvSpPr/>
          <p:nvPr/>
        </p:nvSpPr>
        <p:spPr>
          <a:xfrm>
            <a:off x="4349215" y="3737840"/>
            <a:ext cx="4240642" cy="677104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>
            <a:spAutoFit/>
          </a:bodyPr>
          <a:lstStyle/>
          <a:p>
            <a:pPr defTabSz="914377"/>
            <a:r>
              <a:rPr lang="en-US" altLang="zh-CN" sz="3600" b="1" dirty="0">
                <a:solidFill>
                  <a:prstClr val="white"/>
                </a:solidFill>
                <a:latin typeface="+mn-ea"/>
                <a:sym typeface="华文宋体" pitchFamily="2" charset="-122"/>
              </a:rPr>
              <a:t>Ⅲ  Opportunities</a:t>
            </a:r>
            <a:endParaRPr lang="zh-CN" altLang="en-US" sz="3600" b="1" dirty="0">
              <a:solidFill>
                <a:prstClr val="white"/>
              </a:solidFill>
              <a:latin typeface="+mn-ea"/>
              <a:sym typeface="华文宋体" pitchFamily="2" charset="-122"/>
            </a:endParaRPr>
          </a:p>
        </p:txBody>
      </p:sp>
      <p:sp>
        <p:nvSpPr>
          <p:cNvPr id="160" name="文本框 45"/>
          <p:cNvSpPr/>
          <p:nvPr/>
        </p:nvSpPr>
        <p:spPr>
          <a:xfrm>
            <a:off x="4987341" y="5201853"/>
            <a:ext cx="2683742" cy="677104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>
            <a:spAutoFit/>
          </a:bodyPr>
          <a:lstStyle/>
          <a:p>
            <a:pPr defTabSz="914377"/>
            <a:r>
              <a:rPr lang="en-US" altLang="zh-CN" sz="3600" b="1" dirty="0">
                <a:solidFill>
                  <a:prstClr val="white"/>
                </a:solidFill>
                <a:latin typeface="+mn-ea"/>
                <a:sym typeface="华文宋体" pitchFamily="2" charset="-122"/>
              </a:rPr>
              <a:t>Ⅳ</a:t>
            </a:r>
            <a:r>
              <a:rPr lang="zh-CN" altLang="en-US" sz="3600" b="1" dirty="0">
                <a:solidFill>
                  <a:prstClr val="white"/>
                </a:solidFill>
                <a:latin typeface="+mn-ea"/>
                <a:sym typeface="华文宋体" pitchFamily="2" charset="-122"/>
              </a:rPr>
              <a:t>  </a:t>
            </a:r>
            <a:r>
              <a:rPr lang="en-US" altLang="zh-CN" sz="3600" b="1" dirty="0">
                <a:solidFill>
                  <a:prstClr val="white"/>
                </a:solidFill>
                <a:latin typeface="+mn-ea"/>
                <a:sym typeface="华文宋体" pitchFamily="2" charset="-122"/>
              </a:rPr>
              <a:t>Culture</a:t>
            </a:r>
            <a:endParaRPr lang="zh-CN" altLang="en-US" sz="3600" b="1" dirty="0">
              <a:solidFill>
                <a:prstClr val="white"/>
              </a:solidFill>
              <a:latin typeface="+mn-ea"/>
              <a:sym typeface="华文宋体" pitchFamily="2" charset="-122"/>
            </a:endParaRPr>
          </a:p>
        </p:txBody>
      </p:sp>
      <p:sp>
        <p:nvSpPr>
          <p:cNvPr id="161" name="直接连接符 48"/>
          <p:cNvSpPr/>
          <p:nvPr/>
        </p:nvSpPr>
        <p:spPr>
          <a:xfrm>
            <a:off x="9826935" y="1686316"/>
            <a:ext cx="2009513" cy="0"/>
          </a:xfrm>
          <a:prstGeom prst="line">
            <a:avLst/>
          </a:prstGeom>
          <a:ln w="6350" cap="flat" cmpd="sng">
            <a:solidFill>
              <a:srgbClr val="262626">
                <a:alpha val="50000"/>
              </a:srgbClr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2" name="直接连接符 49"/>
          <p:cNvSpPr/>
          <p:nvPr/>
        </p:nvSpPr>
        <p:spPr>
          <a:xfrm>
            <a:off x="9826935" y="5144691"/>
            <a:ext cx="2009513" cy="0"/>
          </a:xfrm>
          <a:prstGeom prst="line">
            <a:avLst/>
          </a:prstGeom>
          <a:ln w="6350" cap="flat" cmpd="sng">
            <a:solidFill>
              <a:srgbClr val="262626">
                <a:alpha val="50000"/>
              </a:srgbClr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3" name="直接连接符 50"/>
          <p:cNvSpPr/>
          <p:nvPr/>
        </p:nvSpPr>
        <p:spPr>
          <a:xfrm>
            <a:off x="9212651" y="3432970"/>
            <a:ext cx="2519035" cy="1588"/>
          </a:xfrm>
          <a:prstGeom prst="line">
            <a:avLst/>
          </a:prstGeom>
          <a:ln w="6350" cap="flat" cmpd="sng">
            <a:solidFill>
              <a:srgbClr val="262626">
                <a:alpha val="50000"/>
              </a:srgbClr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6" name="任意多边形 46"/>
          <p:cNvSpPr/>
          <p:nvPr/>
        </p:nvSpPr>
        <p:spPr>
          <a:xfrm>
            <a:off x="-19050" y="1053704"/>
            <a:ext cx="1669256" cy="4170759"/>
          </a:xfrm>
          <a:custGeom>
            <a:avLst/>
            <a:gdLst>
              <a:gd name="txL" fmla="*/ 0 w 2227188"/>
              <a:gd name="txT" fmla="*/ 0 h 5561218"/>
              <a:gd name="txR" fmla="*/ 2227188 w 2227188"/>
              <a:gd name="txB" fmla="*/ 5561218 h 5561218"/>
            </a:gdLst>
            <a:ahLst/>
            <a:cxnLst>
              <a:cxn ang="0">
                <a:pos x="0" y="0"/>
              </a:cxn>
              <a:cxn ang="0">
                <a:pos x="223814" y="57549"/>
              </a:cxn>
              <a:cxn ang="0">
                <a:pos x="2227188" y="2780609"/>
              </a:cxn>
              <a:cxn ang="0">
                <a:pos x="223814" y="5503670"/>
              </a:cxn>
              <a:cxn ang="0">
                <a:pos x="0" y="5561218"/>
              </a:cxn>
            </a:cxnLst>
            <a:rect l="txL" t="txT" r="txR" b="txB"/>
            <a:pathLst>
              <a:path w="2227188" h="5561218">
                <a:moveTo>
                  <a:pt x="0" y="0"/>
                </a:moveTo>
                <a:lnTo>
                  <a:pt x="223814" y="57549"/>
                </a:lnTo>
                <a:cubicBezTo>
                  <a:pt x="1384468" y="418549"/>
                  <a:pt x="2227188" y="1501165"/>
                  <a:pt x="2227188" y="2780609"/>
                </a:cubicBezTo>
                <a:cubicBezTo>
                  <a:pt x="2227188" y="4060053"/>
                  <a:pt x="1384468" y="5142669"/>
                  <a:pt x="223814" y="5503670"/>
                </a:cubicBezTo>
                <a:lnTo>
                  <a:pt x="0" y="55612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anchor="ctr"/>
          <a:lstStyle/>
          <a:p>
            <a:pPr algn="ctr" defTabSz="685800"/>
            <a:endParaRPr sz="1013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7" name="文本框 47"/>
          <p:cNvSpPr/>
          <p:nvPr/>
        </p:nvSpPr>
        <p:spPr>
          <a:xfrm rot="5400000">
            <a:off x="-682311" y="2815323"/>
            <a:ext cx="2651688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defTabSz="685800"/>
            <a:r>
              <a:rPr lang="en-US" altLang="x-none" sz="3600" b="1" dirty="0">
                <a:solidFill>
                  <a:srgbClr val="262626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CONCENTS</a:t>
            </a:r>
            <a:endParaRPr lang="zh-CN" altLang="en-US" sz="3600" b="1" dirty="0">
              <a:solidFill>
                <a:srgbClr val="262626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57" grpId="0"/>
      <p:bldP spid="158" grpId="0"/>
      <p:bldP spid="159" grpId="0"/>
      <p:bldP spid="160" grpId="0"/>
      <p:bldP spid="166" grpId="0" animBg="1"/>
      <p:bldP spid="1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椭圆 52"/>
          <p:cNvSpPr/>
          <p:nvPr/>
        </p:nvSpPr>
        <p:spPr>
          <a:xfrm>
            <a:off x="4692650" y="5093653"/>
            <a:ext cx="923925" cy="923925"/>
          </a:xfrm>
          <a:prstGeom prst="ellipse">
            <a:avLst/>
          </a:prstGeom>
          <a:solidFill>
            <a:srgbClr val="C8C8C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126" name="椭圆 53"/>
          <p:cNvSpPr/>
          <p:nvPr/>
        </p:nvSpPr>
        <p:spPr>
          <a:xfrm>
            <a:off x="3432175" y="1146175"/>
            <a:ext cx="631825" cy="631825"/>
          </a:xfrm>
          <a:prstGeom prst="ellipse">
            <a:avLst/>
          </a:prstGeom>
          <a:solidFill>
            <a:srgbClr val="C8C8C8"/>
          </a:solidFill>
          <a:ln w="6350" cap="flat" cmpd="sng">
            <a:solidFill>
              <a:srgbClr val="2F2637">
                <a:alpha val="5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127" name="文本框 54"/>
          <p:cNvSpPr/>
          <p:nvPr/>
        </p:nvSpPr>
        <p:spPr>
          <a:xfrm>
            <a:off x="6145392" y="3067484"/>
            <a:ext cx="5071068" cy="9233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Opportunities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129" name="直接连接符 56"/>
          <p:cNvSpPr/>
          <p:nvPr/>
        </p:nvSpPr>
        <p:spPr>
          <a:xfrm rot="5400000">
            <a:off x="8680133" y="2198053"/>
            <a:ext cx="1587" cy="3600450"/>
          </a:xfrm>
          <a:prstGeom prst="line">
            <a:avLst/>
          </a:prstGeom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30" name="椭圆 58"/>
          <p:cNvSpPr/>
          <p:nvPr/>
        </p:nvSpPr>
        <p:spPr>
          <a:xfrm>
            <a:off x="5023485" y="1848168"/>
            <a:ext cx="1012825" cy="1012825"/>
          </a:xfrm>
          <a:prstGeom prst="ellipse">
            <a:avLst/>
          </a:prstGeom>
          <a:solidFill>
            <a:srgbClr val="C8C8C8"/>
          </a:solidFill>
          <a:ln w="6350" cap="flat" cmpd="sng">
            <a:solidFill>
              <a:srgbClr val="2F2637">
                <a:alpha val="5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5131" name="组合 59"/>
          <p:cNvGrpSpPr/>
          <p:nvPr/>
        </p:nvGrpSpPr>
        <p:grpSpPr>
          <a:xfrm>
            <a:off x="5299710" y="2178368"/>
            <a:ext cx="498475" cy="477837"/>
            <a:chOff x="0" y="0"/>
            <a:chExt cx="2438400" cy="2332038"/>
          </a:xfrm>
        </p:grpSpPr>
        <p:sp>
          <p:nvSpPr>
            <p:cNvPr id="5132" name="Freeform 25"/>
            <p:cNvSpPr/>
            <p:nvPr/>
          </p:nvSpPr>
          <p:spPr>
            <a:xfrm>
              <a:off x="893763" y="1676400"/>
              <a:ext cx="655638" cy="655638"/>
            </a:xfrm>
            <a:custGeom>
              <a:avLst/>
              <a:gdLst>
                <a:gd name="txL" fmla="*/ 0 w 413"/>
                <a:gd name="txT" fmla="*/ 0 h 413"/>
                <a:gd name="txR" fmla="*/ 413 w 413"/>
                <a:gd name="txB" fmla="*/ 413 h 413"/>
              </a:gdLst>
              <a:ahLst/>
              <a:cxnLst>
                <a:cxn ang="0">
                  <a:pos x="206" y="413"/>
                </a:cxn>
                <a:cxn ang="0">
                  <a:pos x="0" y="0"/>
                </a:cxn>
                <a:cxn ang="0">
                  <a:pos x="413" y="0"/>
                </a:cxn>
                <a:cxn ang="0">
                  <a:pos x="206" y="413"/>
                </a:cxn>
              </a:cxnLst>
              <a:rect l="txL" t="txT" r="txR" b="tx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solidFill>
              <a:srgbClr val="2F2637"/>
            </a:solidFill>
            <a:ln w="9525">
              <a:noFill/>
            </a:ln>
          </p:spPr>
          <p:txBody>
            <a:bodyPr vert="horz" wrap="square" anchor="t"/>
            <a:lstStyle/>
            <a:p>
              <a:endParaRPr sz="20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133" name="任意多边形 61"/>
            <p:cNvSpPr/>
            <p:nvPr/>
          </p:nvSpPr>
          <p:spPr>
            <a:xfrm>
              <a:off x="0" y="0"/>
              <a:ext cx="2438400" cy="1774825"/>
            </a:xfrm>
            <a:custGeom>
              <a:avLst/>
              <a:gdLst>
                <a:gd name="txL" fmla="*/ 0 w 2438400"/>
                <a:gd name="txT" fmla="*/ 0 h 1774825"/>
                <a:gd name="txR" fmla="*/ 2438400 w 2438400"/>
                <a:gd name="txB" fmla="*/ 1774825 h 1774825"/>
              </a:gdLst>
              <a:ahLst/>
              <a:cxnLst>
                <a:cxn ang="0">
                  <a:pos x="290196" y="0"/>
                </a:cxn>
                <a:cxn ang="0">
                  <a:pos x="2151973" y="0"/>
                </a:cxn>
                <a:cxn ang="0">
                  <a:pos x="2438400" y="286384"/>
                </a:cxn>
                <a:cxn ang="0">
                  <a:pos x="2438400" y="1484673"/>
                </a:cxn>
                <a:cxn ang="0">
                  <a:pos x="2151973" y="1774825"/>
                </a:cxn>
                <a:cxn ang="0">
                  <a:pos x="290196" y="1774825"/>
                </a:cxn>
                <a:cxn ang="0">
                  <a:pos x="0" y="1484673"/>
                </a:cxn>
                <a:cxn ang="0">
                  <a:pos x="0" y="286384"/>
                </a:cxn>
                <a:cxn ang="0">
                  <a:pos x="290196" y="0"/>
                </a:cxn>
                <a:cxn ang="0">
                  <a:pos x="471488" y="425450"/>
                </a:cxn>
                <a:cxn ang="0">
                  <a:pos x="471488" y="598488"/>
                </a:cxn>
                <a:cxn ang="0">
                  <a:pos x="1971676" y="598488"/>
                </a:cxn>
                <a:cxn ang="0">
                  <a:pos x="1971676" y="425450"/>
                </a:cxn>
                <a:cxn ang="0">
                  <a:pos x="471488" y="425450"/>
                </a:cxn>
                <a:cxn ang="0">
                  <a:pos x="471488" y="801688"/>
                </a:cxn>
                <a:cxn ang="0">
                  <a:pos x="471488" y="971551"/>
                </a:cxn>
                <a:cxn ang="0">
                  <a:pos x="1971676" y="971551"/>
                </a:cxn>
                <a:cxn ang="0">
                  <a:pos x="1971676" y="801688"/>
                </a:cxn>
                <a:cxn ang="0">
                  <a:pos x="471488" y="801688"/>
                </a:cxn>
                <a:cxn ang="0">
                  <a:pos x="471488" y="1174750"/>
                </a:cxn>
                <a:cxn ang="0">
                  <a:pos x="471488" y="1347788"/>
                </a:cxn>
                <a:cxn ang="0">
                  <a:pos x="1971676" y="1347788"/>
                </a:cxn>
                <a:cxn ang="0">
                  <a:pos x="1971676" y="1174750"/>
                </a:cxn>
                <a:cxn ang="0">
                  <a:pos x="471488" y="1174750"/>
                </a:cxn>
              </a:cxnLst>
              <a:rect l="txL" t="txT" r="txR" b="tx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solidFill>
              <a:srgbClr val="2F2637"/>
            </a:solidFill>
            <a:ln w="9525">
              <a:noFill/>
            </a:ln>
          </p:spPr>
          <p:txBody>
            <a:bodyPr vert="horz" wrap="square" anchor="t"/>
            <a:lstStyle/>
            <a:p>
              <a:endParaRPr sz="20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134" name="椭圆 14"/>
          <p:cNvSpPr/>
          <p:nvPr/>
        </p:nvSpPr>
        <p:spPr>
          <a:xfrm>
            <a:off x="1184275" y="2081213"/>
            <a:ext cx="3635375" cy="3635375"/>
          </a:xfrm>
          <a:prstGeom prst="ellipse">
            <a:avLst/>
          </a:prstGeom>
          <a:blipFill rotWithShape="1">
            <a:blip r:embed="rId4" cstate="screen">
              <a:alphaModFix amt="4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135" name="椭圆 15"/>
          <p:cNvSpPr/>
          <p:nvPr/>
        </p:nvSpPr>
        <p:spPr>
          <a:xfrm>
            <a:off x="1359853" y="2258060"/>
            <a:ext cx="3282950" cy="3282950"/>
          </a:xfrm>
          <a:prstGeom prst="ellipse">
            <a:avLst/>
          </a:prstGeom>
          <a:noFill/>
          <a:ln w="63500" cap="flat" cmpd="sng">
            <a:solidFill>
              <a:srgbClr val="C8C8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136" name="文本框 57"/>
          <p:cNvSpPr/>
          <p:nvPr/>
        </p:nvSpPr>
        <p:spPr>
          <a:xfrm>
            <a:off x="2206625" y="2429828"/>
            <a:ext cx="2005677" cy="264687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600" dirty="0">
                <a:solidFill>
                  <a:srgbClr val="FDFDFD"/>
                </a:solidFill>
                <a:latin typeface="Agency FB" panose="020B0503020202020204" pitchFamily="34" charset="0"/>
                <a:cs typeface="+mn-ea"/>
                <a:sym typeface="+mn-lt"/>
              </a:rPr>
              <a:t>03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659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12"/>
          <p:cNvSpPr/>
          <p:nvPr/>
        </p:nvSpPr>
        <p:spPr>
          <a:xfrm>
            <a:off x="2598899" y="299085"/>
            <a:ext cx="6994223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262626"/>
                </a:solidFill>
                <a:cs typeface="+mn-ea"/>
                <a:sym typeface="+mn-lt"/>
              </a:rPr>
              <a:t>Big </a:t>
            </a:r>
            <a:r>
              <a:rPr lang="en-US" altLang="zh-CN" sz="3200" dirty="0" err="1">
                <a:solidFill>
                  <a:srgbClr val="262626"/>
                </a:solidFill>
                <a:cs typeface="+mn-ea"/>
                <a:sym typeface="+mn-lt"/>
              </a:rPr>
              <a:t>cities’location</a:t>
            </a:r>
            <a:r>
              <a:rPr lang="en-US" altLang="zh-CN" sz="3200" dirty="0">
                <a:solidFill>
                  <a:srgbClr val="262626"/>
                </a:solidFill>
                <a:cs typeface="+mn-ea"/>
                <a:sym typeface="+mn-lt"/>
              </a:rPr>
              <a:t> attracts people</a:t>
            </a:r>
            <a:endParaRPr lang="zh-CN" altLang="en-US" sz="3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3C7A28-FD14-411D-B413-86072764F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4" y="1666874"/>
            <a:ext cx="4905375" cy="407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67934C2D-EA7B-4E50-8607-521AEEF25A31}"/>
              </a:ext>
            </a:extLst>
          </p:cNvPr>
          <p:cNvSpPr txBox="1"/>
          <p:nvPr/>
        </p:nvSpPr>
        <p:spPr>
          <a:xfrm>
            <a:off x="1209303" y="6218895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   </a:t>
            </a:r>
            <a:r>
              <a:rPr lang="en-US" altLang="zh-CN" sz="2000" dirty="0">
                <a:latin typeface="+mn-ea"/>
              </a:rPr>
              <a:t>big cities located near the sea 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CB3CD80-5B6D-4CCD-A88F-BD57B4907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3" y="1666875"/>
            <a:ext cx="4981572" cy="407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4288B2F2-4E97-49FA-9BAF-BB55E24DCAE1}"/>
              </a:ext>
            </a:extLst>
          </p:cNvPr>
          <p:cNvSpPr txBox="1"/>
          <p:nvPr/>
        </p:nvSpPr>
        <p:spPr>
          <a:xfrm>
            <a:off x="6638925" y="620718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effectLst/>
                <a:latin typeface="+mn-ea"/>
                <a:cs typeface="Times New Roman" panose="02020603050405020304" pitchFamily="18" charset="0"/>
              </a:rPr>
              <a:t>many people come here for living</a:t>
            </a:r>
            <a:endParaRPr lang="zh-CN" altLang="en-US" sz="2000" dirty="0">
              <a:latin typeface="+mn-ea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D504E32-9ED2-4CC1-93ED-61605C11E3B6}"/>
              </a:ext>
            </a:extLst>
          </p:cNvPr>
          <p:cNvGrpSpPr/>
          <p:nvPr/>
        </p:nvGrpSpPr>
        <p:grpSpPr>
          <a:xfrm>
            <a:off x="9686925" y="319120"/>
            <a:ext cx="224843" cy="564740"/>
            <a:chOff x="3114596" y="2996938"/>
            <a:chExt cx="224872" cy="564609"/>
          </a:xfrm>
          <a:solidFill>
            <a:srgbClr val="2F2637"/>
          </a:solidFill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6758F43-1A76-48D4-A152-24E6505EE15C}"/>
                </a:ext>
              </a:extLst>
            </p:cNvPr>
            <p:cNvSpPr/>
            <p:nvPr/>
          </p:nvSpPr>
          <p:spPr>
            <a:xfrm>
              <a:off x="3184508" y="2996938"/>
              <a:ext cx="90487" cy="904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44" name="同侧圆角矩形 9">
              <a:extLst>
                <a:ext uri="{FF2B5EF4-FFF2-40B4-BE49-F238E27FC236}">
                  <a16:creationId xmlns:a16="http://schemas.microsoft.com/office/drawing/2014/main" id="{DEF6F055-32AA-4D9E-8411-E00AB7775AFF}"/>
                </a:ext>
              </a:extLst>
            </p:cNvPr>
            <p:cNvSpPr/>
            <p:nvPr/>
          </p:nvSpPr>
          <p:spPr>
            <a:xfrm>
              <a:off x="3114865" y="3096786"/>
              <a:ext cx="224603" cy="6314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4FA430A-CB97-4A67-AD8B-B156C8D29F26}"/>
                </a:ext>
              </a:extLst>
            </p:cNvPr>
            <p:cNvSpPr/>
            <p:nvPr/>
          </p:nvSpPr>
          <p:spPr>
            <a:xfrm>
              <a:off x="3170785" y="3159935"/>
              <a:ext cx="112763" cy="15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46" name="同侧圆角矩形 11">
              <a:extLst>
                <a:ext uri="{FF2B5EF4-FFF2-40B4-BE49-F238E27FC236}">
                  <a16:creationId xmlns:a16="http://schemas.microsoft.com/office/drawing/2014/main" id="{2F977CE5-76F9-4EFF-A9BB-C73336B8EAD6}"/>
                </a:ext>
              </a:extLst>
            </p:cNvPr>
            <p:cNvSpPr/>
            <p:nvPr/>
          </p:nvSpPr>
          <p:spPr>
            <a:xfrm rot="10800000">
              <a:off x="3170785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47" name="同侧圆角矩形 12">
              <a:extLst>
                <a:ext uri="{FF2B5EF4-FFF2-40B4-BE49-F238E27FC236}">
                  <a16:creationId xmlns:a16="http://schemas.microsoft.com/office/drawing/2014/main" id="{D3E6799B-E42F-45BB-98E9-6D28F3004B62}"/>
                </a:ext>
              </a:extLst>
            </p:cNvPr>
            <p:cNvSpPr/>
            <p:nvPr/>
          </p:nvSpPr>
          <p:spPr>
            <a:xfrm rot="10800000">
              <a:off x="3237416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48" name="同侧圆角矩形 13">
              <a:extLst>
                <a:ext uri="{FF2B5EF4-FFF2-40B4-BE49-F238E27FC236}">
                  <a16:creationId xmlns:a16="http://schemas.microsoft.com/office/drawing/2014/main" id="{4286C77A-94FD-41D5-BDE3-3042E48DA2A1}"/>
                </a:ext>
              </a:extLst>
            </p:cNvPr>
            <p:cNvSpPr/>
            <p:nvPr/>
          </p:nvSpPr>
          <p:spPr>
            <a:xfrm rot="10800000">
              <a:off x="3114596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49" name="同侧圆角矩形 14">
              <a:extLst>
                <a:ext uri="{FF2B5EF4-FFF2-40B4-BE49-F238E27FC236}">
                  <a16:creationId xmlns:a16="http://schemas.microsoft.com/office/drawing/2014/main" id="{99A0F6FE-D304-4BB3-9092-9516DDCE0404}"/>
                </a:ext>
              </a:extLst>
            </p:cNvPr>
            <p:cNvSpPr/>
            <p:nvPr/>
          </p:nvSpPr>
          <p:spPr>
            <a:xfrm rot="10800000">
              <a:off x="3307081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74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2"/>
          <p:cNvSpPr/>
          <p:nvPr/>
        </p:nvSpPr>
        <p:spPr>
          <a:xfrm>
            <a:off x="1965807" y="299085"/>
            <a:ext cx="8260403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262626"/>
                </a:solidFill>
                <a:cs typeface="+mn-ea"/>
                <a:sym typeface="+mn-lt"/>
              </a:rPr>
              <a:t>Excellent people makes you a better man</a:t>
            </a:r>
            <a:endParaRPr lang="zh-CN" altLang="en-US" sz="3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98860" y="3501484"/>
            <a:ext cx="4467225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You have to work hard to compete with others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1ABC6A-591A-4439-B34B-777CFF226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35" y="1757363"/>
            <a:ext cx="60960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箭头: 上 42">
            <a:extLst>
              <a:ext uri="{FF2B5EF4-FFF2-40B4-BE49-F238E27FC236}">
                <a16:creationId xmlns:a16="http://schemas.microsoft.com/office/drawing/2014/main" id="{DE4B8B84-B689-433B-B8B7-4901FBB41B13}"/>
              </a:ext>
            </a:extLst>
          </p:cNvPr>
          <p:cNvSpPr/>
          <p:nvPr/>
        </p:nvSpPr>
        <p:spPr>
          <a:xfrm>
            <a:off x="10089673" y="218480"/>
            <a:ext cx="484632" cy="584774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3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2"/>
          <p:cNvSpPr/>
          <p:nvPr/>
        </p:nvSpPr>
        <p:spPr>
          <a:xfrm>
            <a:off x="4100812" y="299085"/>
            <a:ext cx="3990388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262626"/>
                </a:solidFill>
                <a:cs typeface="+mn-ea"/>
                <a:sym typeface="+mn-lt"/>
              </a:rPr>
              <a:t>Family relationship </a:t>
            </a:r>
            <a:endParaRPr lang="zh-CN" altLang="en-US" sz="3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ECD6B0A-5561-43A2-97F1-5628FC977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2031831"/>
            <a:ext cx="37338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21A6A87E-5729-45AE-9E80-53E1FEF972E7}"/>
              </a:ext>
            </a:extLst>
          </p:cNvPr>
          <p:cNvSpPr txBox="1"/>
          <p:nvPr/>
        </p:nvSpPr>
        <p:spPr>
          <a:xfrm>
            <a:off x="6496050" y="3429000"/>
            <a:ext cx="49720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ym typeface="Arial" panose="020B0604020202020204" pitchFamily="34" charset="0"/>
              </a:rPr>
              <a:t>There is a phenomena that more and more people in China get their jobs through their family relationship.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43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文本框 12"/>
          <p:cNvSpPr/>
          <p:nvPr/>
        </p:nvSpPr>
        <p:spPr>
          <a:xfrm>
            <a:off x="4567090" y="299085"/>
            <a:ext cx="3057825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262626"/>
                </a:solidFill>
                <a:cs typeface="+mn-ea"/>
                <a:sym typeface="+mn-lt"/>
              </a:rPr>
              <a:t>Big companies</a:t>
            </a:r>
            <a:endParaRPr lang="zh-CN" altLang="en-US" sz="3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906804-6878-4984-90EC-49E6ED736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528" y="4157345"/>
            <a:ext cx="3481387" cy="193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319D231-1AC2-4929-8BC1-A5C4FBC38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880870"/>
            <a:ext cx="3481387" cy="22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7237011-4F5B-4C54-9308-6CC3CA76A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" y="4157344"/>
            <a:ext cx="3481388" cy="193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00E37D65-A1FA-47AA-B5C7-63F4FA8BE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528" y="1385889"/>
            <a:ext cx="3481387" cy="252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2A26B27-331C-4DA0-8448-4B9CB1D8AB99}"/>
              </a:ext>
            </a:extLst>
          </p:cNvPr>
          <p:cNvSpPr txBox="1"/>
          <p:nvPr/>
        </p:nvSpPr>
        <p:spPr>
          <a:xfrm>
            <a:off x="7624915" y="2899112"/>
            <a:ext cx="38431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effectLst/>
                <a:latin typeface="+mn-ea"/>
                <a:cs typeface="Times New Roman" panose="02020603050405020304" pitchFamily="18" charset="0"/>
              </a:rPr>
              <a:t>he biggest advantage that staying in big cities is that you can find a job in big or international companies like Byte Dance</a:t>
            </a:r>
            <a:r>
              <a:rPr lang="zh-CN" altLang="zh-CN" sz="2000" dirty="0">
                <a:effectLst/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Tencent and </a:t>
            </a:r>
            <a:r>
              <a:rPr lang="en-US" altLang="zh-CN" sz="2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JPMorgan.Working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in these companies means that you may get </a:t>
            </a:r>
            <a:r>
              <a:rPr lang="en-US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one 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million a year.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椭圆 10"/>
          <p:cNvSpPr/>
          <p:nvPr/>
        </p:nvSpPr>
        <p:spPr>
          <a:xfrm>
            <a:off x="3380264" y="768985"/>
            <a:ext cx="5446712" cy="5446713"/>
          </a:xfrm>
          <a:prstGeom prst="ellipse">
            <a:avLst/>
          </a:prstGeom>
          <a:noFill/>
          <a:ln w="88900" cap="flat" cmpd="sng">
            <a:solidFill>
              <a:srgbClr val="D0EAE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076" name="文本框 12"/>
          <p:cNvSpPr/>
          <p:nvPr/>
        </p:nvSpPr>
        <p:spPr>
          <a:xfrm>
            <a:off x="4284869" y="3195806"/>
            <a:ext cx="3776996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Thanks for listening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80" name="椭圆 25"/>
          <p:cNvSpPr/>
          <p:nvPr/>
        </p:nvSpPr>
        <p:spPr>
          <a:xfrm>
            <a:off x="2947670" y="337185"/>
            <a:ext cx="6311900" cy="6310313"/>
          </a:xfrm>
          <a:prstGeom prst="ellipse">
            <a:avLst/>
          </a:prstGeom>
          <a:noFill/>
          <a:ln w="6350" cap="flat" cmpd="sng">
            <a:solidFill>
              <a:srgbClr val="FFFFFF">
                <a:alpha val="5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081" name="椭圆 26"/>
          <p:cNvSpPr/>
          <p:nvPr/>
        </p:nvSpPr>
        <p:spPr>
          <a:xfrm>
            <a:off x="2684939" y="38735"/>
            <a:ext cx="6837363" cy="6837363"/>
          </a:xfrm>
          <a:prstGeom prst="ellipse">
            <a:avLst/>
          </a:prstGeom>
          <a:noFill/>
          <a:ln w="6350" cap="flat" cmpd="sng">
            <a:solidFill>
              <a:srgbClr val="FFFFFF">
                <a:alpha val="39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na1moos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134</Words>
  <Application>Microsoft Office PowerPoint</Application>
  <PresentationFormat>宽屏</PresentationFormat>
  <Paragraphs>25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华文宋体</vt:lpstr>
      <vt:lpstr>宋体</vt:lpstr>
      <vt:lpstr>微软雅黑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史 杰灵</cp:lastModifiedBy>
  <cp:revision>67</cp:revision>
  <dcterms:created xsi:type="dcterms:W3CDTF">2019-06-19T02:08:00Z</dcterms:created>
  <dcterms:modified xsi:type="dcterms:W3CDTF">2021-06-02T16:33:42Z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2052-11.1.0.9069</vt:lpwstr>
  </property>
</Properties>
</file>