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4" r:id="rId5"/>
    <p:sldId id="275" r:id="rId6"/>
    <p:sldId id="276" r:id="rId7"/>
    <p:sldId id="269" r:id="rId8"/>
    <p:sldId id="273" r:id="rId9"/>
    <p:sldId id="278" r:id="rId10"/>
    <p:sldId id="258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진우" initials="이진" lastIdx="1" clrIdx="0">
    <p:extLst>
      <p:ext uri="{19B8F6BF-5375-455C-9EA6-DF929625EA0E}">
        <p15:presenceInfo xmlns:p15="http://schemas.microsoft.com/office/powerpoint/2012/main" userId="a371f288f40af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DED"/>
    <a:srgbClr val="E84E5B"/>
    <a:srgbClr val="E14048"/>
    <a:srgbClr val="F5B605"/>
    <a:srgbClr val="D49F00"/>
    <a:srgbClr val="0D04BC"/>
    <a:srgbClr val="FF5050"/>
    <a:srgbClr val="3B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42E82-F5D5-43FE-8F54-CE93A5D7E596}" v="5" dt="2020-05-24T07:33:28.592"/>
    <p1510:client id="{9195D3C0-0FC4-4E96-8C3F-B466D86DB00F}" v="196" dt="2020-05-24T05:28:49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0488" autoAdjust="0"/>
  </p:normalViewPr>
  <p:slideViewPr>
    <p:cSldViewPr snapToGrid="0">
      <p:cViewPr varScale="1">
        <p:scale>
          <a:sx n="88" d="100"/>
          <a:sy n="88" d="100"/>
        </p:scale>
        <p:origin x="110" y="13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진우" userId="a371f288f40af634" providerId="LiveId" clId="{9195D3C0-0FC4-4E96-8C3F-B466D86DB00F}"/>
    <pc:docChg chg="undo redo custSel addSld delSld modSld sldOrd">
      <pc:chgData name="이 진우" userId="a371f288f40af634" providerId="LiveId" clId="{9195D3C0-0FC4-4E96-8C3F-B466D86DB00F}" dt="2020-05-25T05:40:48.335" v="1557" actId="478"/>
      <pc:docMkLst>
        <pc:docMk/>
      </pc:docMkLst>
      <pc:sldChg chg="modSp mod">
        <pc:chgData name="이 진우" userId="a371f288f40af634" providerId="LiveId" clId="{9195D3C0-0FC4-4E96-8C3F-B466D86DB00F}" dt="2020-05-24T05:29:10.168" v="1507" actId="1076"/>
        <pc:sldMkLst>
          <pc:docMk/>
          <pc:sldMk cId="65863966" sldId="256"/>
        </pc:sldMkLst>
        <pc:spChg chg="mod">
          <ac:chgData name="이 진우" userId="a371f288f40af634" providerId="LiveId" clId="{9195D3C0-0FC4-4E96-8C3F-B466D86DB00F}" dt="2020-05-24T05:29:08.502" v="1506" actId="1076"/>
          <ac:spMkLst>
            <pc:docMk/>
            <pc:sldMk cId="65863966" sldId="256"/>
            <ac:spMk id="2" creationId="{1F62CD61-3E70-4F53-AC4E-866F26C62374}"/>
          </ac:spMkLst>
        </pc:spChg>
        <pc:spChg chg="mod">
          <ac:chgData name="이 진우" userId="a371f288f40af634" providerId="LiveId" clId="{9195D3C0-0FC4-4E96-8C3F-B466D86DB00F}" dt="2020-05-24T05:29:10.168" v="1507" actId="1076"/>
          <ac:spMkLst>
            <pc:docMk/>
            <pc:sldMk cId="65863966" sldId="256"/>
            <ac:spMk id="4" creationId="{9B619490-4BAB-4843-BE27-057B7AF73373}"/>
          </ac:spMkLst>
        </pc:spChg>
      </pc:sldChg>
      <pc:sldChg chg="modSp mod">
        <pc:chgData name="이 진우" userId="a371f288f40af634" providerId="LiveId" clId="{9195D3C0-0FC4-4E96-8C3F-B466D86DB00F}" dt="2020-05-23T05:15:01.595" v="1144"/>
        <pc:sldMkLst>
          <pc:docMk/>
          <pc:sldMk cId="3204414616" sldId="258"/>
        </pc:sldMkLst>
        <pc:spChg chg="mod">
          <ac:chgData name="이 진우" userId="a371f288f40af634" providerId="LiveId" clId="{9195D3C0-0FC4-4E96-8C3F-B466D86DB00F}" dt="2020-05-23T05:14:38.716" v="1132" actId="20577"/>
          <ac:spMkLst>
            <pc:docMk/>
            <pc:sldMk cId="3204414616" sldId="258"/>
            <ac:spMk id="2" creationId="{35B4CC13-2D28-4329-BB04-C14C63A8A04F}"/>
          </ac:spMkLst>
        </pc:spChg>
        <pc:spChg chg="mod">
          <ac:chgData name="이 진우" userId="a371f288f40af634" providerId="LiveId" clId="{9195D3C0-0FC4-4E96-8C3F-B466D86DB00F}" dt="2020-05-23T05:15:01.595" v="1144"/>
          <ac:spMkLst>
            <pc:docMk/>
            <pc:sldMk cId="3204414616" sldId="258"/>
            <ac:spMk id="8" creationId="{C22DF251-C6F4-47D1-BCB5-7A73695D256E}"/>
          </ac:spMkLst>
        </pc:spChg>
      </pc:sldChg>
      <pc:sldChg chg="del ord">
        <pc:chgData name="이 진우" userId="a371f288f40af634" providerId="LiveId" clId="{9195D3C0-0FC4-4E96-8C3F-B466D86DB00F}" dt="2020-05-23T04:17:13.868" v="338" actId="47"/>
        <pc:sldMkLst>
          <pc:docMk/>
          <pc:sldMk cId="1813921013" sldId="261"/>
        </pc:sldMkLst>
      </pc:sldChg>
      <pc:sldChg chg="del">
        <pc:chgData name="이 진우" userId="a371f288f40af634" providerId="LiveId" clId="{9195D3C0-0FC4-4E96-8C3F-B466D86DB00F}" dt="2020-05-21T16:23:10.597" v="241" actId="47"/>
        <pc:sldMkLst>
          <pc:docMk/>
          <pc:sldMk cId="2616643567" sldId="264"/>
        </pc:sldMkLst>
      </pc:sldChg>
      <pc:sldChg chg="del">
        <pc:chgData name="이 진우" userId="a371f288f40af634" providerId="LiveId" clId="{9195D3C0-0FC4-4E96-8C3F-B466D86DB00F}" dt="2020-05-23T04:17:06.674" v="337" actId="47"/>
        <pc:sldMkLst>
          <pc:docMk/>
          <pc:sldMk cId="2758192801" sldId="265"/>
        </pc:sldMkLst>
      </pc:sldChg>
      <pc:sldChg chg="del">
        <pc:chgData name="이 진우" userId="a371f288f40af634" providerId="LiveId" clId="{9195D3C0-0FC4-4E96-8C3F-B466D86DB00F}" dt="2020-05-21T16:09:21.818" v="27" actId="47"/>
        <pc:sldMkLst>
          <pc:docMk/>
          <pc:sldMk cId="1264435384" sldId="268"/>
        </pc:sldMkLst>
      </pc:sldChg>
      <pc:sldChg chg="addSp delSp modSp mod ord">
        <pc:chgData name="이 진우" userId="a371f288f40af634" providerId="LiveId" clId="{9195D3C0-0FC4-4E96-8C3F-B466D86DB00F}" dt="2020-05-23T05:37:37.614" v="1466" actId="1076"/>
        <pc:sldMkLst>
          <pc:docMk/>
          <pc:sldMk cId="2335558010" sldId="269"/>
        </pc:sldMkLst>
        <pc:spChg chg="mod">
          <ac:chgData name="이 진우" userId="a371f288f40af634" providerId="LiveId" clId="{9195D3C0-0FC4-4E96-8C3F-B466D86DB00F}" dt="2020-05-23T05:34:17.327" v="1442" actId="404"/>
          <ac:spMkLst>
            <pc:docMk/>
            <pc:sldMk cId="2335558010" sldId="269"/>
            <ac:spMk id="27" creationId="{0EEAEBE6-7F97-4458-A17F-19DBFAD3AF05}"/>
          </ac:spMkLst>
        </pc:spChg>
        <pc:spChg chg="mod">
          <ac:chgData name="이 진우" userId="a371f288f40af634" providerId="LiveId" clId="{9195D3C0-0FC4-4E96-8C3F-B466D86DB00F}" dt="2020-05-23T05:34:17.327" v="1442" actId="404"/>
          <ac:spMkLst>
            <pc:docMk/>
            <pc:sldMk cId="2335558010" sldId="269"/>
            <ac:spMk id="28" creationId="{1A8D1861-C651-4E07-9AB9-21F3A3AF0E90}"/>
          </ac:spMkLst>
        </pc:spChg>
        <pc:spChg chg="mod">
          <ac:chgData name="이 진우" userId="a371f288f40af634" providerId="LiveId" clId="{9195D3C0-0FC4-4E96-8C3F-B466D86DB00F}" dt="2020-05-21T16:18:45.789" v="150" actId="20577"/>
          <ac:spMkLst>
            <pc:docMk/>
            <pc:sldMk cId="2335558010" sldId="269"/>
            <ac:spMk id="29" creationId="{23933E2C-F92F-4276-8A08-DB5685B7E326}"/>
          </ac:spMkLst>
        </pc:spChg>
        <pc:spChg chg="mod">
          <ac:chgData name="이 진우" userId="a371f288f40af634" providerId="LiveId" clId="{9195D3C0-0FC4-4E96-8C3F-B466D86DB00F}" dt="2020-05-23T05:34:17.327" v="1442" actId="404"/>
          <ac:spMkLst>
            <pc:docMk/>
            <pc:sldMk cId="2335558010" sldId="269"/>
            <ac:spMk id="32" creationId="{E7B83525-D9B1-46D9-9007-FCD19B48596D}"/>
          </ac:spMkLst>
        </pc:spChg>
        <pc:spChg chg="mod">
          <ac:chgData name="이 진우" userId="a371f288f40af634" providerId="LiveId" clId="{9195D3C0-0FC4-4E96-8C3F-B466D86DB00F}" dt="2020-05-21T16:18:58.177" v="164"/>
          <ac:spMkLst>
            <pc:docMk/>
            <pc:sldMk cId="2335558010" sldId="269"/>
            <ac:spMk id="54" creationId="{13F9D2FD-DD7D-4761-99B5-F1E1D4A98D80}"/>
          </ac:spMkLst>
        </pc:spChg>
        <pc:spChg chg="mod">
          <ac:chgData name="이 진우" userId="a371f288f40af634" providerId="LiveId" clId="{9195D3C0-0FC4-4E96-8C3F-B466D86DB00F}" dt="2020-05-23T05:28:07.732" v="1330" actId="20577"/>
          <ac:spMkLst>
            <pc:docMk/>
            <pc:sldMk cId="2335558010" sldId="269"/>
            <ac:spMk id="75" creationId="{610FB770-4D61-4646-8740-21D1569AACED}"/>
          </ac:spMkLst>
        </pc:spChg>
        <pc:spChg chg="mod">
          <ac:chgData name="이 진우" userId="a371f288f40af634" providerId="LiveId" clId="{9195D3C0-0FC4-4E96-8C3F-B466D86DB00F}" dt="2020-05-21T16:12:18.206" v="66" actId="20577"/>
          <ac:spMkLst>
            <pc:docMk/>
            <pc:sldMk cId="2335558010" sldId="269"/>
            <ac:spMk id="76" creationId="{27177A99-A6BD-46E0-9DA3-273D358FF2B8}"/>
          </ac:spMkLst>
        </pc:spChg>
        <pc:spChg chg="mod">
          <ac:chgData name="이 진우" userId="a371f288f40af634" providerId="LiveId" clId="{9195D3C0-0FC4-4E96-8C3F-B466D86DB00F}" dt="2020-05-23T05:33:16.898" v="1408" actId="113"/>
          <ac:spMkLst>
            <pc:docMk/>
            <pc:sldMk cId="2335558010" sldId="269"/>
            <ac:spMk id="78" creationId="{244B76FE-C3D7-4F37-8FB8-A466A5CB817C}"/>
          </ac:spMkLst>
        </pc:spChg>
        <pc:spChg chg="add mod">
          <ac:chgData name="이 진우" userId="a371f288f40af634" providerId="LiveId" clId="{9195D3C0-0FC4-4E96-8C3F-B466D86DB00F}" dt="2020-05-21T16:11:50.039" v="56" actId="14100"/>
          <ac:spMkLst>
            <pc:docMk/>
            <pc:sldMk cId="2335558010" sldId="269"/>
            <ac:spMk id="97" creationId="{AF87572B-AC1B-47D1-9801-48E7507C64AA}"/>
          </ac:spMkLst>
        </pc:spChg>
        <pc:spChg chg="add mod">
          <ac:chgData name="이 진우" userId="a371f288f40af634" providerId="LiveId" clId="{9195D3C0-0FC4-4E96-8C3F-B466D86DB00F}" dt="2020-05-21T11:40:14.101" v="21"/>
          <ac:spMkLst>
            <pc:docMk/>
            <pc:sldMk cId="2335558010" sldId="269"/>
            <ac:spMk id="98" creationId="{97A46F6B-BF6A-4C73-BB86-88F3036C3A1B}"/>
          </ac:spMkLst>
        </pc:spChg>
        <pc:spChg chg="mod">
          <ac:chgData name="이 진우" userId="a371f288f40af634" providerId="LiveId" clId="{9195D3C0-0FC4-4E96-8C3F-B466D86DB00F}" dt="2020-05-21T16:12:02.759" v="62"/>
          <ac:spMkLst>
            <pc:docMk/>
            <pc:sldMk cId="2335558010" sldId="269"/>
            <ac:spMk id="99" creationId="{035BE1A8-DA16-4CB1-948B-05301E7505E4}"/>
          </ac:spMkLst>
        </pc:spChg>
        <pc:spChg chg="mod">
          <ac:chgData name="이 진우" userId="a371f288f40af634" providerId="LiveId" clId="{9195D3C0-0FC4-4E96-8C3F-B466D86DB00F}" dt="2020-05-21T16:12:02.759" v="62"/>
          <ac:spMkLst>
            <pc:docMk/>
            <pc:sldMk cId="2335558010" sldId="269"/>
            <ac:spMk id="100" creationId="{A796C12C-F1E6-4220-925C-B36144799D65}"/>
          </ac:spMkLst>
        </pc:spChg>
        <pc:spChg chg="mod">
          <ac:chgData name="이 진우" userId="a371f288f40af634" providerId="LiveId" clId="{9195D3C0-0FC4-4E96-8C3F-B466D86DB00F}" dt="2020-05-21T16:12:02.759" v="62"/>
          <ac:spMkLst>
            <pc:docMk/>
            <pc:sldMk cId="2335558010" sldId="269"/>
            <ac:spMk id="101" creationId="{3D13632B-2D54-44FA-A716-2CF5E2DC52A2}"/>
          </ac:spMkLst>
        </pc:spChg>
        <pc:spChg chg="mod">
          <ac:chgData name="이 진우" userId="a371f288f40af634" providerId="LiveId" clId="{9195D3C0-0FC4-4E96-8C3F-B466D86DB00F}" dt="2020-05-21T16:18:10.215" v="94"/>
          <ac:spMkLst>
            <pc:docMk/>
            <pc:sldMk cId="2335558010" sldId="269"/>
            <ac:spMk id="103" creationId="{DE86DD6F-FCCF-4335-99FB-8FDC487096BD}"/>
          </ac:spMkLst>
        </pc:spChg>
        <pc:spChg chg="mod">
          <ac:chgData name="이 진우" userId="a371f288f40af634" providerId="LiveId" clId="{9195D3C0-0FC4-4E96-8C3F-B466D86DB00F}" dt="2020-05-21T16:18:10.215" v="94"/>
          <ac:spMkLst>
            <pc:docMk/>
            <pc:sldMk cId="2335558010" sldId="269"/>
            <ac:spMk id="104" creationId="{5D237A59-67CE-44A2-8281-33766D729934}"/>
          </ac:spMkLst>
        </pc:spChg>
        <pc:spChg chg="mod">
          <ac:chgData name="이 진우" userId="a371f288f40af634" providerId="LiveId" clId="{9195D3C0-0FC4-4E96-8C3F-B466D86DB00F}" dt="2020-05-21T16:18:10.215" v="94"/>
          <ac:spMkLst>
            <pc:docMk/>
            <pc:sldMk cId="2335558010" sldId="269"/>
            <ac:spMk id="105" creationId="{BCA8E527-0FA7-42B6-A689-89EE2CF32A69}"/>
          </ac:spMkLst>
        </pc:spChg>
        <pc:spChg chg="mod">
          <ac:chgData name="이 진우" userId="a371f288f40af634" providerId="LiveId" clId="{9195D3C0-0FC4-4E96-8C3F-B466D86DB00F}" dt="2020-05-23T05:33:33.639" v="1416" actId="403"/>
          <ac:spMkLst>
            <pc:docMk/>
            <pc:sldMk cId="2335558010" sldId="269"/>
            <ac:spMk id="110" creationId="{7A4B94E1-7FD6-4075-AE83-314D543258B5}"/>
          </ac:spMkLst>
        </pc:spChg>
        <pc:spChg chg="add mod">
          <ac:chgData name="이 진우" userId="a371f288f40af634" providerId="LiveId" clId="{9195D3C0-0FC4-4E96-8C3F-B466D86DB00F}" dt="2020-05-23T05:28:22.056" v="1354"/>
          <ac:spMkLst>
            <pc:docMk/>
            <pc:sldMk cId="2335558010" sldId="269"/>
            <ac:spMk id="113" creationId="{C822B8D4-B21C-4FE5-B0BD-C492CA5D41AF}"/>
          </ac:spMkLst>
        </pc:spChg>
        <pc:spChg chg="mod">
          <ac:chgData name="이 진우" userId="a371f288f40af634" providerId="LiveId" clId="{9195D3C0-0FC4-4E96-8C3F-B466D86DB00F}" dt="2020-05-23T05:29:42.578" v="1379" actId="404"/>
          <ac:spMkLst>
            <pc:docMk/>
            <pc:sldMk cId="2335558010" sldId="269"/>
            <ac:spMk id="116" creationId="{8BD12CAB-A0D0-488C-B13A-B445B5417A67}"/>
          </ac:spMkLst>
        </pc:spChg>
        <pc:spChg chg="add mod">
          <ac:chgData name="이 진우" userId="a371f288f40af634" providerId="LiveId" clId="{9195D3C0-0FC4-4E96-8C3F-B466D86DB00F}" dt="2020-05-23T05:34:26.949" v="1445" actId="1076"/>
          <ac:spMkLst>
            <pc:docMk/>
            <pc:sldMk cId="2335558010" sldId="269"/>
            <ac:spMk id="120" creationId="{A17060E9-9895-4FA3-9FF6-C3FD6204EC7E}"/>
          </ac:spMkLst>
        </pc:spChg>
        <pc:spChg chg="mod">
          <ac:chgData name="이 진우" userId="a371f288f40af634" providerId="LiveId" clId="{9195D3C0-0FC4-4E96-8C3F-B466D86DB00F}" dt="2020-05-23T05:33:21.897" v="1410" actId="1076"/>
          <ac:spMkLst>
            <pc:docMk/>
            <pc:sldMk cId="2335558010" sldId="269"/>
            <ac:spMk id="121" creationId="{459144BC-ED05-4455-ADF4-133FA29DFB78}"/>
          </ac:spMkLst>
        </pc:spChg>
        <pc:spChg chg="mod">
          <ac:chgData name="이 진우" userId="a371f288f40af634" providerId="LiveId" clId="{9195D3C0-0FC4-4E96-8C3F-B466D86DB00F}" dt="2020-05-23T05:28:08.622" v="1336" actId="20577"/>
          <ac:spMkLst>
            <pc:docMk/>
            <pc:sldMk cId="2335558010" sldId="269"/>
            <ac:spMk id="129" creationId="{B2B00D18-5920-4D4D-854B-A9B12DEA66F4}"/>
          </ac:spMkLst>
        </pc:spChg>
        <pc:spChg chg="mod">
          <ac:chgData name="이 진우" userId="a371f288f40af634" providerId="LiveId" clId="{9195D3C0-0FC4-4E96-8C3F-B466D86DB00F}" dt="2020-05-23T05:33:41.740" v="1421" actId="1076"/>
          <ac:spMkLst>
            <pc:docMk/>
            <pc:sldMk cId="2335558010" sldId="269"/>
            <ac:spMk id="225" creationId="{1455EF09-4C88-4870-8EDF-44658C7CFCA5}"/>
          </ac:spMkLst>
        </pc:spChg>
        <pc:spChg chg="mod">
          <ac:chgData name="이 진우" userId="a371f288f40af634" providerId="LiveId" clId="{9195D3C0-0FC4-4E96-8C3F-B466D86DB00F}" dt="2020-05-23T05:33:45.472" v="1422" actId="1076"/>
          <ac:spMkLst>
            <pc:docMk/>
            <pc:sldMk cId="2335558010" sldId="269"/>
            <ac:spMk id="228" creationId="{56CDFE58-3BD4-4DC1-BE56-36F178CACD6B}"/>
          </ac:spMkLst>
        </pc:spChg>
        <pc:spChg chg="mod">
          <ac:chgData name="이 진우" userId="a371f288f40af634" providerId="LiveId" clId="{9195D3C0-0FC4-4E96-8C3F-B466D86DB00F}" dt="2020-05-23T05:30:05.402" v="1382" actId="1076"/>
          <ac:spMkLst>
            <pc:docMk/>
            <pc:sldMk cId="2335558010" sldId="269"/>
            <ac:spMk id="255" creationId="{70325C65-C18E-4387-BAFA-12D7DE832E29}"/>
          </ac:spMkLst>
        </pc:spChg>
        <pc:spChg chg="mod">
          <ac:chgData name="이 진우" userId="a371f288f40af634" providerId="LiveId" clId="{9195D3C0-0FC4-4E96-8C3F-B466D86DB00F}" dt="2020-05-23T05:33:24.445" v="1411" actId="113"/>
          <ac:spMkLst>
            <pc:docMk/>
            <pc:sldMk cId="2335558010" sldId="269"/>
            <ac:spMk id="257" creationId="{6BDDC22A-AADC-4D69-A0FB-4F205A4DBFE7}"/>
          </ac:spMkLst>
        </pc:spChg>
        <pc:spChg chg="mod">
          <ac:chgData name="이 진우" userId="a371f288f40af634" providerId="LiveId" clId="{9195D3C0-0FC4-4E96-8C3F-B466D86DB00F}" dt="2020-05-21T16:17:58.396" v="88"/>
          <ac:spMkLst>
            <pc:docMk/>
            <pc:sldMk cId="2335558010" sldId="269"/>
            <ac:spMk id="262" creationId="{3F6AE73F-8F3E-4C4E-9D34-AD5BDC1177E2}"/>
          </ac:spMkLst>
        </pc:spChg>
        <pc:spChg chg="mod">
          <ac:chgData name="이 진우" userId="a371f288f40af634" providerId="LiveId" clId="{9195D3C0-0FC4-4E96-8C3F-B466D86DB00F}" dt="2020-05-21T16:18:23.766" v="97" actId="21"/>
          <ac:spMkLst>
            <pc:docMk/>
            <pc:sldMk cId="2335558010" sldId="269"/>
            <ac:spMk id="266" creationId="{D9750850-459A-45C1-9082-535027D5C824}"/>
          </ac:spMkLst>
        </pc:spChg>
        <pc:spChg chg="mod">
          <ac:chgData name="이 진우" userId="a371f288f40af634" providerId="LiveId" clId="{9195D3C0-0FC4-4E96-8C3F-B466D86DB00F}" dt="2020-05-21T16:11:53.293" v="57" actId="1076"/>
          <ac:spMkLst>
            <pc:docMk/>
            <pc:sldMk cId="2335558010" sldId="269"/>
            <ac:spMk id="278" creationId="{EFDB5794-70F6-4A80-BC5B-2A9E94FA0A85}"/>
          </ac:spMkLst>
        </pc:spChg>
        <pc:spChg chg="mod">
          <ac:chgData name="이 진우" userId="a371f288f40af634" providerId="LiveId" clId="{9195D3C0-0FC4-4E96-8C3F-B466D86DB00F}" dt="2020-05-21T16:22:31.378" v="239" actId="404"/>
          <ac:spMkLst>
            <pc:docMk/>
            <pc:sldMk cId="2335558010" sldId="269"/>
            <ac:spMk id="279" creationId="{4B5B0437-B875-4E33-BB59-FDC1EE55EA29}"/>
          </ac:spMkLst>
        </pc:spChg>
        <pc:spChg chg="mod">
          <ac:chgData name="이 진우" userId="a371f288f40af634" providerId="LiveId" clId="{9195D3C0-0FC4-4E96-8C3F-B466D86DB00F}" dt="2020-05-21T16:22:31.378" v="239" actId="404"/>
          <ac:spMkLst>
            <pc:docMk/>
            <pc:sldMk cId="2335558010" sldId="269"/>
            <ac:spMk id="280" creationId="{4E9476F7-CBDB-4459-80D5-4CAACC65FCE1}"/>
          </ac:spMkLst>
        </pc:spChg>
        <pc:spChg chg="mod">
          <ac:chgData name="이 진우" userId="a371f288f40af634" providerId="LiveId" clId="{9195D3C0-0FC4-4E96-8C3F-B466D86DB00F}" dt="2020-05-21T16:22:31.378" v="239" actId="404"/>
          <ac:spMkLst>
            <pc:docMk/>
            <pc:sldMk cId="2335558010" sldId="269"/>
            <ac:spMk id="281" creationId="{DC10A9DD-A3F7-4E73-BEC4-442223CE0733}"/>
          </ac:spMkLst>
        </pc:spChg>
        <pc:spChg chg="del">
          <ac:chgData name="이 진우" userId="a371f288f40af634" providerId="LiveId" clId="{9195D3C0-0FC4-4E96-8C3F-B466D86DB00F}" dt="2020-05-23T05:26:02.047" v="1287" actId="478"/>
          <ac:spMkLst>
            <pc:docMk/>
            <pc:sldMk cId="2335558010" sldId="269"/>
            <ac:spMk id="286" creationId="{EA084B4A-77CC-4D49-87E8-25FD1694C6EF}"/>
          </ac:spMkLst>
        </pc:spChg>
        <pc:grpChg chg="mod">
          <ac:chgData name="이 진우" userId="a371f288f40af634" providerId="LiveId" clId="{9195D3C0-0FC4-4E96-8C3F-B466D86DB00F}" dt="2020-05-23T05:34:28.521" v="1446" actId="1076"/>
          <ac:grpSpMkLst>
            <pc:docMk/>
            <pc:sldMk cId="2335558010" sldId="269"/>
            <ac:grpSpMk id="6" creationId="{514F82BF-5C2F-4FAE-87CA-4CB5010045E9}"/>
          </ac:grpSpMkLst>
        </pc:grpChg>
        <pc:grpChg chg="mod">
          <ac:chgData name="이 진우" userId="a371f288f40af634" providerId="LiveId" clId="{9195D3C0-0FC4-4E96-8C3F-B466D86DB00F}" dt="2020-05-21T16:18:59.234" v="165" actId="14100"/>
          <ac:grpSpMkLst>
            <pc:docMk/>
            <pc:sldMk cId="2335558010" sldId="269"/>
            <ac:grpSpMk id="8" creationId="{FACC00BE-CDFA-4642-93B7-BDF5506E2B23}"/>
          </ac:grpSpMkLst>
        </pc:grpChg>
        <pc:grpChg chg="mod">
          <ac:chgData name="이 진우" userId="a371f288f40af634" providerId="LiveId" clId="{9195D3C0-0FC4-4E96-8C3F-B466D86DB00F}" dt="2020-05-23T05:29:55.966" v="1381" actId="1076"/>
          <ac:grpSpMkLst>
            <pc:docMk/>
            <pc:sldMk cId="2335558010" sldId="269"/>
            <ac:grpSpMk id="69" creationId="{4F027888-59F1-406C-A6B7-ABBFFC46709F}"/>
          </ac:grpSpMkLst>
        </pc:grpChg>
        <pc:grpChg chg="mod">
          <ac:chgData name="이 진우" userId="a371f288f40af634" providerId="LiveId" clId="{9195D3C0-0FC4-4E96-8C3F-B466D86DB00F}" dt="2020-05-23T05:28:07.881" v="1331" actId="1076"/>
          <ac:grpSpMkLst>
            <pc:docMk/>
            <pc:sldMk cId="2335558010" sldId="269"/>
            <ac:grpSpMk id="73" creationId="{815698E7-AB34-49E7-BB2C-38967F24C1E9}"/>
          </ac:grpSpMkLst>
        </pc:grpChg>
        <pc:grpChg chg="add mod">
          <ac:chgData name="이 진우" userId="a371f288f40af634" providerId="LiveId" clId="{9195D3C0-0FC4-4E96-8C3F-B466D86DB00F}" dt="2020-05-21T16:12:02.759" v="62"/>
          <ac:grpSpMkLst>
            <pc:docMk/>
            <pc:sldMk cId="2335558010" sldId="269"/>
            <ac:grpSpMk id="98" creationId="{43054780-D067-4690-B650-90959FE59FD4}"/>
          </ac:grpSpMkLst>
        </pc:grpChg>
        <pc:grpChg chg="add mod">
          <ac:chgData name="이 진우" userId="a371f288f40af634" providerId="LiveId" clId="{9195D3C0-0FC4-4E96-8C3F-B466D86DB00F}" dt="2020-05-23T05:29:16.174" v="1364" actId="1076"/>
          <ac:grpSpMkLst>
            <pc:docMk/>
            <pc:sldMk cId="2335558010" sldId="269"/>
            <ac:grpSpMk id="102" creationId="{51F143F7-E263-4371-92C6-37E6838AF65B}"/>
          </ac:grpSpMkLst>
        </pc:grpChg>
        <pc:grpChg chg="mod">
          <ac:chgData name="이 진우" userId="a371f288f40af634" providerId="LiveId" clId="{9195D3C0-0FC4-4E96-8C3F-B466D86DB00F}" dt="2020-05-21T16:09:44.441" v="33" actId="14100"/>
          <ac:grpSpMkLst>
            <pc:docMk/>
            <pc:sldMk cId="2335558010" sldId="269"/>
            <ac:grpSpMk id="261" creationId="{569E2296-1C01-4224-9F3A-A574B76ED4C6}"/>
          </ac:grpSpMkLst>
        </pc:grpChg>
        <pc:grpChg chg="mod">
          <ac:chgData name="이 진우" userId="a371f288f40af634" providerId="LiveId" clId="{9195D3C0-0FC4-4E96-8C3F-B466D86DB00F}" dt="2020-05-23T05:28:09.053" v="1339" actId="1076"/>
          <ac:grpSpMkLst>
            <pc:docMk/>
            <pc:sldMk cId="2335558010" sldId="269"/>
            <ac:grpSpMk id="275" creationId="{D04E083C-5747-4F05-B8B7-4612242B7E36}"/>
          </ac:grpSpMkLst>
        </pc:grpChg>
        <pc:grpChg chg="mod">
          <ac:chgData name="이 진우" userId="a371f288f40af634" providerId="LiveId" clId="{9195D3C0-0FC4-4E96-8C3F-B466D86DB00F}" dt="2020-05-21T16:11:55.765" v="58" actId="1076"/>
          <ac:grpSpMkLst>
            <pc:docMk/>
            <pc:sldMk cId="2335558010" sldId="269"/>
            <ac:grpSpMk id="282" creationId="{BBDD2B42-90D7-490D-88CA-7A41A5E76B92}"/>
          </ac:grpSpMkLst>
        </pc:grpChg>
        <pc:picChg chg="add mod">
          <ac:chgData name="이 진우" userId="a371f288f40af634" providerId="LiveId" clId="{9195D3C0-0FC4-4E96-8C3F-B466D86DB00F}" dt="2020-05-23T05:23:25.708" v="1281" actId="1076"/>
          <ac:picMkLst>
            <pc:docMk/>
            <pc:sldMk cId="2335558010" sldId="269"/>
            <ac:picMk id="3" creationId="{C6FFEABB-64AA-427B-B056-58A9E2876669}"/>
          </ac:picMkLst>
        </pc:picChg>
        <pc:picChg chg="add mod">
          <ac:chgData name="이 진우" userId="a371f288f40af634" providerId="LiveId" clId="{9195D3C0-0FC4-4E96-8C3F-B466D86DB00F}" dt="2020-05-23T05:25:10.236" v="1285" actId="1076"/>
          <ac:picMkLst>
            <pc:docMk/>
            <pc:sldMk cId="2335558010" sldId="269"/>
            <ac:picMk id="9" creationId="{C7371518-0ABB-48B6-8BF1-4F28374D40DC}"/>
          </ac:picMkLst>
        </pc:picChg>
        <pc:picChg chg="add mod">
          <ac:chgData name="이 진우" userId="a371f288f40af634" providerId="LiveId" clId="{9195D3C0-0FC4-4E96-8C3F-B466D86DB00F}" dt="2020-05-23T05:26:19.014" v="1294" actId="1076"/>
          <ac:picMkLst>
            <pc:docMk/>
            <pc:sldMk cId="2335558010" sldId="269"/>
            <ac:picMk id="11" creationId="{B3880BBA-6D39-4AE4-B192-AEB86C62AA45}"/>
          </ac:picMkLst>
        </pc:picChg>
        <pc:picChg chg="add del mod">
          <ac:chgData name="이 진우" userId="a371f288f40af634" providerId="LiveId" clId="{9195D3C0-0FC4-4E96-8C3F-B466D86DB00F}" dt="2020-05-23T05:28:27.789" v="1359" actId="1076"/>
          <ac:picMkLst>
            <pc:docMk/>
            <pc:sldMk cId="2335558010" sldId="269"/>
            <ac:picMk id="13" creationId="{EEEA2242-A901-4533-8E3B-0BF183B601CD}"/>
          </ac:picMkLst>
        </pc:picChg>
        <pc:picChg chg="add mod">
          <ac:chgData name="이 진우" userId="a371f288f40af634" providerId="LiveId" clId="{9195D3C0-0FC4-4E96-8C3F-B466D86DB00F}" dt="2020-05-23T05:29:11.200" v="1363" actId="1076"/>
          <ac:picMkLst>
            <pc:docMk/>
            <pc:sldMk cId="2335558010" sldId="269"/>
            <ac:picMk id="16" creationId="{8F251664-E1B7-4E16-B2F3-4FA21CF865D1}"/>
          </ac:picMkLst>
        </pc:picChg>
        <pc:picChg chg="add mod">
          <ac:chgData name="이 진우" userId="a371f288f40af634" providerId="LiveId" clId="{9195D3C0-0FC4-4E96-8C3F-B466D86DB00F}" dt="2020-05-23T05:30:51.915" v="1389" actId="1076"/>
          <ac:picMkLst>
            <pc:docMk/>
            <pc:sldMk cId="2335558010" sldId="269"/>
            <ac:picMk id="18" creationId="{2E36CA11-7466-4964-80E8-A5849AF21254}"/>
          </ac:picMkLst>
        </pc:picChg>
        <pc:picChg chg="add mod">
          <ac:chgData name="이 진우" userId="a371f288f40af634" providerId="LiveId" clId="{9195D3C0-0FC4-4E96-8C3F-B466D86DB00F}" dt="2020-05-23T05:32:18.918" v="1397" actId="1076"/>
          <ac:picMkLst>
            <pc:docMk/>
            <pc:sldMk cId="2335558010" sldId="269"/>
            <ac:picMk id="20" creationId="{2D0FC27A-F234-4E81-98D9-158B5C644987}"/>
          </ac:picMkLst>
        </pc:picChg>
        <pc:picChg chg="add mod">
          <ac:chgData name="이 진우" userId="a371f288f40af634" providerId="LiveId" clId="{9195D3C0-0FC4-4E96-8C3F-B466D86DB00F}" dt="2020-05-23T05:33:04.115" v="1407" actId="1076"/>
          <ac:picMkLst>
            <pc:docMk/>
            <pc:sldMk cId="2335558010" sldId="269"/>
            <ac:picMk id="25" creationId="{D997CFC0-E41D-4811-8CCE-D3154C8ADBC9}"/>
          </ac:picMkLst>
        </pc:picChg>
        <pc:picChg chg="add mod">
          <ac:chgData name="이 진우" userId="a371f288f40af634" providerId="LiveId" clId="{9195D3C0-0FC4-4E96-8C3F-B466D86DB00F}" dt="2020-05-23T05:35:59.792" v="1454" actId="1076"/>
          <ac:picMkLst>
            <pc:docMk/>
            <pc:sldMk cId="2335558010" sldId="269"/>
            <ac:picMk id="33" creationId="{1D06B2A4-1843-4AA5-A640-92CC3220B964}"/>
          </ac:picMkLst>
        </pc:picChg>
        <pc:picChg chg="add del mod">
          <ac:chgData name="이 진우" userId="a371f288f40af634" providerId="LiveId" clId="{9195D3C0-0FC4-4E96-8C3F-B466D86DB00F}" dt="2020-05-23T05:35:51.988" v="1450" actId="478"/>
          <ac:picMkLst>
            <pc:docMk/>
            <pc:sldMk cId="2335558010" sldId="269"/>
            <ac:picMk id="35" creationId="{3C7B7BA3-5D45-4218-AE5E-B7C294BCA3FB}"/>
          </ac:picMkLst>
        </pc:picChg>
        <pc:picChg chg="add mod">
          <ac:chgData name="이 진우" userId="a371f288f40af634" providerId="LiveId" clId="{9195D3C0-0FC4-4E96-8C3F-B466D86DB00F}" dt="2020-05-23T05:36:40.927" v="1458" actId="1076"/>
          <ac:picMkLst>
            <pc:docMk/>
            <pc:sldMk cId="2335558010" sldId="269"/>
            <ac:picMk id="39" creationId="{CDDF842D-A3E5-44A5-9804-B947CDA052A7}"/>
          </ac:picMkLst>
        </pc:picChg>
        <pc:picChg chg="add mod">
          <ac:chgData name="이 진우" userId="a371f288f40af634" providerId="LiveId" clId="{9195D3C0-0FC4-4E96-8C3F-B466D86DB00F}" dt="2020-05-23T05:37:37.614" v="1466" actId="1076"/>
          <ac:picMkLst>
            <pc:docMk/>
            <pc:sldMk cId="2335558010" sldId="269"/>
            <ac:picMk id="42" creationId="{6833C6D4-030D-4C54-8F95-AD1145101237}"/>
          </ac:picMkLst>
        </pc:picChg>
        <pc:picChg chg="add mod">
          <ac:chgData name="이 진우" userId="a371f288f40af634" providerId="LiveId" clId="{9195D3C0-0FC4-4E96-8C3F-B466D86DB00F}" dt="2020-05-21T11:40:14.101" v="21"/>
          <ac:picMkLst>
            <pc:docMk/>
            <pc:sldMk cId="2335558010" sldId="269"/>
            <ac:picMk id="97" creationId="{6C7814E0-BE9E-4832-B006-09A7E4031AF1}"/>
          </ac:picMkLst>
        </pc:picChg>
        <pc:picChg chg="mod">
          <ac:chgData name="이 진우" userId="a371f288f40af634" providerId="LiveId" clId="{9195D3C0-0FC4-4E96-8C3F-B466D86DB00F}" dt="2020-05-23T05:36:43.322" v="1460" actId="1076"/>
          <ac:picMkLst>
            <pc:docMk/>
            <pc:sldMk cId="2335558010" sldId="269"/>
            <ac:picMk id="112" creationId="{ACFFDAC2-0439-436B-AC8E-4B056538BBB1}"/>
          </ac:picMkLst>
        </pc:picChg>
        <pc:picChg chg="add mod">
          <ac:chgData name="이 진우" userId="a371f288f40af634" providerId="LiveId" clId="{9195D3C0-0FC4-4E96-8C3F-B466D86DB00F}" dt="2020-05-23T05:29:46.129" v="1380" actId="1076"/>
          <ac:picMkLst>
            <pc:docMk/>
            <pc:sldMk cId="2335558010" sldId="269"/>
            <ac:picMk id="114" creationId="{E348249F-6AEA-474D-8CEC-B60D08524E88}"/>
          </ac:picMkLst>
        </pc:picChg>
        <pc:picChg chg="mod">
          <ac:chgData name="이 진우" userId="a371f288f40af634" providerId="LiveId" clId="{9195D3C0-0FC4-4E96-8C3F-B466D86DB00F}" dt="2020-05-23T05:31:08.398" v="1392" actId="1076"/>
          <ac:picMkLst>
            <pc:docMk/>
            <pc:sldMk cId="2335558010" sldId="269"/>
            <ac:picMk id="256" creationId="{B39E4AF1-1C15-41FD-BD48-1981AFEF7956}"/>
          </ac:picMkLst>
        </pc:picChg>
      </pc:sldChg>
      <pc:sldChg chg="modSp mod">
        <pc:chgData name="이 진우" userId="a371f288f40af634" providerId="LiveId" clId="{9195D3C0-0FC4-4E96-8C3F-B466D86DB00F}" dt="2020-05-24T05:44:45.756" v="1512" actId="1076"/>
        <pc:sldMkLst>
          <pc:docMk/>
          <pc:sldMk cId="809271985" sldId="271"/>
        </pc:sldMkLst>
        <pc:spChg chg="mod">
          <ac:chgData name="이 진우" userId="a371f288f40af634" providerId="LiveId" clId="{9195D3C0-0FC4-4E96-8C3F-B466D86DB00F}" dt="2020-05-21T11:45:40.130" v="23" actId="20577"/>
          <ac:spMkLst>
            <pc:docMk/>
            <pc:sldMk cId="809271985" sldId="271"/>
            <ac:spMk id="116" creationId="{8BD12CAB-A0D0-488C-B13A-B445B5417A67}"/>
          </ac:spMkLst>
        </pc:spChg>
        <pc:spChg chg="mod">
          <ac:chgData name="이 진우" userId="a371f288f40af634" providerId="LiveId" clId="{9195D3C0-0FC4-4E96-8C3F-B466D86DB00F}" dt="2020-05-24T05:44:39.836" v="1511" actId="1076"/>
          <ac:spMkLst>
            <pc:docMk/>
            <pc:sldMk cId="809271985" sldId="271"/>
            <ac:spMk id="168" creationId="{09047847-0BD5-4704-B925-A5D3A37EDE33}"/>
          </ac:spMkLst>
        </pc:spChg>
        <pc:spChg chg="mod">
          <ac:chgData name="이 진우" userId="a371f288f40af634" providerId="LiveId" clId="{9195D3C0-0FC4-4E96-8C3F-B466D86DB00F}" dt="2020-05-24T05:44:45.756" v="1512" actId="1076"/>
          <ac:spMkLst>
            <pc:docMk/>
            <pc:sldMk cId="809271985" sldId="271"/>
            <ac:spMk id="228" creationId="{56CDFE58-3BD4-4DC1-BE56-36F178CACD6B}"/>
          </ac:spMkLst>
        </pc:spChg>
        <pc:grpChg chg="mod">
          <ac:chgData name="이 진우" userId="a371f288f40af634" providerId="LiveId" clId="{9195D3C0-0FC4-4E96-8C3F-B466D86DB00F}" dt="2020-05-24T05:43:21.820" v="1510" actId="14100"/>
          <ac:grpSpMkLst>
            <pc:docMk/>
            <pc:sldMk cId="809271985" sldId="271"/>
            <ac:grpSpMk id="98" creationId="{116637CB-1ED6-4326-B069-9800F9CA7273}"/>
          </ac:grpSpMkLst>
        </pc:grpChg>
        <pc:picChg chg="mod">
          <ac:chgData name="이 진우" userId="a371f288f40af634" providerId="LiveId" clId="{9195D3C0-0FC4-4E96-8C3F-B466D86DB00F}" dt="2020-05-21T16:10:13.996" v="41" actId="14100"/>
          <ac:picMkLst>
            <pc:docMk/>
            <pc:sldMk cId="809271985" sldId="271"/>
            <ac:picMk id="112" creationId="{ACFFDAC2-0439-436B-AC8E-4B056538BBB1}"/>
          </ac:picMkLst>
        </pc:picChg>
        <pc:cxnChg chg="mod">
          <ac:chgData name="이 진우" userId="a371f288f40af634" providerId="LiveId" clId="{9195D3C0-0FC4-4E96-8C3F-B466D86DB00F}" dt="2020-05-21T12:14:24.770" v="25" actId="14100"/>
          <ac:cxnSpMkLst>
            <pc:docMk/>
            <pc:sldMk cId="809271985" sldId="271"/>
            <ac:cxnSpMk id="167" creationId="{FE7F72BB-9850-4C1B-842F-8ECAC2C74B65}"/>
          </ac:cxnSpMkLst>
        </pc:cxnChg>
      </pc:sldChg>
      <pc:sldChg chg="modSp del mod">
        <pc:chgData name="이 진우" userId="a371f288f40af634" providerId="LiveId" clId="{9195D3C0-0FC4-4E96-8C3F-B466D86DB00F}" dt="2020-05-23T04:19:19.146" v="339" actId="47"/>
        <pc:sldMkLst>
          <pc:docMk/>
          <pc:sldMk cId="3874369289" sldId="272"/>
        </pc:sldMkLst>
        <pc:spChg chg="mod">
          <ac:chgData name="이 진우" userId="a371f288f40af634" providerId="LiveId" clId="{9195D3C0-0FC4-4E96-8C3F-B466D86DB00F}" dt="2020-05-21T11:21:13.857" v="3" actId="20578"/>
          <ac:spMkLst>
            <pc:docMk/>
            <pc:sldMk cId="3874369289" sldId="272"/>
            <ac:spMk id="10" creationId="{41CD8BC7-7C1C-4C03-BF25-28A88FD55059}"/>
          </ac:spMkLst>
        </pc:spChg>
        <pc:spChg chg="mod">
          <ac:chgData name="이 진우" userId="a371f288f40af634" providerId="LiveId" clId="{9195D3C0-0FC4-4E96-8C3F-B466D86DB00F}" dt="2020-05-21T11:21:13.857" v="3" actId="20578"/>
          <ac:spMkLst>
            <pc:docMk/>
            <pc:sldMk cId="3874369289" sldId="272"/>
            <ac:spMk id="20" creationId="{30685D82-7685-4033-828A-A5E0D567EF93}"/>
          </ac:spMkLst>
        </pc:spChg>
        <pc:spChg chg="mod">
          <ac:chgData name="이 진우" userId="a371f288f40af634" providerId="LiveId" clId="{9195D3C0-0FC4-4E96-8C3F-B466D86DB00F}" dt="2020-05-21T11:18:13.759" v="1" actId="1076"/>
          <ac:spMkLst>
            <pc:docMk/>
            <pc:sldMk cId="3874369289" sldId="272"/>
            <ac:spMk id="185" creationId="{C924001E-1B11-4591-B691-C2986EB5636E}"/>
          </ac:spMkLst>
        </pc:spChg>
        <pc:grpChg chg="mod">
          <ac:chgData name="이 진우" userId="a371f288f40af634" providerId="LiveId" clId="{9195D3C0-0FC4-4E96-8C3F-B466D86DB00F}" dt="2020-05-21T11:21:13.857" v="3" actId="20578"/>
          <ac:grpSpMkLst>
            <pc:docMk/>
            <pc:sldMk cId="3874369289" sldId="272"/>
            <ac:grpSpMk id="48" creationId="{CA805F05-882D-487F-928A-5299631070A5}"/>
          </ac:grpSpMkLst>
        </pc:grpChg>
        <pc:picChg chg="mod">
          <ac:chgData name="이 진우" userId="a371f288f40af634" providerId="LiveId" clId="{9195D3C0-0FC4-4E96-8C3F-B466D86DB00F}" dt="2020-05-21T11:33:29.570" v="18" actId="1076"/>
          <ac:picMkLst>
            <pc:docMk/>
            <pc:sldMk cId="3874369289" sldId="272"/>
            <ac:picMk id="112" creationId="{ACFFDAC2-0439-436B-AC8E-4B056538BBB1}"/>
          </ac:picMkLst>
        </pc:picChg>
      </pc:sldChg>
      <pc:sldChg chg="new del">
        <pc:chgData name="이 진우" userId="a371f288f40af634" providerId="LiveId" clId="{9195D3C0-0FC4-4E96-8C3F-B466D86DB00F}" dt="2020-05-21T16:09:27.232" v="28" actId="47"/>
        <pc:sldMkLst>
          <pc:docMk/>
          <pc:sldMk cId="2007676927" sldId="273"/>
        </pc:sldMkLst>
      </pc:sldChg>
      <pc:sldChg chg="addSp delSp modSp add mod addCm modCm">
        <pc:chgData name="이 진우" userId="a371f288f40af634" providerId="LiveId" clId="{9195D3C0-0FC4-4E96-8C3F-B466D86DB00F}" dt="2020-05-25T05:40:48.335" v="1557" actId="478"/>
        <pc:sldMkLst>
          <pc:docMk/>
          <pc:sldMk cId="3386727075" sldId="273"/>
        </pc:sldMkLst>
        <pc:spChg chg="mod">
          <ac:chgData name="이 진우" userId="a371f288f40af634" providerId="LiveId" clId="{9195D3C0-0FC4-4E96-8C3F-B466D86DB00F}" dt="2020-05-25T05:36:10.412" v="1542" actId="1076"/>
          <ac:spMkLst>
            <pc:docMk/>
            <pc:sldMk cId="3386727075" sldId="273"/>
            <ac:spMk id="4" creationId="{8024F2BA-9068-453B-84A7-95C2A08204F8}"/>
          </ac:spMkLst>
        </pc:spChg>
        <pc:spChg chg="add del mod">
          <ac:chgData name="이 진우" userId="a371f288f40af634" providerId="LiveId" clId="{9195D3C0-0FC4-4E96-8C3F-B466D86DB00F}" dt="2020-05-25T05:40:48.335" v="1557" actId="478"/>
          <ac:spMkLst>
            <pc:docMk/>
            <pc:sldMk cId="3386727075" sldId="273"/>
            <ac:spMk id="7" creationId="{C405D8E3-BEDF-4447-9100-BABD160537F4}"/>
          </ac:spMkLst>
        </pc:spChg>
        <pc:spChg chg="mod">
          <ac:chgData name="이 진우" userId="a371f288f40af634" providerId="LiveId" clId="{9195D3C0-0FC4-4E96-8C3F-B466D86DB00F}" dt="2020-05-23T05:19:18.081" v="1259"/>
          <ac:spMkLst>
            <pc:docMk/>
            <pc:sldMk cId="3386727075" sldId="273"/>
            <ac:spMk id="24" creationId="{FE58872D-F1EA-4483-ABA6-57C029B2C403}"/>
          </ac:spMkLst>
        </pc:spChg>
        <pc:spChg chg="mod">
          <ac:chgData name="이 진우" userId="a371f288f40af634" providerId="LiveId" clId="{9195D3C0-0FC4-4E96-8C3F-B466D86DB00F}" dt="2020-05-23T04:27:07.620" v="506" actId="20577"/>
          <ac:spMkLst>
            <pc:docMk/>
            <pc:sldMk cId="3386727075" sldId="273"/>
            <ac:spMk id="38" creationId="{37C13E39-ECA4-4413-8DED-D04987E5DE0B}"/>
          </ac:spMkLst>
        </pc:spChg>
        <pc:spChg chg="mod">
          <ac:chgData name="이 진우" userId="a371f288f40af634" providerId="LiveId" clId="{9195D3C0-0FC4-4E96-8C3F-B466D86DB00F}" dt="2020-05-23T04:27:30.659" v="513" actId="14100"/>
          <ac:spMkLst>
            <pc:docMk/>
            <pc:sldMk cId="3386727075" sldId="273"/>
            <ac:spMk id="40" creationId="{146F4908-FE1D-4958-B8C0-6C899BA85273}"/>
          </ac:spMkLst>
        </pc:spChg>
        <pc:spChg chg="del mod">
          <ac:chgData name="이 진우" userId="a371f288f40af634" providerId="LiveId" clId="{9195D3C0-0FC4-4E96-8C3F-B466D86DB00F}" dt="2020-05-23T05:19:39.511" v="1264" actId="478"/>
          <ac:spMkLst>
            <pc:docMk/>
            <pc:sldMk cId="3386727075" sldId="273"/>
            <ac:spMk id="85" creationId="{B7AEDFAC-56C2-42C9-9D31-4643A045F72C}"/>
          </ac:spMkLst>
        </pc:spChg>
        <pc:spChg chg="mod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90" creationId="{C2923F32-9AD8-409A-9412-00B6B0222460}"/>
          </ac:spMkLst>
        </pc:spChg>
        <pc:spChg chg="mod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100" creationId="{CE2BEC85-D490-4773-84E5-87DFEC3371FF}"/>
          </ac:spMkLst>
        </pc:spChg>
        <pc:spChg chg="mod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101" creationId="{1213FE71-CFDF-4316-9952-662AF3A530D9}"/>
          </ac:spMkLst>
        </pc:spChg>
        <pc:spChg chg="mod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103" creationId="{96CE7717-E1F4-4F15-9654-D928EB5B0EEB}"/>
          </ac:spMkLst>
        </pc:spChg>
        <pc:spChg chg="mod">
          <ac:chgData name="이 진우" userId="a371f288f40af634" providerId="LiveId" clId="{9195D3C0-0FC4-4E96-8C3F-B466D86DB00F}" dt="2020-05-23T05:22:24.366" v="1274" actId="1076"/>
          <ac:spMkLst>
            <pc:docMk/>
            <pc:sldMk cId="3386727075" sldId="273"/>
            <ac:spMk id="116" creationId="{8BD12CAB-A0D0-488C-B13A-B445B5417A67}"/>
          </ac:spMkLst>
        </pc:spChg>
        <pc:spChg chg="mod">
          <ac:chgData name="이 진우" userId="a371f288f40af634" providerId="LiveId" clId="{9195D3C0-0FC4-4E96-8C3F-B466D86DB00F}" dt="2020-05-23T05:19:18.081" v="1259"/>
          <ac:spMkLst>
            <pc:docMk/>
            <pc:sldMk cId="3386727075" sldId="273"/>
            <ac:spMk id="137" creationId="{9550839F-27B7-443C-A05D-38AA6CBAE9FD}"/>
          </ac:spMkLst>
        </pc:spChg>
        <pc:spChg chg="mod">
          <ac:chgData name="이 진우" userId="a371f288f40af634" providerId="LiveId" clId="{9195D3C0-0FC4-4E96-8C3F-B466D86DB00F}" dt="2020-05-23T05:13:15.552" v="1055" actId="20577"/>
          <ac:spMkLst>
            <pc:docMk/>
            <pc:sldMk cId="3386727075" sldId="273"/>
            <ac:spMk id="168" creationId="{09047847-0BD5-4704-B925-A5D3A37EDE33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169" creationId="{6FFF183B-03C6-4699-A309-22F5A3694A79}"/>
          </ac:spMkLst>
        </pc:spChg>
        <pc:spChg chg="mod">
          <ac:chgData name="이 진우" userId="a371f288f40af634" providerId="LiveId" clId="{9195D3C0-0FC4-4E96-8C3F-B466D86DB00F}" dt="2020-05-23T04:28:07.747" v="523" actId="1076"/>
          <ac:spMkLst>
            <pc:docMk/>
            <pc:sldMk cId="3386727075" sldId="273"/>
            <ac:spMk id="170" creationId="{12A0B3CE-BA8D-4DAA-8902-9C8FD892A9E1}"/>
          </ac:spMkLst>
        </pc:spChg>
        <pc:spChg chg="mod">
          <ac:chgData name="이 진우" userId="a371f288f40af634" providerId="LiveId" clId="{9195D3C0-0FC4-4E96-8C3F-B466D86DB00F}" dt="2020-05-25T05:11:24.912" v="1525" actId="1076"/>
          <ac:spMkLst>
            <pc:docMk/>
            <pc:sldMk cId="3386727075" sldId="273"/>
            <ac:spMk id="178" creationId="{456D51A9-7E03-4DE0-84BF-300440B93C86}"/>
          </ac:spMkLst>
        </pc:spChg>
        <pc:spChg chg="add mod">
          <ac:chgData name="이 진우" userId="a371f288f40af634" providerId="LiveId" clId="{9195D3C0-0FC4-4E96-8C3F-B466D86DB00F}" dt="2020-05-23T04:20:00.656" v="345" actId="571"/>
          <ac:spMkLst>
            <pc:docMk/>
            <pc:sldMk cId="3386727075" sldId="273"/>
            <ac:spMk id="178" creationId="{B0659C9E-EDB0-4828-A13F-D63BEC61B45A}"/>
          </ac:spMkLst>
        </pc:spChg>
        <pc:spChg chg="add mod">
          <ac:chgData name="이 진우" userId="a371f288f40af634" providerId="LiveId" clId="{9195D3C0-0FC4-4E96-8C3F-B466D86DB00F}" dt="2020-05-23T05:17:48.907" v="1245" actId="14100"/>
          <ac:spMkLst>
            <pc:docMk/>
            <pc:sldMk cId="3386727075" sldId="273"/>
            <ac:spMk id="181" creationId="{CB2D1C4B-EE77-4D7E-9785-50E897A6A561}"/>
          </ac:spMkLst>
        </pc:spChg>
        <pc:spChg chg="add del mod">
          <ac:chgData name="이 진우" userId="a371f288f40af634" providerId="LiveId" clId="{9195D3C0-0FC4-4E96-8C3F-B466D86DB00F}" dt="2020-05-23T04:26:13.402" v="487"/>
          <ac:spMkLst>
            <pc:docMk/>
            <pc:sldMk cId="3386727075" sldId="273"/>
            <ac:spMk id="182" creationId="{51981F5A-FDE9-49B6-89E0-78A32D0166E6}"/>
          </ac:spMkLst>
        </pc:spChg>
        <pc:spChg chg="add mod">
          <ac:chgData name="이 진우" userId="a371f288f40af634" providerId="LiveId" clId="{9195D3C0-0FC4-4E96-8C3F-B466D86DB00F}" dt="2020-05-23T04:29:40.505" v="552" actId="403"/>
          <ac:spMkLst>
            <pc:docMk/>
            <pc:sldMk cId="3386727075" sldId="273"/>
            <ac:spMk id="183" creationId="{D6419CBA-99FA-4CB6-92E5-A3E915BF7E51}"/>
          </ac:spMkLst>
        </pc:spChg>
        <pc:spChg chg="add mod">
          <ac:chgData name="이 진우" userId="a371f288f40af634" providerId="LiveId" clId="{9195D3C0-0FC4-4E96-8C3F-B466D86DB00F}" dt="2020-05-23T04:31:10.195" v="662" actId="1076"/>
          <ac:spMkLst>
            <pc:docMk/>
            <pc:sldMk cId="3386727075" sldId="273"/>
            <ac:spMk id="187" creationId="{FBEBE4A3-715C-44B9-910F-2FE562EF1545}"/>
          </ac:spMkLst>
        </pc:spChg>
        <pc:spChg chg="add mod">
          <ac:chgData name="이 진우" userId="a371f288f40af634" providerId="LiveId" clId="{9195D3C0-0FC4-4E96-8C3F-B466D86DB00F}" dt="2020-05-23T05:17:12.153" v="1202" actId="1076"/>
          <ac:spMkLst>
            <pc:docMk/>
            <pc:sldMk cId="3386727075" sldId="273"/>
            <ac:spMk id="192" creationId="{3544454A-D027-4F53-AD20-78DB2E9D7969}"/>
          </ac:spMkLst>
        </pc:spChg>
        <pc:spChg chg="mod">
          <ac:chgData name="이 진우" userId="a371f288f40af634" providerId="LiveId" clId="{9195D3C0-0FC4-4E96-8C3F-B466D86DB00F}" dt="2020-05-23T04:28:11.996" v="524" actId="1076"/>
          <ac:spMkLst>
            <pc:docMk/>
            <pc:sldMk cId="3386727075" sldId="273"/>
            <ac:spMk id="217" creationId="{FAF8BB12-9B83-4417-98DC-0BCC1C83BB4D}"/>
          </ac:spMkLst>
        </pc:spChg>
        <pc:spChg chg="mod">
          <ac:chgData name="이 진우" userId="a371f288f40af634" providerId="LiveId" clId="{9195D3C0-0FC4-4E96-8C3F-B466D86DB00F}" dt="2020-05-23T05:18:57.418" v="1256" actId="1076"/>
          <ac:spMkLst>
            <pc:docMk/>
            <pc:sldMk cId="3386727075" sldId="273"/>
            <ac:spMk id="228" creationId="{56CDFE58-3BD4-4DC1-BE56-36F178CACD6B}"/>
          </ac:spMkLst>
        </pc:spChg>
        <pc:spChg chg="mod">
          <ac:chgData name="이 진우" userId="a371f288f40af634" providerId="LiveId" clId="{9195D3C0-0FC4-4E96-8C3F-B466D86DB00F}" dt="2020-05-23T04:28:05.233" v="522" actId="404"/>
          <ac:spMkLst>
            <pc:docMk/>
            <pc:sldMk cId="3386727075" sldId="273"/>
            <ac:spMk id="231" creationId="{21D48B23-1215-471B-A874-0E2BAE58CE68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234" creationId="{AC2A661B-9C6B-42FD-9F6C-4662F56B0CA6}"/>
          </ac:spMkLst>
        </pc:spChg>
        <pc:spChg chg="mod">
          <ac:chgData name="이 진우" userId="a371f288f40af634" providerId="LiveId" clId="{9195D3C0-0FC4-4E96-8C3F-B466D86DB00F}" dt="2020-05-23T05:17:21.926" v="1226"/>
          <ac:spMkLst>
            <pc:docMk/>
            <pc:sldMk cId="3386727075" sldId="273"/>
            <ac:spMk id="248" creationId="{D0C78D8B-C347-4FDC-8204-B18A586A723C}"/>
          </ac:spMkLst>
        </pc:spChg>
        <pc:spChg chg="mod">
          <ac:chgData name="이 진우" userId="a371f288f40af634" providerId="LiveId" clId="{9195D3C0-0FC4-4E96-8C3F-B466D86DB00F}" dt="2020-05-23T05:17:26.293" v="1234"/>
          <ac:spMkLst>
            <pc:docMk/>
            <pc:sldMk cId="3386727075" sldId="273"/>
            <ac:spMk id="253" creationId="{A50C4740-2A2B-4F34-AA48-3A7FCB909A8C}"/>
          </ac:spMkLst>
        </pc:spChg>
        <pc:spChg chg="mod">
          <ac:chgData name="이 진우" userId="a371f288f40af634" providerId="LiveId" clId="{9195D3C0-0FC4-4E96-8C3F-B466D86DB00F}" dt="2020-05-23T05:17:30.297" v="1242"/>
          <ac:spMkLst>
            <pc:docMk/>
            <pc:sldMk cId="3386727075" sldId="273"/>
            <ac:spMk id="254" creationId="{AAD0869E-6C3B-475D-AEAA-E693672DEB72}"/>
          </ac:spMkLst>
        </pc:spChg>
        <pc:spChg chg="mod">
          <ac:chgData name="이 진우" userId="a371f288f40af634" providerId="LiveId" clId="{9195D3C0-0FC4-4E96-8C3F-B466D86DB00F}" dt="2020-05-23T05:15:41.007" v="1147" actId="1076"/>
          <ac:spMkLst>
            <pc:docMk/>
            <pc:sldMk cId="3386727075" sldId="273"/>
            <ac:spMk id="261" creationId="{01928CE8-BBA2-40B8-B200-775BDF7FDF97}"/>
          </ac:spMkLst>
        </pc:spChg>
        <pc:spChg chg="mod">
          <ac:chgData name="이 진우" userId="a371f288f40af634" providerId="LiveId" clId="{9195D3C0-0FC4-4E96-8C3F-B466D86DB00F}" dt="2020-05-23T05:18:55.095" v="1255" actId="14100"/>
          <ac:spMkLst>
            <pc:docMk/>
            <pc:sldMk cId="3386727075" sldId="273"/>
            <ac:spMk id="264" creationId="{1584089C-A2F2-4760-A3C6-E9B06A7F6E4B}"/>
          </ac:spMkLst>
        </pc:spChg>
        <pc:spChg chg="mod">
          <ac:chgData name="이 진우" userId="a371f288f40af634" providerId="LiveId" clId="{9195D3C0-0FC4-4E96-8C3F-B466D86DB00F}" dt="2020-05-23T04:28:24.617" v="526" actId="207"/>
          <ac:spMkLst>
            <pc:docMk/>
            <pc:sldMk cId="3386727075" sldId="273"/>
            <ac:spMk id="316" creationId="{3B9C15ED-7610-458A-BF1D-CF6B0837B2B8}"/>
          </ac:spMkLst>
        </pc:spChg>
        <pc:spChg chg="mod">
          <ac:chgData name="이 진우" userId="a371f288f40af634" providerId="LiveId" clId="{9195D3C0-0FC4-4E96-8C3F-B466D86DB00F}" dt="2020-05-23T04:28:24.617" v="526" actId="207"/>
          <ac:spMkLst>
            <pc:docMk/>
            <pc:sldMk cId="3386727075" sldId="273"/>
            <ac:spMk id="317" creationId="{122BF4E2-9695-4950-A812-11DC4313D510}"/>
          </ac:spMkLst>
        </pc:spChg>
        <pc:spChg chg="mod">
          <ac:chgData name="이 진우" userId="a371f288f40af634" providerId="LiveId" clId="{9195D3C0-0FC4-4E96-8C3F-B466D86DB00F}" dt="2020-05-23T04:28:24.617" v="526" actId="207"/>
          <ac:spMkLst>
            <pc:docMk/>
            <pc:sldMk cId="3386727075" sldId="273"/>
            <ac:spMk id="318" creationId="{FBEA14CA-9EFE-48F3-9E22-876D8B345B24}"/>
          </ac:spMkLst>
        </pc:spChg>
        <pc:spChg chg="mod">
          <ac:chgData name="이 진우" userId="a371f288f40af634" providerId="LiveId" clId="{9195D3C0-0FC4-4E96-8C3F-B466D86DB00F}" dt="2020-05-23T04:26:52.171" v="494" actId="1076"/>
          <ac:spMkLst>
            <pc:docMk/>
            <pc:sldMk cId="3386727075" sldId="273"/>
            <ac:spMk id="354" creationId="{29246E32-3D8E-4EE5-87E1-D0518462D6C2}"/>
          </ac:spMkLst>
        </pc:spChg>
        <pc:spChg chg="mod topLvl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358" creationId="{CAADE760-4143-4C2D-9671-2D4C378E08D1}"/>
          </ac:spMkLst>
        </pc:spChg>
        <pc:spChg chg="mod topLvl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361" creationId="{F7059495-CCA9-4DFB-9109-FF9D27C68CAD}"/>
          </ac:spMkLst>
        </pc:spChg>
        <pc:spChg chg="mod topLvl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362" creationId="{67A0AE04-B27F-4B4C-BB71-B5078DCA055A}"/>
          </ac:spMkLst>
        </pc:spChg>
        <pc:spChg chg="mod">
          <ac:chgData name="이 진우" userId="a371f288f40af634" providerId="LiveId" clId="{9195D3C0-0FC4-4E96-8C3F-B466D86DB00F}" dt="2020-05-23T05:19:18.081" v="1259"/>
          <ac:spMkLst>
            <pc:docMk/>
            <pc:sldMk cId="3386727075" sldId="273"/>
            <ac:spMk id="374" creationId="{C0B45538-79F0-4B28-86C1-17CBFD03A971}"/>
          </ac:spMkLst>
        </pc:spChg>
        <pc:spChg chg="mod">
          <ac:chgData name="이 진우" userId="a371f288f40af634" providerId="LiveId" clId="{9195D3C0-0FC4-4E96-8C3F-B466D86DB00F}" dt="2020-05-23T05:19:18.081" v="1259"/>
          <ac:spMkLst>
            <pc:docMk/>
            <pc:sldMk cId="3386727075" sldId="273"/>
            <ac:spMk id="382" creationId="{1B81466E-E524-443E-A241-D8CE549F2ADD}"/>
          </ac:spMkLst>
        </pc:spChg>
        <pc:spChg chg="mod topLvl">
          <ac:chgData name="이 진우" userId="a371f288f40af634" providerId="LiveId" clId="{9195D3C0-0FC4-4E96-8C3F-B466D86DB00F}" dt="2020-05-23T04:29:28.962" v="548" actId="165"/>
          <ac:spMkLst>
            <pc:docMk/>
            <pc:sldMk cId="3386727075" sldId="273"/>
            <ac:spMk id="391" creationId="{B7A24B31-2C82-4499-B9D4-CEAC3B23EBA0}"/>
          </ac:spMkLst>
        </pc:spChg>
        <pc:spChg chg="mod ord">
          <ac:chgData name="이 진우" userId="a371f288f40af634" providerId="LiveId" clId="{9195D3C0-0FC4-4E96-8C3F-B466D86DB00F}" dt="2020-05-23T05:10:25.966" v="1032" actId="166"/>
          <ac:spMkLst>
            <pc:docMk/>
            <pc:sldMk cId="3386727075" sldId="273"/>
            <ac:spMk id="408" creationId="{77383993-E1D8-4758-8560-E6BE257CB084}"/>
          </ac:spMkLst>
        </pc:spChg>
        <pc:spChg chg="mod">
          <ac:chgData name="이 진우" userId="a371f288f40af634" providerId="LiveId" clId="{9195D3C0-0FC4-4E96-8C3F-B466D86DB00F}" dt="2020-05-23T05:10:49.999" v="1038" actId="207"/>
          <ac:spMkLst>
            <pc:docMk/>
            <pc:sldMk cId="3386727075" sldId="273"/>
            <ac:spMk id="417" creationId="{DC12B017-1817-4F06-966C-300250D25286}"/>
          </ac:spMkLst>
        </pc:spChg>
        <pc:spChg chg="mod topLvl">
          <ac:chgData name="이 진우" userId="a371f288f40af634" providerId="LiveId" clId="{9195D3C0-0FC4-4E96-8C3F-B466D86DB00F}" dt="2020-05-23T04:19:56.191" v="342" actId="165"/>
          <ac:spMkLst>
            <pc:docMk/>
            <pc:sldMk cId="3386727075" sldId="273"/>
            <ac:spMk id="423" creationId="{B4B1B7FA-E14B-4193-89D3-0CA3C168C9F3}"/>
          </ac:spMkLst>
        </pc:spChg>
        <pc:spChg chg="mod">
          <ac:chgData name="이 진우" userId="a371f288f40af634" providerId="LiveId" clId="{9195D3C0-0FC4-4E96-8C3F-B466D86DB00F}" dt="2020-05-23T04:28:00.877" v="520" actId="404"/>
          <ac:spMkLst>
            <pc:docMk/>
            <pc:sldMk cId="3386727075" sldId="273"/>
            <ac:spMk id="434" creationId="{2E2D3E2A-2160-4001-BBE1-3ADEDF2CDF1D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37" creationId="{EC0A9D22-7FE4-4D2B-8630-077ED464191F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39" creationId="{9086A76B-3B41-49A2-8550-52782759BA74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40" creationId="{BDB86A91-1E61-46BC-96C6-2ED7AA1F8C65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41" creationId="{DCF3F244-EBFA-4325-8D29-2B4AC69E796C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42" creationId="{063DCE29-FC9B-4F07-BD6B-7B378750FADD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67" creationId="{17C2CFA4-19A3-47B8-8EC4-410477FB8F3F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68" creationId="{5603A679-6742-46BD-A9B3-CFB8A04E6898}"/>
          </ac:spMkLst>
        </pc:spChg>
        <pc:spChg chg="mod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69" creationId="{436E9FFA-7917-4E30-B883-52AEBDCB3BB8}"/>
          </ac:spMkLst>
        </pc:spChg>
        <pc:spChg chg="mod">
          <ac:chgData name="이 진우" userId="a371f288f40af634" providerId="LiveId" clId="{9195D3C0-0FC4-4E96-8C3F-B466D86DB00F}" dt="2020-05-23T05:17:42.803" v="1244" actId="14100"/>
          <ac:spMkLst>
            <pc:docMk/>
            <pc:sldMk cId="3386727075" sldId="273"/>
            <ac:spMk id="474" creationId="{72C529B3-803D-4F4F-9E1E-CE59C22C9DDC}"/>
          </ac:spMkLst>
        </pc:spChg>
        <pc:spChg chg="mod topLvl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75" creationId="{14DF2F37-9DA0-46D7-A1AB-C6025A8CBED6}"/>
          </ac:spMkLst>
        </pc:spChg>
        <pc:spChg chg="mod topLvl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76" creationId="{B10671D2-318F-4B22-ACCB-4C6F2B325E9B}"/>
          </ac:spMkLst>
        </pc:spChg>
        <pc:spChg chg="mod topLvl">
          <ac:chgData name="이 진우" userId="a371f288f40af634" providerId="LiveId" clId="{9195D3C0-0FC4-4E96-8C3F-B466D86DB00F}" dt="2020-05-23T04:24:10.266" v="403" actId="165"/>
          <ac:spMkLst>
            <pc:docMk/>
            <pc:sldMk cId="3386727075" sldId="273"/>
            <ac:spMk id="477" creationId="{014E7AAE-C5F3-497D-8496-ED139999E25F}"/>
          </ac:spMkLst>
        </pc:spChg>
        <pc:spChg chg="mod">
          <ac:chgData name="이 진우" userId="a371f288f40af634" providerId="LiveId" clId="{9195D3C0-0FC4-4E96-8C3F-B466D86DB00F}" dt="2020-05-23T04:28:24.617" v="526" actId="207"/>
          <ac:spMkLst>
            <pc:docMk/>
            <pc:sldMk cId="3386727075" sldId="273"/>
            <ac:spMk id="1049" creationId="{59269880-EFC9-4C59-8000-10B56F3B9DE0}"/>
          </ac:spMkLst>
        </pc:spChg>
        <pc:grpChg chg="add mod topLvl">
          <ac:chgData name="이 진우" userId="a371f288f40af634" providerId="LiveId" clId="{9195D3C0-0FC4-4E96-8C3F-B466D86DB00F}" dt="2020-05-23T04:29:28.962" v="548" actId="165"/>
          <ac:grpSpMkLst>
            <pc:docMk/>
            <pc:sldMk cId="3386727075" sldId="273"/>
            <ac:grpSpMk id="2" creationId="{36A459DC-EFC7-44CC-B4D7-D3B2B35A9DCC}"/>
          </ac:grpSpMkLst>
        </pc:grpChg>
        <pc:grpChg chg="add del mod">
          <ac:chgData name="이 진우" userId="a371f288f40af634" providerId="LiveId" clId="{9195D3C0-0FC4-4E96-8C3F-B466D86DB00F}" dt="2020-05-23T04:29:28.962" v="548" actId="165"/>
          <ac:grpSpMkLst>
            <pc:docMk/>
            <pc:sldMk cId="3386727075" sldId="273"/>
            <ac:grpSpMk id="3" creationId="{7A0BE93D-C305-4C4F-9CBE-3102B73E52D4}"/>
          </ac:grpSpMkLst>
        </pc:grpChg>
        <pc:grpChg chg="mod">
          <ac:chgData name="이 진우" userId="a371f288f40af634" providerId="LiveId" clId="{9195D3C0-0FC4-4E96-8C3F-B466D86DB00F}" dt="2020-05-24T05:47:47.219" v="1517" actId="1076"/>
          <ac:grpSpMkLst>
            <pc:docMk/>
            <pc:sldMk cId="3386727075" sldId="273"/>
            <ac:grpSpMk id="6" creationId="{514F82BF-5C2F-4FAE-87CA-4CB5010045E9}"/>
          </ac:grpSpMkLst>
        </pc:grpChg>
        <pc:grpChg chg="add del mod">
          <ac:chgData name="이 진우" userId="a371f288f40af634" providerId="LiveId" clId="{9195D3C0-0FC4-4E96-8C3F-B466D86DB00F}" dt="2020-05-23T04:24:10.266" v="403" actId="165"/>
          <ac:grpSpMkLst>
            <pc:docMk/>
            <pc:sldMk cId="3386727075" sldId="273"/>
            <ac:grpSpMk id="10" creationId="{12AE9185-65BB-4619-81A1-84B1704690E2}"/>
          </ac:grpSpMkLst>
        </pc:grpChg>
        <pc:grpChg chg="mod">
          <ac:chgData name="이 진우" userId="a371f288f40af634" providerId="LiveId" clId="{9195D3C0-0FC4-4E96-8C3F-B466D86DB00F}" dt="2020-05-23T04:29:28.962" v="548" actId="165"/>
          <ac:grpSpMkLst>
            <pc:docMk/>
            <pc:sldMk cId="3386727075" sldId="273"/>
            <ac:grpSpMk id="14" creationId="{9B20E18B-50C6-4548-897C-B55F7A86D66A}"/>
          </ac:grpSpMkLst>
        </pc:grpChg>
        <pc:grpChg chg="mod">
          <ac:chgData name="이 진우" userId="a371f288f40af634" providerId="LiveId" clId="{9195D3C0-0FC4-4E96-8C3F-B466D86DB00F}" dt="2020-05-23T05:19:27.147" v="1261" actId="14100"/>
          <ac:grpSpMkLst>
            <pc:docMk/>
            <pc:sldMk cId="3386727075" sldId="273"/>
            <ac:grpSpMk id="19" creationId="{784ABA88-651C-49E7-85A1-5DE61BAD5B03}"/>
          </ac:grpSpMkLst>
        </pc:grpChg>
        <pc:grpChg chg="mod">
          <ac:chgData name="이 진우" userId="a371f288f40af634" providerId="LiveId" clId="{9195D3C0-0FC4-4E96-8C3F-B466D86DB00F}" dt="2020-05-23T04:29:28.962" v="548" actId="165"/>
          <ac:grpSpMkLst>
            <pc:docMk/>
            <pc:sldMk cId="3386727075" sldId="273"/>
            <ac:grpSpMk id="61" creationId="{16377E60-E504-41BE-A48E-0498A839523F}"/>
          </ac:grpSpMkLst>
        </pc:grpChg>
        <pc:grpChg chg="mod">
          <ac:chgData name="이 진우" userId="a371f288f40af634" providerId="LiveId" clId="{9195D3C0-0FC4-4E96-8C3F-B466D86DB00F}" dt="2020-05-23T05:19:18.081" v="1259"/>
          <ac:grpSpMkLst>
            <pc:docMk/>
            <pc:sldMk cId="3386727075" sldId="273"/>
            <ac:grpSpMk id="79" creationId="{2836DEEE-899A-4B28-A0E2-CD389133C770}"/>
          </ac:grpSpMkLst>
        </pc:grpChg>
        <pc:grpChg chg="mod">
          <ac:chgData name="이 진우" userId="a371f288f40af634" providerId="LiveId" clId="{9195D3C0-0FC4-4E96-8C3F-B466D86DB00F}" dt="2020-05-23T04:29:28.962" v="548" actId="165"/>
          <ac:grpSpMkLst>
            <pc:docMk/>
            <pc:sldMk cId="3386727075" sldId="273"/>
            <ac:grpSpMk id="98" creationId="{116637CB-1ED6-4326-B069-9800F9CA7273}"/>
          </ac:grpSpMkLst>
        </pc:grpChg>
        <pc:grpChg chg="mod">
          <ac:chgData name="이 진우" userId="a371f288f40af634" providerId="LiveId" clId="{9195D3C0-0FC4-4E96-8C3F-B466D86DB00F}" dt="2020-05-23T04:27:52.543" v="517" actId="1076"/>
          <ac:grpSpMkLst>
            <pc:docMk/>
            <pc:sldMk cId="3386727075" sldId="273"/>
            <ac:grpSpMk id="133" creationId="{DAA5177E-4897-4BD9-9A1C-F9490D344D2B}"/>
          </ac:grpSpMkLst>
        </pc:grpChg>
        <pc:grpChg chg="mod topLvl">
          <ac:chgData name="이 진우" userId="a371f288f40af634" providerId="LiveId" clId="{9195D3C0-0FC4-4E96-8C3F-B466D86DB00F}" dt="2020-05-23T04:29:32.289" v="549" actId="1076"/>
          <ac:grpSpMkLst>
            <pc:docMk/>
            <pc:sldMk cId="3386727075" sldId="273"/>
            <ac:grpSpMk id="249" creationId="{BCF7A142-E75B-40F2-9A1D-E88078C6E4A1}"/>
          </ac:grpSpMkLst>
        </pc:grpChg>
        <pc:grpChg chg="del">
          <ac:chgData name="이 진우" userId="a371f288f40af634" providerId="LiveId" clId="{9195D3C0-0FC4-4E96-8C3F-B466D86DB00F}" dt="2020-05-23T04:19:44.071" v="340" actId="165"/>
          <ac:grpSpMkLst>
            <pc:docMk/>
            <pc:sldMk cId="3386727075" sldId="273"/>
            <ac:grpSpMk id="255" creationId="{F4FB49F6-BB8B-4A1C-9F1D-5DB709301FE2}"/>
          </ac:grpSpMkLst>
        </pc:grpChg>
        <pc:grpChg chg="mod">
          <ac:chgData name="이 진우" userId="a371f288f40af634" providerId="LiveId" clId="{9195D3C0-0FC4-4E96-8C3F-B466D86DB00F}" dt="2020-05-23T04:24:10.266" v="403" actId="165"/>
          <ac:grpSpMkLst>
            <pc:docMk/>
            <pc:sldMk cId="3386727075" sldId="273"/>
            <ac:grpSpMk id="329" creationId="{3546CCE4-9CE1-47A9-B71B-82C71CC4C859}"/>
          </ac:grpSpMkLst>
        </pc:grpChg>
        <pc:grpChg chg="mod topLvl">
          <ac:chgData name="이 진우" userId="a371f288f40af634" providerId="LiveId" clId="{9195D3C0-0FC4-4E96-8C3F-B466D86DB00F}" dt="2020-05-23T04:24:10.266" v="403" actId="165"/>
          <ac:grpSpMkLst>
            <pc:docMk/>
            <pc:sldMk cId="3386727075" sldId="273"/>
            <ac:grpSpMk id="331" creationId="{CE574DAD-1605-47BA-98CD-814F2F308D5A}"/>
          </ac:grpSpMkLst>
        </pc:grpChg>
        <pc:grpChg chg="mod">
          <ac:chgData name="이 진우" userId="a371f288f40af634" providerId="LiveId" clId="{9195D3C0-0FC4-4E96-8C3F-B466D86DB00F}" dt="2020-05-23T05:18:51.835" v="1254" actId="1076"/>
          <ac:grpSpMkLst>
            <pc:docMk/>
            <pc:sldMk cId="3386727075" sldId="273"/>
            <ac:grpSpMk id="352" creationId="{933B4ADB-183E-48F5-A1D6-B8A42A67A253}"/>
          </ac:grpSpMkLst>
        </pc:grpChg>
        <pc:grpChg chg="del mod topLvl">
          <ac:chgData name="이 진우" userId="a371f288f40af634" providerId="LiveId" clId="{9195D3C0-0FC4-4E96-8C3F-B466D86DB00F}" dt="2020-05-23T04:19:53.676" v="341" actId="165"/>
          <ac:grpSpMkLst>
            <pc:docMk/>
            <pc:sldMk cId="3386727075" sldId="273"/>
            <ac:grpSpMk id="357" creationId="{3CE8CE92-6C08-41AE-BA80-54D2BEC71F52}"/>
          </ac:grpSpMkLst>
        </pc:grpChg>
        <pc:grpChg chg="del mod topLvl">
          <ac:chgData name="이 진우" userId="a371f288f40af634" providerId="LiveId" clId="{9195D3C0-0FC4-4E96-8C3F-B466D86DB00F}" dt="2020-05-23T04:19:56.191" v="342" actId="165"/>
          <ac:grpSpMkLst>
            <pc:docMk/>
            <pc:sldMk cId="3386727075" sldId="273"/>
            <ac:grpSpMk id="359" creationId="{52C0D4D5-ACA3-4F7C-AA30-E1B68686679E}"/>
          </ac:grpSpMkLst>
        </pc:grpChg>
        <pc:grpChg chg="mod">
          <ac:chgData name="이 진우" userId="a371f288f40af634" providerId="LiveId" clId="{9195D3C0-0FC4-4E96-8C3F-B466D86DB00F}" dt="2020-05-25T04:59:08.074" v="1518" actId="1076"/>
          <ac:grpSpMkLst>
            <pc:docMk/>
            <pc:sldMk cId="3386727075" sldId="273"/>
            <ac:grpSpMk id="405" creationId="{480E6061-4ECF-4B8A-A259-94A30B7C783E}"/>
          </ac:grpSpMkLst>
        </pc:grpChg>
        <pc:grpChg chg="mod topLvl">
          <ac:chgData name="이 진우" userId="a371f288f40af634" providerId="LiveId" clId="{9195D3C0-0FC4-4E96-8C3F-B466D86DB00F}" dt="2020-05-23T05:12:54.939" v="1053" actId="1076"/>
          <ac:grpSpMkLst>
            <pc:docMk/>
            <pc:sldMk cId="3386727075" sldId="273"/>
            <ac:grpSpMk id="466" creationId="{7F139535-45A0-4981-92F8-F8C2C272734B}"/>
          </ac:grpSpMkLst>
        </pc:grpChg>
        <pc:grpChg chg="mod">
          <ac:chgData name="이 진우" userId="a371f288f40af634" providerId="LiveId" clId="{9195D3C0-0FC4-4E96-8C3F-B466D86DB00F}" dt="2020-05-23T04:28:24.617" v="526" actId="207"/>
          <ac:grpSpMkLst>
            <pc:docMk/>
            <pc:sldMk cId="3386727075" sldId="273"/>
            <ac:grpSpMk id="1043" creationId="{D9903AAB-E384-471D-B61C-10AD0BD38227}"/>
          </ac:grpSpMkLst>
        </pc:grpChg>
        <pc:grpChg chg="mod">
          <ac:chgData name="이 진우" userId="a371f288f40af634" providerId="LiveId" clId="{9195D3C0-0FC4-4E96-8C3F-B466D86DB00F}" dt="2020-05-23T04:28:24.617" v="526" actId="207"/>
          <ac:grpSpMkLst>
            <pc:docMk/>
            <pc:sldMk cId="3386727075" sldId="273"/>
            <ac:grpSpMk id="1045" creationId="{14447972-1C9D-40C2-918C-8E629172D535}"/>
          </ac:grpSpMkLst>
        </pc:grpChg>
        <pc:grpChg chg="mod">
          <ac:chgData name="이 진우" userId="a371f288f40af634" providerId="LiveId" clId="{9195D3C0-0FC4-4E96-8C3F-B466D86DB00F}" dt="2020-05-23T04:28:24.617" v="526" actId="207"/>
          <ac:grpSpMkLst>
            <pc:docMk/>
            <pc:sldMk cId="3386727075" sldId="273"/>
            <ac:grpSpMk id="1046" creationId="{80FFD217-C338-44A2-8ABC-AC4D98A39CB9}"/>
          </ac:grpSpMkLst>
        </pc:grpChg>
        <pc:graphicFrameChg chg="add del mod modGraphic">
          <ac:chgData name="이 진우" userId="a371f288f40af634" providerId="LiveId" clId="{9195D3C0-0FC4-4E96-8C3F-B466D86DB00F}" dt="2020-05-24T05:47:43.587" v="1516" actId="478"/>
          <ac:graphicFrameMkLst>
            <pc:docMk/>
            <pc:sldMk cId="3386727075" sldId="273"/>
            <ac:graphicFrameMk id="16" creationId="{9721498A-54AA-4D63-A6EE-72BB18F06709}"/>
          </ac:graphicFrameMkLst>
        </pc:graphicFrameChg>
        <pc:picChg chg="add mod">
          <ac:chgData name="이 진우" userId="a371f288f40af634" providerId="LiveId" clId="{9195D3C0-0FC4-4E96-8C3F-B466D86DB00F}" dt="2020-05-23T05:19:02.264" v="1258" actId="1076"/>
          <ac:picMkLst>
            <pc:docMk/>
            <pc:sldMk cId="3386727075" sldId="273"/>
            <ac:picMk id="18" creationId="{7A5E1156-376F-40D4-BFB3-234C65A37872}"/>
          </ac:picMkLst>
        </pc:picChg>
        <pc:picChg chg="del mod">
          <ac:chgData name="이 진우" userId="a371f288f40af634" providerId="LiveId" clId="{9195D3C0-0FC4-4E96-8C3F-B466D86DB00F}" dt="2020-05-23T05:18:06.679" v="1247" actId="478"/>
          <ac:picMkLst>
            <pc:docMk/>
            <pc:sldMk cId="3386727075" sldId="273"/>
            <ac:picMk id="37" creationId="{B0F9D2A6-A2ED-4070-A0DA-0B7990590D41}"/>
          </ac:picMkLst>
        </pc:picChg>
        <pc:picChg chg="add mod">
          <ac:chgData name="이 진우" userId="a371f288f40af634" providerId="LiveId" clId="{9195D3C0-0FC4-4E96-8C3F-B466D86DB00F}" dt="2020-05-23T05:22:26.161" v="1275" actId="1076"/>
          <ac:picMkLst>
            <pc:docMk/>
            <pc:sldMk cId="3386727075" sldId="273"/>
            <ac:picMk id="45" creationId="{6EC29394-B2CC-46F3-BD68-D54B1CD128F5}"/>
          </ac:picMkLst>
        </pc:picChg>
        <pc:picChg chg="mod">
          <ac:chgData name="이 진우" userId="a371f288f40af634" providerId="LiveId" clId="{9195D3C0-0FC4-4E96-8C3F-B466D86DB00F}" dt="2020-05-23T04:29:28.962" v="548" actId="165"/>
          <ac:picMkLst>
            <pc:docMk/>
            <pc:sldMk cId="3386727075" sldId="273"/>
            <ac:picMk id="82" creationId="{98FC45AD-41FA-4D0F-A456-9EB32D1E84C1}"/>
          </ac:picMkLst>
        </pc:picChg>
        <pc:picChg chg="add mod">
          <ac:chgData name="이 진우" userId="a371f288f40af634" providerId="LiveId" clId="{9195D3C0-0FC4-4E96-8C3F-B466D86DB00F}" dt="2020-05-23T05:12:43.931" v="1050" actId="1076"/>
          <ac:picMkLst>
            <pc:docMk/>
            <pc:sldMk cId="3386727075" sldId="273"/>
            <ac:picMk id="190" creationId="{56A40C12-7B52-4DB3-84D8-D8554A6193FB}"/>
          </ac:picMkLst>
        </pc:picChg>
        <pc:picChg chg="add mod">
          <ac:chgData name="이 진우" userId="a371f288f40af634" providerId="LiveId" clId="{9195D3C0-0FC4-4E96-8C3F-B466D86DB00F}" dt="2020-05-23T05:12:49.371" v="1052" actId="1076"/>
          <ac:picMkLst>
            <pc:docMk/>
            <pc:sldMk cId="3386727075" sldId="273"/>
            <ac:picMk id="191" creationId="{62CFD0BF-1687-4E79-9DDF-B19D9B4FFEC4}"/>
          </ac:picMkLst>
        </pc:picChg>
        <pc:picChg chg="add mod">
          <ac:chgData name="이 진우" userId="a371f288f40af634" providerId="LiveId" clId="{9195D3C0-0FC4-4E96-8C3F-B466D86DB00F}" dt="2020-05-24T05:31:56.179" v="1509" actId="1036"/>
          <ac:picMkLst>
            <pc:docMk/>
            <pc:sldMk cId="3386727075" sldId="273"/>
            <ac:picMk id="194" creationId="{EB5CE8BD-941B-4BF8-9A70-AD2DF84D97A7}"/>
          </ac:picMkLst>
        </pc:picChg>
        <pc:picChg chg="mod">
          <ac:chgData name="이 진우" userId="a371f288f40af634" providerId="LiveId" clId="{9195D3C0-0FC4-4E96-8C3F-B466D86DB00F}" dt="2020-05-25T05:33:33.913" v="1536" actId="1076"/>
          <ac:picMkLst>
            <pc:docMk/>
            <pc:sldMk cId="3386727075" sldId="273"/>
            <ac:picMk id="330" creationId="{0A0243DE-5E70-444E-90A1-5112845B032B}"/>
          </ac:picMkLst>
        </pc:picChg>
        <pc:picChg chg="mod topLvl">
          <ac:chgData name="이 진우" userId="a371f288f40af634" providerId="LiveId" clId="{9195D3C0-0FC4-4E96-8C3F-B466D86DB00F}" dt="2020-05-23T04:29:28.962" v="548" actId="165"/>
          <ac:picMkLst>
            <pc:docMk/>
            <pc:sldMk cId="3386727075" sldId="273"/>
            <ac:picMk id="364" creationId="{39D08E47-CFEA-46BB-8F94-7131E0E8F5CD}"/>
          </ac:picMkLst>
        </pc:picChg>
        <pc:picChg chg="mod ord">
          <ac:chgData name="이 진우" userId="a371f288f40af634" providerId="LiveId" clId="{9195D3C0-0FC4-4E96-8C3F-B466D86DB00F}" dt="2020-05-23T05:10:33.835" v="1035" actId="14100"/>
          <ac:picMkLst>
            <pc:docMk/>
            <pc:sldMk cId="3386727075" sldId="273"/>
            <ac:picMk id="407" creationId="{DC5F0B43-4388-40BB-9B38-C461217EBCD4}"/>
          </ac:picMkLst>
        </pc:picChg>
        <pc:picChg chg="mod">
          <ac:chgData name="이 진우" userId="a371f288f40af634" providerId="LiveId" clId="{9195D3C0-0FC4-4E96-8C3F-B466D86DB00F}" dt="2020-05-23T05:10:37.658" v="1036" actId="1076"/>
          <ac:picMkLst>
            <pc:docMk/>
            <pc:sldMk cId="3386727075" sldId="273"/>
            <ac:picMk id="416" creationId="{28BCC1F0-11C0-45EF-B9D9-715AB9F55A5F}"/>
          </ac:picMkLst>
        </pc:picChg>
        <pc:picChg chg="mod">
          <ac:chgData name="이 진우" userId="a371f288f40af634" providerId="LiveId" clId="{9195D3C0-0FC4-4E96-8C3F-B466D86DB00F}" dt="2020-05-23T04:28:24.617" v="526" actId="207"/>
          <ac:picMkLst>
            <pc:docMk/>
            <pc:sldMk cId="3386727075" sldId="273"/>
            <ac:picMk id="1044" creationId="{3778EB14-E54B-40C7-9BF7-584CF9A97E07}"/>
          </ac:picMkLst>
        </pc:picChg>
        <pc:picChg chg="mod">
          <ac:chgData name="이 진우" userId="a371f288f40af634" providerId="LiveId" clId="{9195D3C0-0FC4-4E96-8C3F-B466D86DB00F}" dt="2020-05-23T04:24:10.266" v="403" actId="165"/>
          <ac:picMkLst>
            <pc:docMk/>
            <pc:sldMk cId="3386727075" sldId="273"/>
            <ac:picMk id="1063" creationId="{AA4CA56F-8F65-4918-B0DC-E87137699FF0}"/>
          </ac:picMkLst>
        </pc:picChg>
        <pc:cxnChg chg="mod">
          <ac:chgData name="이 진우" userId="a371f288f40af634" providerId="LiveId" clId="{9195D3C0-0FC4-4E96-8C3F-B466D86DB00F}" dt="2020-05-23T05:19:18.081" v="1259"/>
          <ac:cxnSpMkLst>
            <pc:docMk/>
            <pc:sldMk cId="3386727075" sldId="273"/>
            <ac:cxnSpMk id="21" creationId="{A04ECF17-21B3-46A9-B6FE-6A778047092B}"/>
          </ac:cxnSpMkLst>
        </pc:cxnChg>
        <pc:cxnChg chg="mod">
          <ac:chgData name="이 진우" userId="a371f288f40af634" providerId="LiveId" clId="{9195D3C0-0FC4-4E96-8C3F-B466D86DB00F}" dt="2020-05-23T05:19:53.609" v="1267" actId="14100"/>
          <ac:cxnSpMkLst>
            <pc:docMk/>
            <pc:sldMk cId="3386727075" sldId="273"/>
            <ac:cxnSpMk id="58" creationId="{DDE10727-1E9C-47AF-AD5A-6FA7D634845D}"/>
          </ac:cxnSpMkLst>
        </pc:cxnChg>
        <pc:cxnChg chg="mod">
          <ac:chgData name="이 진우" userId="a371f288f40af634" providerId="LiveId" clId="{9195D3C0-0FC4-4E96-8C3F-B466D86DB00F}" dt="2020-05-23T05:19:18.081" v="1259"/>
          <ac:cxnSpMkLst>
            <pc:docMk/>
            <pc:sldMk cId="3386727075" sldId="273"/>
            <ac:cxnSpMk id="138" creationId="{E7379692-A722-4691-8207-852A62B9818F}"/>
          </ac:cxnSpMkLst>
        </pc:cxnChg>
        <pc:cxnChg chg="add del mod">
          <ac:chgData name="이 진우" userId="a371f288f40af634" providerId="LiveId" clId="{9195D3C0-0FC4-4E96-8C3F-B466D86DB00F}" dt="2020-05-23T04:26:24.258" v="490" actId="478"/>
          <ac:cxnSpMkLst>
            <pc:docMk/>
            <pc:sldMk cId="3386727075" sldId="273"/>
            <ac:cxnSpMk id="179" creationId="{B5A934A3-B467-4B6E-AC8B-184BF9BC74F9}"/>
          </ac:cxnSpMkLst>
        </pc:cxnChg>
        <pc:cxnChg chg="mod">
          <ac:chgData name="이 진우" userId="a371f288f40af634" providerId="LiveId" clId="{9195D3C0-0FC4-4E96-8C3F-B466D86DB00F}" dt="2020-05-23T05:19:43.222" v="1265" actId="14100"/>
          <ac:cxnSpMkLst>
            <pc:docMk/>
            <pc:sldMk cId="3386727075" sldId="273"/>
            <ac:cxnSpMk id="205" creationId="{292DF80D-E8B3-48CC-8F43-7CFDC5140D61}"/>
          </ac:cxnSpMkLst>
        </pc:cxnChg>
        <pc:cxnChg chg="mod">
          <ac:chgData name="이 진우" userId="a371f288f40af634" providerId="LiveId" clId="{9195D3C0-0FC4-4E96-8C3F-B466D86DB00F}" dt="2020-05-23T04:29:21.215" v="544" actId="14100"/>
          <ac:cxnSpMkLst>
            <pc:docMk/>
            <pc:sldMk cId="3386727075" sldId="273"/>
            <ac:cxnSpMk id="229" creationId="{BF0C13EA-1BC4-4804-93B5-48AAF3266591}"/>
          </ac:cxnSpMkLst>
        </pc:cxnChg>
        <pc:cxnChg chg="mod">
          <ac:chgData name="이 진우" userId="a371f288f40af634" providerId="LiveId" clId="{9195D3C0-0FC4-4E96-8C3F-B466D86DB00F}" dt="2020-05-23T04:29:19.137" v="543" actId="14100"/>
          <ac:cxnSpMkLst>
            <pc:docMk/>
            <pc:sldMk cId="3386727075" sldId="273"/>
            <ac:cxnSpMk id="355" creationId="{F5B5E8AE-FDBA-46C5-8417-91C81B197917}"/>
          </ac:cxnSpMkLst>
        </pc:cxnChg>
        <pc:cxnChg chg="mod">
          <ac:chgData name="이 진우" userId="a371f288f40af634" providerId="LiveId" clId="{9195D3C0-0FC4-4E96-8C3F-B466D86DB00F}" dt="2020-05-23T05:19:18.081" v="1259"/>
          <ac:cxnSpMkLst>
            <pc:docMk/>
            <pc:sldMk cId="3386727075" sldId="273"/>
            <ac:cxnSpMk id="381" creationId="{A00D5AD4-6468-4727-A06A-05F924C829B4}"/>
          </ac:cxnSpMkLst>
        </pc:cxnChg>
        <pc:cxnChg chg="del mod">
          <ac:chgData name="이 진우" userId="a371f288f40af634" providerId="LiveId" clId="{9195D3C0-0FC4-4E96-8C3F-B466D86DB00F}" dt="2020-05-23T04:21:45.127" v="389" actId="478"/>
          <ac:cxnSpMkLst>
            <pc:docMk/>
            <pc:sldMk cId="3386727075" sldId="273"/>
            <ac:cxnSpMk id="451" creationId="{D6E1C08D-F32C-40E4-8FD8-79ED41BFFB18}"/>
          </ac:cxnSpMkLst>
        </pc:cxnChg>
        <pc:cxnChg chg="mod">
          <ac:chgData name="이 진우" userId="a371f288f40af634" providerId="LiveId" clId="{9195D3C0-0FC4-4E96-8C3F-B466D86DB00F}" dt="2020-05-23T04:29:51.330" v="553" actId="14100"/>
          <ac:cxnSpMkLst>
            <pc:docMk/>
            <pc:sldMk cId="3386727075" sldId="273"/>
            <ac:cxnSpMk id="453" creationId="{84B30111-169D-4953-96FC-54403F73551C}"/>
          </ac:cxnSpMkLst>
        </pc:cxnChg>
        <pc:cxnChg chg="del mod">
          <ac:chgData name="이 진우" userId="a371f288f40af634" providerId="LiveId" clId="{9195D3C0-0FC4-4E96-8C3F-B466D86DB00F}" dt="2020-05-23T04:26:23.134" v="489" actId="478"/>
          <ac:cxnSpMkLst>
            <pc:docMk/>
            <pc:sldMk cId="3386727075" sldId="273"/>
            <ac:cxnSpMk id="462" creationId="{3A26FC2C-70D6-4A0B-88B7-602E875CDCBA}"/>
          </ac:cxnSpMkLst>
        </pc:cxnChg>
        <pc:cxnChg chg="mod">
          <ac:chgData name="이 진우" userId="a371f288f40af634" providerId="LiveId" clId="{9195D3C0-0FC4-4E96-8C3F-B466D86DB00F}" dt="2020-05-23T05:20:03.366" v="1269" actId="14100"/>
          <ac:cxnSpMkLst>
            <pc:docMk/>
            <pc:sldMk cId="3386727075" sldId="273"/>
            <ac:cxnSpMk id="1058" creationId="{C964AE30-3FE5-4C0B-8E80-940CC37ABCB6}"/>
          </ac:cxnSpMkLst>
        </pc:cxnChg>
      </pc:sldChg>
      <pc:sldChg chg="addSp delSp modSp add del mod">
        <pc:chgData name="이 진우" userId="a371f288f40af634" providerId="LiveId" clId="{9195D3C0-0FC4-4E96-8C3F-B466D86DB00F}" dt="2020-05-23T05:03:01.806" v="1008" actId="47"/>
        <pc:sldMkLst>
          <pc:docMk/>
          <pc:sldMk cId="974594879" sldId="274"/>
        </pc:sldMkLst>
        <pc:spChg chg="mod">
          <ac:chgData name="이 진우" userId="a371f288f40af634" providerId="LiveId" clId="{9195D3C0-0FC4-4E96-8C3F-B466D86DB00F}" dt="2020-05-23T04:51:00.314" v="694" actId="27636"/>
          <ac:spMkLst>
            <pc:docMk/>
            <pc:sldMk cId="974594879" sldId="274"/>
            <ac:spMk id="4" creationId="{8024F2BA-9068-453B-84A7-95C2A08204F8}"/>
          </ac:spMkLst>
        </pc:spChg>
        <pc:spChg chg="mod">
          <ac:chgData name="이 진우" userId="a371f288f40af634" providerId="LiveId" clId="{9195D3C0-0FC4-4E96-8C3F-B466D86DB00F}" dt="2020-05-23T04:55:20.519" v="822" actId="27803"/>
          <ac:spMkLst>
            <pc:docMk/>
            <pc:sldMk cId="974594879" sldId="274"/>
            <ac:spMk id="17" creationId="{F3D98555-6847-4FDF-A95B-AA03696CB19A}"/>
          </ac:spMkLst>
        </pc:spChg>
        <pc:spChg chg="mod">
          <ac:chgData name="이 진우" userId="a371f288f40af634" providerId="LiveId" clId="{9195D3C0-0FC4-4E96-8C3F-B466D86DB00F}" dt="2020-05-23T04:55:20.519" v="822" actId="27803"/>
          <ac:spMkLst>
            <pc:docMk/>
            <pc:sldMk cId="974594879" sldId="274"/>
            <ac:spMk id="18" creationId="{AA3FB2F9-E32A-4F66-BE90-71FA59E7ED03}"/>
          </ac:spMkLst>
        </pc:spChg>
        <pc:spChg chg="mod">
          <ac:chgData name="이 진우" userId="a371f288f40af634" providerId="LiveId" clId="{9195D3C0-0FC4-4E96-8C3F-B466D86DB00F}" dt="2020-05-23T04:55:20.519" v="822" actId="27803"/>
          <ac:spMkLst>
            <pc:docMk/>
            <pc:sldMk cId="974594879" sldId="274"/>
            <ac:spMk id="20" creationId="{EDD466E3-7D32-40D1-923F-BA08C3DAF02D}"/>
          </ac:spMkLst>
        </pc:spChg>
        <pc:spChg chg="mod">
          <ac:chgData name="이 진우" userId="a371f288f40af634" providerId="LiveId" clId="{9195D3C0-0FC4-4E96-8C3F-B466D86DB00F}" dt="2020-05-23T04:55:20.519" v="822" actId="27803"/>
          <ac:spMkLst>
            <pc:docMk/>
            <pc:sldMk cId="974594879" sldId="274"/>
            <ac:spMk id="22" creationId="{377828BB-8DA1-42C5-B255-79AB0D8F0B78}"/>
          </ac:spMkLst>
        </pc:spChg>
        <pc:spChg chg="mod">
          <ac:chgData name="이 진우" userId="a371f288f40af634" providerId="LiveId" clId="{9195D3C0-0FC4-4E96-8C3F-B466D86DB00F}" dt="2020-05-23T04:55:20.519" v="822" actId="27803"/>
          <ac:spMkLst>
            <pc:docMk/>
            <pc:sldMk cId="974594879" sldId="274"/>
            <ac:spMk id="23" creationId="{77711660-469A-4C83-8D6D-B055850837E2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44" creationId="{ED7E674A-EE44-43A7-B6C9-C07CC1AF8B8D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120" creationId="{AF02256F-97BD-4B9D-A1FC-BDB93B6CA305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22" creationId="{8A2E4B90-8FC5-4CB8-AFA2-00F2E238B716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24" creationId="{D018C9AB-CBF4-412E-8CCE-5F801875F1E7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32" creationId="{2EFAFD56-8F46-4EB0-8131-309FDFB44A09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60" creationId="{E777A386-0E05-4037-81D8-872AB4CF7379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61" creationId="{62515943-6D9D-4926-901B-85E5B7AEAC9E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62" creationId="{5D7173EA-D130-46A3-BAA0-003EF387D6FB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169" creationId="{6FFF183B-03C6-4699-A309-22F5A3694A79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177" creationId="{D328E1DD-63F8-4255-9FC2-C526CA02D001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180" creationId="{D1E2560B-64A5-4888-A713-4E8496ABBB15}"/>
          </ac:spMkLst>
        </pc:spChg>
        <pc:spChg chg="del mod">
          <ac:chgData name="이 진우" userId="a371f288f40af634" providerId="LiveId" clId="{9195D3C0-0FC4-4E96-8C3F-B466D86DB00F}" dt="2020-05-23T04:54:00.834" v="732" actId="478"/>
          <ac:spMkLst>
            <pc:docMk/>
            <pc:sldMk cId="974594879" sldId="274"/>
            <ac:spMk id="181" creationId="{CB2D1C4B-EE77-4D7E-9785-50E897A6A561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182" creationId="{821B42F0-567D-4D02-9B3B-A0E1E7713232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184" creationId="{2BD70697-072D-4EE8-832E-880D7B1C0C7E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186" creationId="{22D0928A-B486-451D-982B-60ED66D1AA85}"/>
          </ac:spMkLst>
        </pc:spChg>
        <pc:spChg chg="mod">
          <ac:chgData name="이 진우" userId="a371f288f40af634" providerId="LiveId" clId="{9195D3C0-0FC4-4E96-8C3F-B466D86DB00F}" dt="2020-05-23T04:58:23.819" v="955"/>
          <ac:spMkLst>
            <pc:docMk/>
            <pc:sldMk cId="974594879" sldId="274"/>
            <ac:spMk id="187" creationId="{FBEBE4A3-715C-44B9-910F-2FE562EF1545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189" creationId="{D2210F6E-BC44-4BEF-A98C-146414A1FBB7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190" creationId="{F6732561-BE52-466F-8835-B0C2DD77F32D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196" creationId="{0235C6B2-72F7-4207-BF5B-48D8F3B6B8AF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198" creationId="{C34BF21A-3E67-4EE5-9D54-09369C6EFE89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200" creationId="{FDFEF78F-DD69-453A-BB53-372C72C0DDCB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03" creationId="{9FEB647D-44DE-4081-8525-CE6E617E7F6D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204" creationId="{B43DDFCC-FD40-4FFB-B575-36A3EFDA077B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206" creationId="{5A9E77CD-FE4E-4C83-AB51-6A6C91BDC624}"/>
          </ac:spMkLst>
        </pc:spChg>
        <pc:spChg chg="mod">
          <ac:chgData name="이 진우" userId="a371f288f40af634" providerId="LiveId" clId="{9195D3C0-0FC4-4E96-8C3F-B466D86DB00F}" dt="2020-05-23T04:51:52.029" v="714" actId="164"/>
          <ac:spMkLst>
            <pc:docMk/>
            <pc:sldMk cId="974594879" sldId="274"/>
            <ac:spMk id="212" creationId="{2D9C3913-BCAA-4D26-84F4-01CCE9A58FC4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213" creationId="{5B7280B4-8DA3-44E1-BF72-DD0E1E2AAFBF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14" creationId="{AA518622-A8FC-4C66-9A51-606C604FD6B6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15" creationId="{3B90A47C-466D-4A95-9742-D6277AD0BAAC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16" creationId="{63C27ABA-E4B0-4BC1-9C7D-C1460695A5B5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25" creationId="{240C40D9-8D9E-42D9-8621-27D90F2C8822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30" creationId="{DA41A4A0-23D6-4A26-9449-87E6841AF067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32" creationId="{48CDABF5-0898-4C74-B37F-E5469C8CF489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234" creationId="{AC2A661B-9C6B-42FD-9F6C-4662F56B0CA6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35" creationId="{1E5669E4-6366-4790-B5CF-510B8A22DBA6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41" creationId="{6A775AE9-ED70-4D16-A9B6-240078D88DCE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42" creationId="{46990F39-4F40-4ED9-BB60-223A2C5F3748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243" creationId="{AAEDCB1A-C4DF-48AA-8E51-38381F5716E8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45" creationId="{BEEB37AC-8D2E-4AF8-A312-E412E2440AAE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46" creationId="{476C2AFF-1CB2-4488-AADA-462DF2449126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47" creationId="{A8833650-EC87-4D3E-9C33-848DD15C9FBB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48" creationId="{D0C78D8B-C347-4FDC-8204-B18A586A723C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50" creationId="{E7510E8E-3F22-43AB-9CA5-22B3CDA62201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252" creationId="{EDAE15C4-57B6-4F04-BBE9-A578E902C0B4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253" creationId="{A50C4740-2A2B-4F34-AA48-3A7FCB909A8C}"/>
          </ac:spMkLst>
        </pc:spChg>
        <pc:spChg chg="mod">
          <ac:chgData name="이 진우" userId="a371f288f40af634" providerId="LiveId" clId="{9195D3C0-0FC4-4E96-8C3F-B466D86DB00F}" dt="2020-05-23T04:51:55.036" v="715" actId="164"/>
          <ac:spMkLst>
            <pc:docMk/>
            <pc:sldMk cId="974594879" sldId="274"/>
            <ac:spMk id="254" creationId="{AAD0869E-6C3B-475D-AEAA-E693672DEB72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58" creationId="{BDDD7E25-842B-4729-933A-7D411B4D572A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60" creationId="{E963C1C0-802D-4523-9D68-E4E983E856DC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261" creationId="{01928CE8-BBA2-40B8-B200-775BDF7FDF97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63" creationId="{A5ECDD41-D653-415C-9B68-5ED737B110CF}"/>
          </ac:spMkLst>
        </pc:spChg>
        <pc:spChg chg="mod">
          <ac:chgData name="이 진우" userId="a371f288f40af634" providerId="LiveId" clId="{9195D3C0-0FC4-4E96-8C3F-B466D86DB00F}" dt="2020-05-23T04:52:01.799" v="719" actId="571"/>
          <ac:spMkLst>
            <pc:docMk/>
            <pc:sldMk cId="974594879" sldId="274"/>
            <ac:spMk id="270" creationId="{4FA760E0-7F99-49D0-8C7B-6A34BF93C5FA}"/>
          </ac:spMkLst>
        </pc:spChg>
        <pc:spChg chg="add mod">
          <ac:chgData name="이 진우" userId="a371f288f40af634" providerId="LiveId" clId="{9195D3C0-0FC4-4E96-8C3F-B466D86DB00F}" dt="2020-05-23T04:57:03.296" v="837" actId="1076"/>
          <ac:spMkLst>
            <pc:docMk/>
            <pc:sldMk cId="974594879" sldId="274"/>
            <ac:spMk id="273" creationId="{453A7D04-C228-4312-A93C-88BF5EBBC2C9}"/>
          </ac:spMkLst>
        </pc:spChg>
        <pc:spChg chg="add mod">
          <ac:chgData name="이 진우" userId="a371f288f40af634" providerId="LiveId" clId="{9195D3C0-0FC4-4E96-8C3F-B466D86DB00F}" dt="2020-05-23T04:58:11.413" v="945" actId="1076"/>
          <ac:spMkLst>
            <pc:docMk/>
            <pc:sldMk cId="974594879" sldId="274"/>
            <ac:spMk id="274" creationId="{EADEEF50-6318-4489-9984-7F5009E80058}"/>
          </ac:spMkLst>
        </pc:spChg>
        <pc:spChg chg="add mod">
          <ac:chgData name="이 진우" userId="a371f288f40af634" providerId="LiveId" clId="{9195D3C0-0FC4-4E96-8C3F-B466D86DB00F}" dt="2020-05-23T04:58:14.265" v="946" actId="1076"/>
          <ac:spMkLst>
            <pc:docMk/>
            <pc:sldMk cId="974594879" sldId="274"/>
            <ac:spMk id="275" creationId="{AF0FDB75-6486-40DD-ACCC-83A6A04C4704}"/>
          </ac:spMkLst>
        </pc:spChg>
        <pc:spChg chg="add mod">
          <ac:chgData name="이 진우" userId="a371f288f40af634" providerId="LiveId" clId="{9195D3C0-0FC4-4E96-8C3F-B466D86DB00F}" dt="2020-05-23T04:59:46.286" v="979" actId="1076"/>
          <ac:spMkLst>
            <pc:docMk/>
            <pc:sldMk cId="974594879" sldId="274"/>
            <ac:spMk id="278" creationId="{340DD7FF-B5D4-442F-86EC-EFB448DC0FE3}"/>
          </ac:spMkLst>
        </pc:spChg>
        <pc:spChg chg="add mod">
          <ac:chgData name="이 진우" userId="a371f288f40af634" providerId="LiveId" clId="{9195D3C0-0FC4-4E96-8C3F-B466D86DB00F}" dt="2020-05-23T04:59:04.577" v="966" actId="14100"/>
          <ac:spMkLst>
            <pc:docMk/>
            <pc:sldMk cId="974594879" sldId="274"/>
            <ac:spMk id="279" creationId="{5E137F0A-7688-4B1C-9EC0-38B527CD6E47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354" creationId="{29246E32-3D8E-4EE5-87E1-D0518462D6C2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37" creationId="{EC0A9D22-7FE4-4D2B-8630-077ED464191F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39" creationId="{9086A76B-3B41-49A2-8550-52782759BA74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40" creationId="{BDB86A91-1E61-46BC-96C6-2ED7AA1F8C65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41" creationId="{DCF3F244-EBFA-4325-8D29-2B4AC69E796C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42" creationId="{063DCE29-FC9B-4F07-BD6B-7B378750FADD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67" creationId="{17C2CFA4-19A3-47B8-8EC4-410477FB8F3F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68" creationId="{5603A679-6742-46BD-A9B3-CFB8A04E6898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69" creationId="{436E9FFA-7917-4E30-B883-52AEBDCB3BB8}"/>
          </ac:spMkLst>
        </pc:spChg>
        <pc:spChg chg="mod">
          <ac:chgData name="이 진우" userId="a371f288f40af634" providerId="LiveId" clId="{9195D3C0-0FC4-4E96-8C3F-B466D86DB00F}" dt="2020-05-23T04:53:54.373" v="730" actId="14100"/>
          <ac:spMkLst>
            <pc:docMk/>
            <pc:sldMk cId="974594879" sldId="274"/>
            <ac:spMk id="474" creationId="{72C529B3-803D-4F4F-9E1E-CE59C22C9DDC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75" creationId="{14DF2F37-9DA0-46D7-A1AB-C6025A8CBED6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76" creationId="{B10671D2-318F-4B22-ACCB-4C6F2B325E9B}"/>
          </ac:spMkLst>
        </pc:spChg>
        <pc:spChg chg="mod">
          <ac:chgData name="이 진우" userId="a371f288f40af634" providerId="LiveId" clId="{9195D3C0-0FC4-4E96-8C3F-B466D86DB00F}" dt="2020-05-23T04:57:01.407" v="835"/>
          <ac:spMkLst>
            <pc:docMk/>
            <pc:sldMk cId="974594879" sldId="274"/>
            <ac:spMk id="477" creationId="{014E7AAE-C5F3-497D-8496-ED139999E25F}"/>
          </ac:spMkLst>
        </pc:spChg>
        <pc:spChg chg="mod">
          <ac:chgData name="이 진우" userId="a371f288f40af634" providerId="LiveId" clId="{9195D3C0-0FC4-4E96-8C3F-B466D86DB00F}" dt="2020-05-23T04:57:49.365" v="929"/>
          <ac:spMkLst>
            <pc:docMk/>
            <pc:sldMk cId="974594879" sldId="274"/>
            <ac:spMk id="1027" creationId="{6B576948-8DCB-4E84-A10E-5E9DA4A9AE7B}"/>
          </ac:spMkLst>
        </pc:spChg>
        <pc:grpChg chg="add mod">
          <ac:chgData name="이 진우" userId="a371f288f40af634" providerId="LiveId" clId="{9195D3C0-0FC4-4E96-8C3F-B466D86DB00F}" dt="2020-05-23T04:51:10.342" v="696" actId="164"/>
          <ac:grpSpMkLst>
            <pc:docMk/>
            <pc:sldMk cId="974594879" sldId="274"/>
            <ac:grpSpMk id="3" creationId="{324F9112-1E95-4382-8F59-A8E2B2D0E1F6}"/>
          </ac:grpSpMkLst>
        </pc:grpChg>
        <pc:grpChg chg="add mod">
          <ac:chgData name="이 진우" userId="a371f288f40af634" providerId="LiveId" clId="{9195D3C0-0FC4-4E96-8C3F-B466D86DB00F}" dt="2020-05-23T04:57:49.365" v="929"/>
          <ac:grpSpMkLst>
            <pc:docMk/>
            <pc:sldMk cId="974594879" sldId="274"/>
            <ac:grpSpMk id="5" creationId="{25B865BA-5CD9-42F7-A6B1-D5F10690ABB6}"/>
          </ac:grpSpMkLst>
        </pc:grpChg>
        <pc:grpChg chg="add mod">
          <ac:chgData name="이 진우" userId="a371f288f40af634" providerId="LiveId" clId="{9195D3C0-0FC4-4E96-8C3F-B466D86DB00F}" dt="2020-05-23T04:51:19.402" v="701" actId="164"/>
          <ac:grpSpMkLst>
            <pc:docMk/>
            <pc:sldMk cId="974594879" sldId="274"/>
            <ac:grpSpMk id="7" creationId="{09EB77E8-FB03-4BC5-AC6D-158E7651401E}"/>
          </ac:grpSpMkLst>
        </pc:grpChg>
        <pc:grpChg chg="add mod">
          <ac:chgData name="이 진우" userId="a371f288f40af634" providerId="LiveId" clId="{9195D3C0-0FC4-4E96-8C3F-B466D86DB00F}" dt="2020-05-23T04:57:01.407" v="835"/>
          <ac:grpSpMkLst>
            <pc:docMk/>
            <pc:sldMk cId="974594879" sldId="274"/>
            <ac:grpSpMk id="9" creationId="{197F3ABE-6698-44FD-B41F-ED58A64701B2}"/>
          </ac:grpSpMkLst>
        </pc:grpChg>
        <pc:grpChg chg="add mod">
          <ac:chgData name="이 진우" userId="a371f288f40af634" providerId="LiveId" clId="{9195D3C0-0FC4-4E96-8C3F-B466D86DB00F}" dt="2020-05-23T04:51:36.175" v="710" actId="164"/>
          <ac:grpSpMkLst>
            <pc:docMk/>
            <pc:sldMk cId="974594879" sldId="274"/>
            <ac:grpSpMk id="10" creationId="{94D8F43C-B3DC-4429-B018-ECC69748346C}"/>
          </ac:grpSpMkLst>
        </pc:grpChg>
        <pc:grpChg chg="add mod">
          <ac:chgData name="이 진우" userId="a371f288f40af634" providerId="LiveId" clId="{9195D3C0-0FC4-4E96-8C3F-B466D86DB00F}" dt="2020-05-23T04:51:52.029" v="714" actId="164"/>
          <ac:grpSpMkLst>
            <pc:docMk/>
            <pc:sldMk cId="974594879" sldId="274"/>
            <ac:grpSpMk id="11" creationId="{D2C21B9B-1048-4231-BBA5-A83C77488385}"/>
          </ac:grpSpMkLst>
        </pc:grpChg>
        <pc:grpChg chg="add mod">
          <ac:chgData name="이 진우" userId="a371f288f40af634" providerId="LiveId" clId="{9195D3C0-0FC4-4E96-8C3F-B466D86DB00F}" dt="2020-05-23T04:52:07.807" v="720" actId="1076"/>
          <ac:grpSpMkLst>
            <pc:docMk/>
            <pc:sldMk cId="974594879" sldId="274"/>
            <ac:grpSpMk id="12" creationId="{7A5EE2EE-D235-407E-B4AE-34306559B27B}"/>
          </ac:grpSpMkLst>
        </pc:grpChg>
        <pc:grpChg chg="del mod">
          <ac:chgData name="이 진우" userId="a371f288f40af634" providerId="LiveId" clId="{9195D3C0-0FC4-4E96-8C3F-B466D86DB00F}" dt="2020-05-23T04:55:30.650" v="823" actId="478"/>
          <ac:grpSpMkLst>
            <pc:docMk/>
            <pc:sldMk cId="974594879" sldId="274"/>
            <ac:grpSpMk id="16" creationId="{E3C35170-8BD9-4478-B26B-13A7D1035B3E}"/>
          </ac:grpSpMkLst>
        </pc:grpChg>
        <pc:grpChg chg="mod">
          <ac:chgData name="이 진우" userId="a371f288f40af634" providerId="LiveId" clId="{9195D3C0-0FC4-4E96-8C3F-B466D86DB00F}" dt="2020-05-23T04:51:55.036" v="715" actId="164"/>
          <ac:grpSpMkLst>
            <pc:docMk/>
            <pc:sldMk cId="974594879" sldId="274"/>
            <ac:grpSpMk id="31" creationId="{50C59D72-E521-4F46-82F8-416B69A652C1}"/>
          </ac:grpSpMkLst>
        </pc:grpChg>
        <pc:grpChg chg="mod">
          <ac:chgData name="이 진우" userId="a371f288f40af634" providerId="LiveId" clId="{9195D3C0-0FC4-4E96-8C3F-B466D86DB00F}" dt="2020-05-23T04:51:52.029" v="714" actId="164"/>
          <ac:grpSpMkLst>
            <pc:docMk/>
            <pc:sldMk cId="974594879" sldId="274"/>
            <ac:grpSpMk id="33" creationId="{3692430D-DE1F-4946-82BB-07ED5595FC25}"/>
          </ac:grpSpMkLst>
        </pc:grpChg>
        <pc:grpChg chg="mod">
          <ac:chgData name="이 진우" userId="a371f288f40af634" providerId="LiveId" clId="{9195D3C0-0FC4-4E96-8C3F-B466D86DB00F}" dt="2020-05-23T04:51:52.029" v="714" actId="164"/>
          <ac:grpSpMkLst>
            <pc:docMk/>
            <pc:sldMk cId="974594879" sldId="274"/>
            <ac:grpSpMk id="42" creationId="{804AA9CE-F554-4B54-9776-EDAE05333731}"/>
          </ac:grpSpMkLst>
        </pc:grpChg>
        <pc:grpChg chg="mod">
          <ac:chgData name="이 진우" userId="a371f288f40af634" providerId="LiveId" clId="{9195D3C0-0FC4-4E96-8C3F-B466D86DB00F}" dt="2020-05-23T04:51:55.036" v="715" actId="164"/>
          <ac:grpSpMkLst>
            <pc:docMk/>
            <pc:sldMk cId="974594879" sldId="274"/>
            <ac:grpSpMk id="43" creationId="{CB654C85-59DB-47D8-A34B-10493416E6BF}"/>
          </ac:grpSpMkLst>
        </pc:grpChg>
        <pc:grpChg chg="mod">
          <ac:chgData name="이 진우" userId="a371f288f40af634" providerId="LiveId" clId="{9195D3C0-0FC4-4E96-8C3F-B466D86DB00F}" dt="2020-05-23T04:51:55.036" v="715" actId="164"/>
          <ac:grpSpMkLst>
            <pc:docMk/>
            <pc:sldMk cId="974594879" sldId="274"/>
            <ac:grpSpMk id="159" creationId="{166C5AC9-C3C8-4850-A3E8-23DF2145A823}"/>
          </ac:grpSpMkLst>
        </pc:grpChg>
        <pc:grpChg chg="add 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179" creationId="{C997422E-7B7F-4C6B-BDD5-A2AF18055630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185" creationId="{C97BA254-F7D2-4765-8E58-FA6A050943DB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188" creationId="{93DDC7AB-7816-40BA-909C-9880A6EE5957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191" creationId="{8A631177-75AB-4DB3-9478-76863B6B6945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192" creationId="{73B7E69F-A2C3-4993-AB74-352E150239DD}"/>
          </ac:grpSpMkLst>
        </pc:grpChg>
        <pc:grpChg chg="mod">
          <ac:chgData name="이 진우" userId="a371f288f40af634" providerId="LiveId" clId="{9195D3C0-0FC4-4E96-8C3F-B466D86DB00F}" dt="2020-05-23T04:51:55.036" v="715" actId="164"/>
          <ac:grpSpMkLst>
            <pc:docMk/>
            <pc:sldMk cId="974594879" sldId="274"/>
            <ac:grpSpMk id="193" creationId="{49C604BB-7889-4FB5-A0CA-7F2D06CA0603}"/>
          </ac:grpSpMkLst>
        </pc:grpChg>
        <pc:grpChg chg="mod">
          <ac:chgData name="이 진우" userId="a371f288f40af634" providerId="LiveId" clId="{9195D3C0-0FC4-4E96-8C3F-B466D86DB00F}" dt="2020-05-23T04:51:55.036" v="715" actId="164"/>
          <ac:grpSpMkLst>
            <pc:docMk/>
            <pc:sldMk cId="974594879" sldId="274"/>
            <ac:grpSpMk id="208" creationId="{02B50E75-D62E-4042-ACC9-FED5E50B9BC1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218" creationId="{C9A636C8-A13F-44B2-B153-B82ADDF89945}"/>
          </ac:grpSpMkLst>
        </pc:grpChg>
        <pc:grpChg chg="mod">
          <ac:chgData name="이 진우" userId="a371f288f40af634" providerId="LiveId" clId="{9195D3C0-0FC4-4E96-8C3F-B466D86DB00F}" dt="2020-05-23T04:57:49.365" v="929"/>
          <ac:grpSpMkLst>
            <pc:docMk/>
            <pc:sldMk cId="974594879" sldId="274"/>
            <ac:grpSpMk id="244" creationId="{2D757556-0428-4526-9766-7A264063CD0C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251" creationId="{8CBE4D39-CF19-4783-9B27-F1936778A738}"/>
          </ac:grpSpMkLst>
        </pc:grpChg>
        <pc:grpChg chg="mod">
          <ac:chgData name="이 진우" userId="a371f288f40af634" providerId="LiveId" clId="{9195D3C0-0FC4-4E96-8C3F-B466D86DB00F}" dt="2020-05-23T04:52:01.799" v="719" actId="571"/>
          <ac:grpSpMkLst>
            <pc:docMk/>
            <pc:sldMk cId="974594879" sldId="274"/>
            <ac:grpSpMk id="255" creationId="{31A6DAE7-14B0-45E7-80D4-85AE50235829}"/>
          </ac:grpSpMkLst>
        </pc:grpChg>
        <pc:grpChg chg="mod">
          <ac:chgData name="이 진우" userId="a371f288f40af634" providerId="LiveId" clId="{9195D3C0-0FC4-4E96-8C3F-B466D86DB00F}" dt="2020-05-23T04:57:01.407" v="835"/>
          <ac:grpSpMkLst>
            <pc:docMk/>
            <pc:sldMk cId="974594879" sldId="274"/>
            <ac:grpSpMk id="329" creationId="{3546CCE4-9CE1-47A9-B71B-82C71CC4C859}"/>
          </ac:grpSpMkLst>
        </pc:grpChg>
        <pc:grpChg chg="mod">
          <ac:chgData name="이 진우" userId="a371f288f40af634" providerId="LiveId" clId="{9195D3C0-0FC4-4E96-8C3F-B466D86DB00F}" dt="2020-05-23T04:57:01.407" v="835"/>
          <ac:grpSpMkLst>
            <pc:docMk/>
            <pc:sldMk cId="974594879" sldId="274"/>
            <ac:grpSpMk id="331" creationId="{CE574DAD-1605-47BA-98CD-814F2F308D5A}"/>
          </ac:grpSpMkLst>
        </pc:grpChg>
        <pc:grpChg chg="mod">
          <ac:chgData name="이 진우" userId="a371f288f40af634" providerId="LiveId" clId="{9195D3C0-0FC4-4E96-8C3F-B466D86DB00F}" dt="2020-05-23T04:57:01.407" v="835"/>
          <ac:grpSpMkLst>
            <pc:docMk/>
            <pc:sldMk cId="974594879" sldId="274"/>
            <ac:grpSpMk id="466" creationId="{7F139535-45A0-4981-92F8-F8C2C272734B}"/>
          </ac:grpSpMkLst>
        </pc:grpChg>
        <pc:picChg chg="add del mod">
          <ac:chgData name="이 진우" userId="a371f288f40af634" providerId="LiveId" clId="{9195D3C0-0FC4-4E96-8C3F-B466D86DB00F}" dt="2020-05-23T04:55:20.519" v="822" actId="27803"/>
          <ac:picMkLst>
            <pc:docMk/>
            <pc:sldMk cId="974594879" sldId="274"/>
            <ac:picMk id="15" creationId="{E3C35170-8BD9-4478-B26B-13A7D1035B3E}"/>
          </ac:picMkLst>
        </pc:picChg>
        <pc:picChg chg="add mod">
          <ac:chgData name="이 진우" userId="a371f288f40af634" providerId="LiveId" clId="{9195D3C0-0FC4-4E96-8C3F-B466D86DB00F}" dt="2020-05-23T04:59:20.309" v="972" actId="1076"/>
          <ac:picMkLst>
            <pc:docMk/>
            <pc:sldMk cId="974594879" sldId="274"/>
            <ac:picMk id="30" creationId="{C062D5BB-E1A6-45BE-B97B-95254175EEC8}"/>
          </ac:picMkLst>
        </pc:picChg>
        <pc:picChg chg="mod">
          <ac:chgData name="이 진우" userId="a371f288f40af634" providerId="LiveId" clId="{9195D3C0-0FC4-4E96-8C3F-B466D86DB00F}" dt="2020-05-23T04:51:55.036" v="715" actId="164"/>
          <ac:picMkLst>
            <pc:docMk/>
            <pc:sldMk cId="974594879" sldId="274"/>
            <ac:picMk id="37" creationId="{B0F9D2A6-A2ED-4070-A0DA-0B7990590D41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41" creationId="{A6CDCF26-6B43-4EC3-9A5D-441C801FB258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23" creationId="{53D7C5EB-65F9-4B47-98F1-5435A8F54926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27" creationId="{B7F144F4-1E2E-45A5-AECE-802AD624732E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28" creationId="{86B6FDDD-50EC-4BF8-9557-BD61D56D8218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73" creationId="{41350837-FF92-4FD8-AA3C-87D979E94DFF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74" creationId="{4B84C73E-10C9-49BF-A7E7-B28B888C5CE7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75" creationId="{B8661093-7F77-4C05-809D-60AEB0763CCD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76" creationId="{C200B0FF-1060-4413-A70A-3EB8C4451B2B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194" creationId="{54565868-F2D1-41A6-A026-74341A10E0BF}"/>
          </ac:picMkLst>
        </pc:picChg>
        <pc:picChg chg="mod">
          <ac:chgData name="이 진우" userId="a371f288f40af634" providerId="LiveId" clId="{9195D3C0-0FC4-4E96-8C3F-B466D86DB00F}" dt="2020-05-23T04:51:55.036" v="715" actId="164"/>
          <ac:picMkLst>
            <pc:docMk/>
            <pc:sldMk cId="974594879" sldId="274"/>
            <ac:picMk id="195" creationId="{13E2FE7D-5230-4800-B673-FE619FF650A5}"/>
          </ac:picMkLst>
        </pc:picChg>
        <pc:picChg chg="mod">
          <ac:chgData name="이 진우" userId="a371f288f40af634" providerId="LiveId" clId="{9195D3C0-0FC4-4E96-8C3F-B466D86DB00F}" dt="2020-05-23T04:51:55.036" v="715" actId="164"/>
          <ac:picMkLst>
            <pc:docMk/>
            <pc:sldMk cId="974594879" sldId="274"/>
            <ac:picMk id="197" creationId="{3FC8AF64-E29D-4E82-9DC0-0E08369A3739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199" creationId="{D69B9ECB-DBC4-4D80-9BF6-F7DBBB52025A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201" creationId="{9C707887-8695-4FD5-9AB2-BB0078CC8FD3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202" creationId="{7ECE6A5B-B20C-49DB-9820-781FD2770847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07" creationId="{86A8F71D-DF8C-4EBF-BA09-472FB91E8F55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209" creationId="{B1122E19-505A-4D1E-AA9C-1624885E6FE9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210" creationId="{1AF8AA2A-C4D4-478E-8624-DFC506858146}"/>
          </ac:picMkLst>
        </pc:picChg>
        <pc:picChg chg="mod">
          <ac:chgData name="이 진우" userId="a371f288f40af634" providerId="LiveId" clId="{9195D3C0-0FC4-4E96-8C3F-B466D86DB00F}" dt="2020-05-23T04:51:52.029" v="714" actId="164"/>
          <ac:picMkLst>
            <pc:docMk/>
            <pc:sldMk cId="974594879" sldId="274"/>
            <ac:picMk id="211" creationId="{86463765-38D7-4504-B47F-7057DAF23604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24" creationId="{FDF2B60E-7F7E-4EB2-BB58-ADFB79F3C251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33" creationId="{88B36D03-E08D-42DA-8420-E00CEF98460A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36" creationId="{FB59B4BA-99C9-4B47-8EAA-6A3A77F9C865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37" creationId="{AE983C47-81BF-4FAD-9239-C85D813E9CE2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38" creationId="{C4259EE8-48B9-461E-B4A6-374E38E3293F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39" creationId="{DD5034B2-84CC-4643-B5AD-4DF8EEFD0B9B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40" creationId="{20BB8FE2-7E23-4123-A395-4729AF336AAB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56" creationId="{0A44262A-96B2-4EF1-853B-A1B134E2E2E2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59" creationId="{03B297EB-3021-47E8-9ABF-ED5FAA582E87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62" creationId="{D3DC6B19-B18E-4DD6-8259-DE847EA1699F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65" creationId="{148D03AE-CF4C-403F-9634-C5E2C6B366BB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66" creationId="{0A4FBCFB-114F-4197-B52D-1B7E81659898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67" creationId="{228A0ED5-ED99-4D1A-BA9E-309021D7F0B5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68" creationId="{B72C8C33-C4CF-49F4-8318-0C80CF4A3C1B}"/>
          </ac:picMkLst>
        </pc:picChg>
        <pc:picChg chg="mod">
          <ac:chgData name="이 진우" userId="a371f288f40af634" providerId="LiveId" clId="{9195D3C0-0FC4-4E96-8C3F-B466D86DB00F}" dt="2020-05-23T04:52:01.799" v="719" actId="571"/>
          <ac:picMkLst>
            <pc:docMk/>
            <pc:sldMk cId="974594879" sldId="274"/>
            <ac:picMk id="269" creationId="{84C9B51B-BA7A-46B4-9DEB-162462C309D4}"/>
          </ac:picMkLst>
        </pc:picChg>
        <pc:picChg chg="add del mod">
          <ac:chgData name="이 진우" userId="a371f288f40af634" providerId="LiveId" clId="{9195D3C0-0FC4-4E96-8C3F-B466D86DB00F}" dt="2020-05-23T04:59:17.119" v="970" actId="478"/>
          <ac:picMkLst>
            <pc:docMk/>
            <pc:sldMk cId="974594879" sldId="274"/>
            <ac:picMk id="271" creationId="{1B6100D1-DE9C-46EF-B4EB-F5605AD7D9A9}"/>
          </ac:picMkLst>
        </pc:picChg>
        <pc:picChg chg="add del mod">
          <ac:chgData name="이 진우" userId="a371f288f40af634" providerId="LiveId" clId="{9195D3C0-0FC4-4E96-8C3F-B466D86DB00F}" dt="2020-05-23T04:59:17.617" v="971" actId="478"/>
          <ac:picMkLst>
            <pc:docMk/>
            <pc:sldMk cId="974594879" sldId="274"/>
            <ac:picMk id="272" creationId="{41653F49-9DB7-4DD2-B65C-807138E662DE}"/>
          </ac:picMkLst>
        </pc:picChg>
        <pc:picChg chg="add mod">
          <ac:chgData name="이 진우" userId="a371f288f40af634" providerId="LiveId" clId="{9195D3C0-0FC4-4E96-8C3F-B466D86DB00F}" dt="2020-05-23T04:57:43.179" v="926"/>
          <ac:picMkLst>
            <pc:docMk/>
            <pc:sldMk cId="974594879" sldId="274"/>
            <ac:picMk id="276" creationId="{EB526C09-5939-4857-9D3A-2F1602AB98A6}"/>
          </ac:picMkLst>
        </pc:picChg>
        <pc:picChg chg="add mod">
          <ac:chgData name="이 진우" userId="a371f288f40af634" providerId="LiveId" clId="{9195D3C0-0FC4-4E96-8C3F-B466D86DB00F}" dt="2020-05-23T04:57:45.492" v="928"/>
          <ac:picMkLst>
            <pc:docMk/>
            <pc:sldMk cId="974594879" sldId="274"/>
            <ac:picMk id="277" creationId="{C22E8DD5-19DC-4525-922A-115DEE3081F6}"/>
          </ac:picMkLst>
        </pc:picChg>
        <pc:picChg chg="add mod">
          <ac:chgData name="이 진우" userId="a371f288f40af634" providerId="LiveId" clId="{9195D3C0-0FC4-4E96-8C3F-B466D86DB00F}" dt="2020-05-23T04:59:41.976" v="977" actId="1076"/>
          <ac:picMkLst>
            <pc:docMk/>
            <pc:sldMk cId="974594879" sldId="274"/>
            <ac:picMk id="280" creationId="{ECD311B1-470E-49D0-90C2-C81E13D42A2F}"/>
          </ac:picMkLst>
        </pc:picChg>
        <pc:picChg chg="add mod">
          <ac:chgData name="이 진우" userId="a371f288f40af634" providerId="LiveId" clId="{9195D3C0-0FC4-4E96-8C3F-B466D86DB00F}" dt="2020-05-23T04:59:42.284" v="978"/>
          <ac:picMkLst>
            <pc:docMk/>
            <pc:sldMk cId="974594879" sldId="274"/>
            <ac:picMk id="281" creationId="{D07A7ABF-8D0C-45CC-9F95-02223BE8330C}"/>
          </ac:picMkLst>
        </pc:picChg>
        <pc:picChg chg="mod">
          <ac:chgData name="이 진우" userId="a371f288f40af634" providerId="LiveId" clId="{9195D3C0-0FC4-4E96-8C3F-B466D86DB00F}" dt="2020-05-23T04:57:01.407" v="835"/>
          <ac:picMkLst>
            <pc:docMk/>
            <pc:sldMk cId="974594879" sldId="274"/>
            <ac:picMk id="330" creationId="{0A0243DE-5E70-444E-90A1-5112845B032B}"/>
          </ac:picMkLst>
        </pc:picChg>
        <pc:picChg chg="mod">
          <ac:chgData name="이 진우" userId="a371f288f40af634" providerId="LiveId" clId="{9195D3C0-0FC4-4E96-8C3F-B466D86DB00F}" dt="2020-05-23T04:57:49.365" v="929"/>
          <ac:picMkLst>
            <pc:docMk/>
            <pc:sldMk cId="974594879" sldId="274"/>
            <ac:picMk id="1029" creationId="{6426DAB7-8DE6-453A-9937-B161E5BEDD97}"/>
          </ac:picMkLst>
        </pc:picChg>
        <pc:picChg chg="mod">
          <ac:chgData name="이 진우" userId="a371f288f40af634" providerId="LiveId" clId="{9195D3C0-0FC4-4E96-8C3F-B466D86DB00F}" dt="2020-05-23T04:57:01.407" v="835"/>
          <ac:picMkLst>
            <pc:docMk/>
            <pc:sldMk cId="974594879" sldId="274"/>
            <ac:picMk id="1063" creationId="{AA4CA56F-8F65-4918-B0DC-E87137699FF0}"/>
          </ac:picMkLst>
        </pc:picChg>
      </pc:sldChg>
      <pc:sldChg chg="addSp delSp modSp add mod">
        <pc:chgData name="이 진우" userId="a371f288f40af634" providerId="LiveId" clId="{9195D3C0-0FC4-4E96-8C3F-B466D86DB00F}" dt="2020-05-23T05:04:34.804" v="1030" actId="1076"/>
        <pc:sldMkLst>
          <pc:docMk/>
          <pc:sldMk cId="571003270" sldId="275"/>
        </pc:sldMkLst>
        <pc:spChg chg="add mod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182" creationId="{B64F7399-FE51-4D0C-8F98-C355BD30D599}"/>
          </ac:spMkLst>
        </pc:spChg>
        <pc:spChg chg="add mod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184" creationId="{6B741980-2D1A-46EA-889A-CF4D0541253F}"/>
          </ac:spMkLst>
        </pc:spChg>
        <pc:spChg chg="add mod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185" creationId="{15D4B319-3CB8-484F-AFCA-1679D42F554F}"/>
          </ac:spMkLst>
        </pc:spChg>
        <pc:spChg chg="add mod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186" creationId="{AD8B86BA-B99A-4EBF-B33F-C0A47896ECC1}"/>
          </ac:spMkLst>
        </pc:spChg>
        <pc:spChg chg="mod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187" creationId="{FBEBE4A3-715C-44B9-910F-2FE562EF1545}"/>
          </ac:spMkLst>
        </pc:spChg>
        <pc:spChg chg="mod topLvl">
          <ac:chgData name="이 진우" userId="a371f288f40af634" providerId="LiveId" clId="{9195D3C0-0FC4-4E96-8C3F-B466D86DB00F}" dt="2020-05-23T05:04:31.043" v="1029" actId="164"/>
          <ac:spMkLst>
            <pc:docMk/>
            <pc:sldMk cId="571003270" sldId="275"/>
            <ac:spMk id="242" creationId="{46990F39-4F40-4ED9-BB60-223A2C5F3748}"/>
          </ac:spMkLst>
        </pc:spChg>
        <pc:spChg chg="mod">
          <ac:chgData name="이 진우" userId="a371f288f40af634" providerId="LiveId" clId="{9195D3C0-0FC4-4E96-8C3F-B466D86DB00F}" dt="2020-05-23T05:04:16.780" v="1023" actId="165"/>
          <ac:spMkLst>
            <pc:docMk/>
            <pc:sldMk cId="571003270" sldId="275"/>
            <ac:spMk id="245" creationId="{BEEB37AC-8D2E-4AF8-A312-E412E2440AAE}"/>
          </ac:spMkLst>
        </pc:spChg>
        <pc:spChg chg="mod">
          <ac:chgData name="이 진우" userId="a371f288f40af634" providerId="LiveId" clId="{9195D3C0-0FC4-4E96-8C3F-B466D86DB00F}" dt="2020-05-23T05:04:16.780" v="1023" actId="165"/>
          <ac:spMkLst>
            <pc:docMk/>
            <pc:sldMk cId="571003270" sldId="275"/>
            <ac:spMk id="246" creationId="{476C2AFF-1CB2-4488-AADA-462DF2449126}"/>
          </ac:spMkLst>
        </pc:spChg>
        <pc:spChg chg="mod">
          <ac:chgData name="이 진우" userId="a371f288f40af634" providerId="LiveId" clId="{9195D3C0-0FC4-4E96-8C3F-B466D86DB00F}" dt="2020-05-23T05:04:16.780" v="1023" actId="165"/>
          <ac:spMkLst>
            <pc:docMk/>
            <pc:sldMk cId="571003270" sldId="275"/>
            <ac:spMk id="247" creationId="{A8833650-EC87-4D3E-9C33-848DD15C9FBB}"/>
          </ac:spMkLst>
        </pc:spChg>
        <pc:spChg chg="mod topLvl">
          <ac:chgData name="이 진우" userId="a371f288f40af634" providerId="LiveId" clId="{9195D3C0-0FC4-4E96-8C3F-B466D86DB00F}" dt="2020-05-23T05:04:31.043" v="1029" actId="164"/>
          <ac:spMkLst>
            <pc:docMk/>
            <pc:sldMk cId="571003270" sldId="275"/>
            <ac:spMk id="248" creationId="{D0C78D8B-C347-4FDC-8204-B18A586A723C}"/>
          </ac:spMkLst>
        </pc:spChg>
        <pc:spChg chg="mod topLvl">
          <ac:chgData name="이 진우" userId="a371f288f40af634" providerId="LiveId" clId="{9195D3C0-0FC4-4E96-8C3F-B466D86DB00F}" dt="2020-05-23T05:04:31.043" v="1029" actId="164"/>
          <ac:spMkLst>
            <pc:docMk/>
            <pc:sldMk cId="571003270" sldId="275"/>
            <ac:spMk id="250" creationId="{E7510E8E-3F22-43AB-9CA5-22B3CDA62201}"/>
          </ac:spMkLst>
        </pc:spChg>
        <pc:spChg chg="mod topLvl">
          <ac:chgData name="이 진우" userId="a371f288f40af634" providerId="LiveId" clId="{9195D3C0-0FC4-4E96-8C3F-B466D86DB00F}" dt="2020-05-23T05:04:31.043" v="1029" actId="164"/>
          <ac:spMkLst>
            <pc:docMk/>
            <pc:sldMk cId="571003270" sldId="275"/>
            <ac:spMk id="261" creationId="{01928CE8-BBA2-40B8-B200-775BDF7FDF97}"/>
          </ac:spMkLst>
        </pc:spChg>
        <pc:spChg chg="mod topLvl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274" creationId="{EADEEF50-6318-4489-9984-7F5009E80058}"/>
          </ac:spMkLst>
        </pc:spChg>
        <pc:spChg chg="mod topLvl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275" creationId="{AF0FDB75-6486-40DD-ACCC-83A6A04C4704}"/>
          </ac:spMkLst>
        </pc:spChg>
        <pc:spChg chg="mod topLvl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278" creationId="{340DD7FF-B5D4-442F-86EC-EFB448DC0FE3}"/>
          </ac:spMkLst>
        </pc:spChg>
        <pc:spChg chg="mod">
          <ac:chgData name="이 진우" userId="a371f288f40af634" providerId="LiveId" clId="{9195D3C0-0FC4-4E96-8C3F-B466D86DB00F}" dt="2020-05-23T05:04:19.886" v="1024" actId="164"/>
          <ac:spMkLst>
            <pc:docMk/>
            <pc:sldMk cId="571003270" sldId="275"/>
            <ac:spMk id="279" creationId="{5E137F0A-7688-4B1C-9EC0-38B527CD6E47}"/>
          </ac:spMkLst>
        </pc:spChg>
        <pc:spChg chg="add del">
          <ac:chgData name="이 진우" userId="a371f288f40af634" providerId="LiveId" clId="{9195D3C0-0FC4-4E96-8C3F-B466D86DB00F}" dt="2020-05-23T05:04:21.974" v="1025" actId="478"/>
          <ac:spMkLst>
            <pc:docMk/>
            <pc:sldMk cId="571003270" sldId="275"/>
            <ac:spMk id="354" creationId="{29246E32-3D8E-4EE5-87E1-D0518462D6C2}"/>
          </ac:spMkLst>
        </pc:spChg>
        <pc:spChg chg="del mod">
          <ac:chgData name="이 진우" userId="a371f288f40af634" providerId="LiveId" clId="{9195D3C0-0FC4-4E96-8C3F-B466D86DB00F}" dt="2020-05-23T05:02:52.525" v="1007" actId="478"/>
          <ac:spMkLst>
            <pc:docMk/>
            <pc:sldMk cId="571003270" sldId="275"/>
            <ac:spMk id="474" creationId="{72C529B3-803D-4F4F-9E1E-CE59C22C9DDC}"/>
          </ac:spMkLst>
        </pc:spChg>
        <pc:spChg chg="del">
          <ac:chgData name="이 진우" userId="a371f288f40af634" providerId="LiveId" clId="{9195D3C0-0FC4-4E96-8C3F-B466D86DB00F}" dt="2020-05-23T05:04:08.613" v="1022" actId="478"/>
          <ac:spMkLst>
            <pc:docMk/>
            <pc:sldMk cId="571003270" sldId="275"/>
            <ac:spMk id="477" creationId="{014E7AAE-C5F3-497D-8496-ED139999E25F}"/>
          </ac:spMkLst>
        </pc:spChg>
        <pc:spChg chg="mod topLvl">
          <ac:chgData name="이 진우" userId="a371f288f40af634" providerId="LiveId" clId="{9195D3C0-0FC4-4E96-8C3F-B466D86DB00F}" dt="2020-05-23T05:04:31.043" v="1029" actId="164"/>
          <ac:spMkLst>
            <pc:docMk/>
            <pc:sldMk cId="571003270" sldId="275"/>
            <ac:spMk id="1027" creationId="{6B576948-8DCB-4E84-A10E-5E9DA4A9AE7B}"/>
          </ac:spMkLst>
        </pc:spChg>
        <pc:grpChg chg="add mod">
          <ac:chgData name="이 진우" userId="a371f288f40af634" providerId="LiveId" clId="{9195D3C0-0FC4-4E96-8C3F-B466D86DB00F}" dt="2020-05-23T05:04:06.385" v="1021" actId="164"/>
          <ac:grpSpMkLst>
            <pc:docMk/>
            <pc:sldMk cId="571003270" sldId="275"/>
            <ac:grpSpMk id="3" creationId="{680DE4EF-379E-46D4-AE70-F5758A2B7D3B}"/>
          </ac:grpSpMkLst>
        </pc:grpChg>
        <pc:grpChg chg="del">
          <ac:chgData name="이 진우" userId="a371f288f40af634" providerId="LiveId" clId="{9195D3C0-0FC4-4E96-8C3F-B466D86DB00F}" dt="2020-05-23T05:04:16.780" v="1023" actId="165"/>
          <ac:grpSpMkLst>
            <pc:docMk/>
            <pc:sldMk cId="571003270" sldId="275"/>
            <ac:grpSpMk id="5" creationId="{25B865BA-5CD9-42F7-A6B1-D5F10690ABB6}"/>
          </ac:grpSpMkLst>
        </pc:grpChg>
        <pc:grpChg chg="add mod">
          <ac:chgData name="이 진우" userId="a371f288f40af634" providerId="LiveId" clId="{9195D3C0-0FC4-4E96-8C3F-B466D86DB00F}" dt="2020-05-23T05:04:25.470" v="1026" actId="1076"/>
          <ac:grpSpMkLst>
            <pc:docMk/>
            <pc:sldMk cId="571003270" sldId="275"/>
            <ac:grpSpMk id="7" creationId="{36BD3BFC-DCF0-4773-999B-A64EA59A3B61}"/>
          </ac:grpSpMkLst>
        </pc:grpChg>
        <pc:grpChg chg="mod">
          <ac:chgData name="이 진우" userId="a371f288f40af634" providerId="LiveId" clId="{9195D3C0-0FC4-4E96-8C3F-B466D86DB00F}" dt="2020-05-23T05:03:33.250" v="1012" actId="1076"/>
          <ac:grpSpMkLst>
            <pc:docMk/>
            <pc:sldMk cId="571003270" sldId="275"/>
            <ac:grpSpMk id="9" creationId="{197F3ABE-6698-44FD-B41F-ED58A64701B2}"/>
          </ac:grpSpMkLst>
        </pc:grpChg>
        <pc:grpChg chg="add mod">
          <ac:chgData name="이 진우" userId="a371f288f40af634" providerId="LiveId" clId="{9195D3C0-0FC4-4E96-8C3F-B466D86DB00F}" dt="2020-05-23T05:04:34.804" v="1030" actId="1076"/>
          <ac:grpSpMkLst>
            <pc:docMk/>
            <pc:sldMk cId="571003270" sldId="275"/>
            <ac:grpSpMk id="10" creationId="{C05C1A1C-8E9D-4AAE-8F12-013F6E95D72F}"/>
          </ac:grpSpMkLst>
        </pc:grpChg>
        <pc:grpChg chg="mod topLvl">
          <ac:chgData name="이 진우" userId="a371f288f40af634" providerId="LiveId" clId="{9195D3C0-0FC4-4E96-8C3F-B466D86DB00F}" dt="2020-05-23T05:04:31.043" v="1029" actId="164"/>
          <ac:grpSpMkLst>
            <pc:docMk/>
            <pc:sldMk cId="571003270" sldId="275"/>
            <ac:grpSpMk id="244" creationId="{2D757556-0428-4526-9766-7A264063CD0C}"/>
          </ac:grpSpMkLst>
        </pc:grpChg>
        <pc:picChg chg="mod">
          <ac:chgData name="이 진우" userId="a371f288f40af634" providerId="LiveId" clId="{9195D3C0-0FC4-4E96-8C3F-B466D86DB00F}" dt="2020-05-23T05:04:19.886" v="1024" actId="164"/>
          <ac:picMkLst>
            <pc:docMk/>
            <pc:sldMk cId="571003270" sldId="275"/>
            <ac:picMk id="30" creationId="{C062D5BB-E1A6-45BE-B97B-95254175EEC8}"/>
          </ac:picMkLst>
        </pc:picChg>
        <pc:picChg chg="mod">
          <ac:chgData name="이 진우" userId="a371f288f40af634" providerId="LiveId" clId="{9195D3C0-0FC4-4E96-8C3F-B466D86DB00F}" dt="2020-05-23T05:04:19.886" v="1024" actId="164"/>
          <ac:picMkLst>
            <pc:docMk/>
            <pc:sldMk cId="571003270" sldId="275"/>
            <ac:picMk id="280" creationId="{ECD311B1-470E-49D0-90C2-C81E13D42A2F}"/>
          </ac:picMkLst>
        </pc:picChg>
        <pc:picChg chg="mod">
          <ac:chgData name="이 진우" userId="a371f288f40af634" providerId="LiveId" clId="{9195D3C0-0FC4-4E96-8C3F-B466D86DB00F}" dt="2020-05-23T05:04:19.886" v="1024" actId="164"/>
          <ac:picMkLst>
            <pc:docMk/>
            <pc:sldMk cId="571003270" sldId="275"/>
            <ac:picMk id="281" creationId="{D07A7ABF-8D0C-45CC-9F95-02223BE8330C}"/>
          </ac:picMkLst>
        </pc:picChg>
        <pc:picChg chg="mod topLvl">
          <ac:chgData name="이 진우" userId="a371f288f40af634" providerId="LiveId" clId="{9195D3C0-0FC4-4E96-8C3F-B466D86DB00F}" dt="2020-05-23T05:04:31.043" v="1029" actId="164"/>
          <ac:picMkLst>
            <pc:docMk/>
            <pc:sldMk cId="571003270" sldId="275"/>
            <ac:picMk id="1029" creationId="{6426DAB7-8DE6-453A-9937-B161E5BEDD97}"/>
          </ac:picMkLst>
        </pc:picChg>
      </pc:sldChg>
    </pc:docChg>
  </pc:docChgLst>
  <pc:docChgLst>
    <pc:chgData name="진우 이" userId="a371f288f40af634" providerId="LiveId" clId="{47A42E82-F5D5-43FE-8F54-CE93A5D7E596}"/>
    <pc:docChg chg="undo redo custSel addSld delSld modSld sldOrd">
      <pc:chgData name="진우 이" userId="a371f288f40af634" providerId="LiveId" clId="{47A42E82-F5D5-43FE-8F54-CE93A5D7E596}" dt="2020-05-24T12:10:11.427" v="6575" actId="478"/>
      <pc:docMkLst>
        <pc:docMk/>
      </pc:docMkLst>
      <pc:sldChg chg="modSp">
        <pc:chgData name="진우 이" userId="a371f288f40af634" providerId="LiveId" clId="{47A42E82-F5D5-43FE-8F54-CE93A5D7E596}" dt="2020-05-24T10:07:22.906" v="5917" actId="1076"/>
        <pc:sldMkLst>
          <pc:docMk/>
          <pc:sldMk cId="65863966" sldId="256"/>
        </pc:sldMkLst>
        <pc:spChg chg="mod">
          <ac:chgData name="진우 이" userId="a371f288f40af634" providerId="LiveId" clId="{47A42E82-F5D5-43FE-8F54-CE93A5D7E596}" dt="2020-05-24T10:07:20.216" v="5916" actId="1076"/>
          <ac:spMkLst>
            <pc:docMk/>
            <pc:sldMk cId="65863966" sldId="256"/>
            <ac:spMk id="2" creationId="{1F62CD61-3E70-4F53-AC4E-866F26C62374}"/>
          </ac:spMkLst>
        </pc:spChg>
        <pc:spChg chg="mod">
          <ac:chgData name="진우 이" userId="a371f288f40af634" providerId="LiveId" clId="{47A42E82-F5D5-43FE-8F54-CE93A5D7E596}" dt="2020-05-24T10:07:22.906" v="5917" actId="1076"/>
          <ac:spMkLst>
            <pc:docMk/>
            <pc:sldMk cId="65863966" sldId="256"/>
            <ac:spMk id="4" creationId="{9B619490-4BAB-4843-BE27-057B7AF73373}"/>
          </ac:spMkLst>
        </pc:spChg>
      </pc:sldChg>
      <pc:sldChg chg="addSp modSp">
        <pc:chgData name="진우 이" userId="a371f288f40af634" providerId="LiveId" clId="{47A42E82-F5D5-43FE-8F54-CE93A5D7E596}" dt="2020-05-24T10:36:58.367" v="6504" actId="20577"/>
        <pc:sldMkLst>
          <pc:docMk/>
          <pc:sldMk cId="2453713659" sldId="257"/>
        </pc:sldMkLst>
        <pc:spChg chg="mod">
          <ac:chgData name="진우 이" userId="a371f288f40af634" providerId="LiveId" clId="{47A42E82-F5D5-43FE-8F54-CE93A5D7E596}" dt="2020-05-24T07:32:53.496" v="4154" actId="1076"/>
          <ac:spMkLst>
            <pc:docMk/>
            <pc:sldMk cId="2453713659" sldId="257"/>
            <ac:spMk id="2" creationId="{10F0A2E5-DB97-4D4F-96F9-8AE70DE9CD9A}"/>
          </ac:spMkLst>
        </pc:spChg>
        <pc:spChg chg="mod">
          <ac:chgData name="진우 이" userId="a371f288f40af634" providerId="LiveId" clId="{47A42E82-F5D5-43FE-8F54-CE93A5D7E596}" dt="2020-05-24T09:04:13.954" v="5670" actId="20577"/>
          <ac:spMkLst>
            <pc:docMk/>
            <pc:sldMk cId="2453713659" sldId="257"/>
            <ac:spMk id="4" creationId="{8024F2BA-9068-453B-84A7-95C2A08204F8}"/>
          </ac:spMkLst>
        </pc:spChg>
        <pc:spChg chg="mod">
          <ac:chgData name="진우 이" userId="a371f288f40af634" providerId="LiveId" clId="{47A42E82-F5D5-43FE-8F54-CE93A5D7E596}" dt="2020-05-24T09:03:56.116" v="5655" actId="14100"/>
          <ac:spMkLst>
            <pc:docMk/>
            <pc:sldMk cId="2453713659" sldId="257"/>
            <ac:spMk id="7" creationId="{DAD340D9-B7D8-43D5-AB3E-8AD8E6FADFD8}"/>
          </ac:spMkLst>
        </pc:spChg>
        <pc:spChg chg="mod">
          <ac:chgData name="진우 이" userId="a371f288f40af634" providerId="LiveId" clId="{47A42E82-F5D5-43FE-8F54-CE93A5D7E596}" dt="2020-05-24T09:01:59.779" v="5554" actId="1076"/>
          <ac:spMkLst>
            <pc:docMk/>
            <pc:sldMk cId="2453713659" sldId="257"/>
            <ac:spMk id="11" creationId="{4CB4AEAB-BC0D-4867-8A0F-6221439AA9F4}"/>
          </ac:spMkLst>
        </pc:spChg>
        <pc:spChg chg="mod">
          <ac:chgData name="진우 이" userId="a371f288f40af634" providerId="LiveId" clId="{47A42E82-F5D5-43FE-8F54-CE93A5D7E596}" dt="2020-05-24T10:36:58.367" v="6504" actId="20577"/>
          <ac:spMkLst>
            <pc:docMk/>
            <pc:sldMk cId="2453713659" sldId="257"/>
            <ac:spMk id="12" creationId="{6146AB2E-9E9C-439D-BE28-3CB84BD1B27E}"/>
          </ac:spMkLst>
        </pc:spChg>
        <pc:spChg chg="add mod">
          <ac:chgData name="진우 이" userId="a371f288f40af634" providerId="LiveId" clId="{47A42E82-F5D5-43FE-8F54-CE93A5D7E596}" dt="2020-05-24T09:04:00.749" v="5659" actId="1036"/>
          <ac:spMkLst>
            <pc:docMk/>
            <pc:sldMk cId="2453713659" sldId="257"/>
            <ac:spMk id="13" creationId="{BDA5D9B4-4660-4913-B516-9887AFAF272D}"/>
          </ac:spMkLst>
        </pc:spChg>
        <pc:spChg chg="mod">
          <ac:chgData name="진우 이" userId="a371f288f40af634" providerId="LiveId" clId="{47A42E82-F5D5-43FE-8F54-CE93A5D7E596}" dt="2020-05-24T08:58:56.474" v="5352" actId="20577"/>
          <ac:spMkLst>
            <pc:docMk/>
            <pc:sldMk cId="2453713659" sldId="257"/>
            <ac:spMk id="52" creationId="{989B162D-019C-4B7C-A2D3-88380DB84845}"/>
          </ac:spMkLst>
        </pc:spChg>
        <pc:spChg chg="mod">
          <ac:chgData name="진우 이" userId="a371f288f40af634" providerId="LiveId" clId="{47A42E82-F5D5-43FE-8F54-CE93A5D7E596}" dt="2020-05-24T09:03:38.713" v="5648" actId="1035"/>
          <ac:spMkLst>
            <pc:docMk/>
            <pc:sldMk cId="2453713659" sldId="257"/>
            <ac:spMk id="53" creationId="{48D0306B-8AAD-4A59-8F63-5BD4E3DCBFD5}"/>
          </ac:spMkLst>
        </pc:spChg>
        <pc:spChg chg="mod">
          <ac:chgData name="진우 이" userId="a371f288f40af634" providerId="LiveId" clId="{47A42E82-F5D5-43FE-8F54-CE93A5D7E596}" dt="2020-05-24T09:03:41.995" v="5651" actId="1035"/>
          <ac:spMkLst>
            <pc:docMk/>
            <pc:sldMk cId="2453713659" sldId="257"/>
            <ac:spMk id="57" creationId="{B439352D-056B-4D59-8ADC-52BEBE4C5146}"/>
          </ac:spMkLst>
        </pc:spChg>
        <pc:grpChg chg="mod">
          <ac:chgData name="진우 이" userId="a371f288f40af634" providerId="LiveId" clId="{47A42E82-F5D5-43FE-8F54-CE93A5D7E596}" dt="2020-05-24T09:02:49.833" v="5574"/>
          <ac:grpSpMkLst>
            <pc:docMk/>
            <pc:sldMk cId="2453713659" sldId="257"/>
            <ac:grpSpMk id="3" creationId="{7CDF6357-8C42-4112-8EC7-05ABCF36375C}"/>
          </ac:grpSpMkLst>
        </pc:grpChg>
        <pc:grpChg chg="mod">
          <ac:chgData name="진우 이" userId="a371f288f40af634" providerId="LiveId" clId="{47A42E82-F5D5-43FE-8F54-CE93A5D7E596}" dt="2020-05-24T09:03:51.120" v="5654" actId="14100"/>
          <ac:grpSpMkLst>
            <pc:docMk/>
            <pc:sldMk cId="2453713659" sldId="257"/>
            <ac:grpSpMk id="6" creationId="{BB3ED377-AAFE-438C-A664-E3EDB1BB9F7B}"/>
          </ac:grpSpMkLst>
        </pc:grpChg>
      </pc:sldChg>
      <pc:sldChg chg="modSp">
        <pc:chgData name="진우 이" userId="a371f288f40af634" providerId="LiveId" clId="{47A42E82-F5D5-43FE-8F54-CE93A5D7E596}" dt="2020-05-24T12:09:48.315" v="6569" actId="1076"/>
        <pc:sldMkLst>
          <pc:docMk/>
          <pc:sldMk cId="3204414616" sldId="258"/>
        </pc:sldMkLst>
        <pc:spChg chg="mod">
          <ac:chgData name="진우 이" userId="a371f288f40af634" providerId="LiveId" clId="{47A42E82-F5D5-43FE-8F54-CE93A5D7E596}" dt="2020-05-24T10:34:42.953" v="6487" actId="1076"/>
          <ac:spMkLst>
            <pc:docMk/>
            <pc:sldMk cId="3204414616" sldId="258"/>
            <ac:spMk id="4" creationId="{8024F2BA-9068-453B-84A7-95C2A08204F8}"/>
          </ac:spMkLst>
        </pc:spChg>
        <pc:spChg chg="mod">
          <ac:chgData name="진우 이" userId="a371f288f40af634" providerId="LiveId" clId="{47A42E82-F5D5-43FE-8F54-CE93A5D7E596}" dt="2020-05-24T10:28:18.411" v="6462" actId="14100"/>
          <ac:spMkLst>
            <pc:docMk/>
            <pc:sldMk cId="3204414616" sldId="258"/>
            <ac:spMk id="5" creationId="{E20FAAC2-5071-4B01-81A6-41DA518C27E5}"/>
          </ac:spMkLst>
        </pc:spChg>
        <pc:spChg chg="mod">
          <ac:chgData name="진우 이" userId="a371f288f40af634" providerId="LiveId" clId="{47A42E82-F5D5-43FE-8F54-CE93A5D7E596}" dt="2020-05-24T10:37:21.578" v="6546" actId="20577"/>
          <ac:spMkLst>
            <pc:docMk/>
            <pc:sldMk cId="3204414616" sldId="258"/>
            <ac:spMk id="8" creationId="{C22DF251-C6F4-47D1-BCB5-7A73695D256E}"/>
          </ac:spMkLst>
        </pc:spChg>
        <pc:spChg chg="mod">
          <ac:chgData name="진우 이" userId="a371f288f40af634" providerId="LiveId" clId="{47A42E82-F5D5-43FE-8F54-CE93A5D7E596}" dt="2020-05-24T12:09:48.315" v="6569" actId="1076"/>
          <ac:spMkLst>
            <pc:docMk/>
            <pc:sldMk cId="3204414616" sldId="258"/>
            <ac:spMk id="16" creationId="{56CCE2B1-E573-4AF4-80F2-FBFD3BC8D714}"/>
          </ac:spMkLst>
        </pc:spChg>
      </pc:sldChg>
      <pc:sldChg chg="addSp delSp modSp">
        <pc:chgData name="진우 이" userId="a371f288f40af634" providerId="LiveId" clId="{47A42E82-F5D5-43FE-8F54-CE93A5D7E596}" dt="2020-05-24T12:10:11.427" v="6575" actId="478"/>
        <pc:sldMkLst>
          <pc:docMk/>
          <pc:sldMk cId="2243556288" sldId="262"/>
        </pc:sldMkLst>
        <pc:spChg chg="add del">
          <ac:chgData name="진우 이" userId="a371f288f40af634" providerId="LiveId" clId="{47A42E82-F5D5-43FE-8F54-CE93A5D7E596}" dt="2020-05-24T12:09:37.707" v="6565"/>
          <ac:spMkLst>
            <pc:docMk/>
            <pc:sldMk cId="2243556288" sldId="262"/>
            <ac:spMk id="6" creationId="{3237DE92-B7C6-4EFE-9896-35D335D75549}"/>
          </ac:spMkLst>
        </pc:spChg>
        <pc:spChg chg="add">
          <ac:chgData name="진우 이" userId="a371f288f40af634" providerId="LiveId" clId="{47A42E82-F5D5-43FE-8F54-CE93A5D7E596}" dt="2020-05-24T12:09:40.072" v="6566"/>
          <ac:spMkLst>
            <pc:docMk/>
            <pc:sldMk cId="2243556288" sldId="262"/>
            <ac:spMk id="7" creationId="{9AB4FC83-EAB2-450E-8457-3254DB2A0920}"/>
          </ac:spMkLst>
        </pc:spChg>
        <pc:spChg chg="add del mod">
          <ac:chgData name="진우 이" userId="a371f288f40af634" providerId="LiveId" clId="{47A42E82-F5D5-43FE-8F54-CE93A5D7E596}" dt="2020-05-24T12:10:11.427" v="6575" actId="478"/>
          <ac:spMkLst>
            <pc:docMk/>
            <pc:sldMk cId="2243556288" sldId="262"/>
            <ac:spMk id="10" creationId="{2014B90B-02C4-42A3-B77B-275AEF398995}"/>
          </ac:spMkLst>
        </pc:spChg>
        <pc:picChg chg="del">
          <ac:chgData name="진우 이" userId="a371f288f40af634" providerId="LiveId" clId="{47A42E82-F5D5-43FE-8F54-CE93A5D7E596}" dt="2020-05-24T12:09:35.932" v="6563" actId="478"/>
          <ac:picMkLst>
            <pc:docMk/>
            <pc:sldMk cId="2243556288" sldId="262"/>
            <ac:picMk id="5" creationId="{7FFEBB1D-578B-4B3D-B0E3-07E0CFDEEB5D}"/>
          </ac:picMkLst>
        </pc:picChg>
        <pc:picChg chg="add ord">
          <ac:chgData name="진우 이" userId="a371f288f40af634" providerId="LiveId" clId="{47A42E82-F5D5-43FE-8F54-CE93A5D7E596}" dt="2020-05-24T12:10:00.819" v="6572" actId="170"/>
          <ac:picMkLst>
            <pc:docMk/>
            <pc:sldMk cId="2243556288" sldId="262"/>
            <ac:picMk id="8" creationId="{7E7E8D5D-01F9-4B21-827E-2E5CA4B42702}"/>
          </ac:picMkLst>
        </pc:picChg>
      </pc:sldChg>
      <pc:sldChg chg="addSp delSp modSp">
        <pc:chgData name="진우 이" userId="a371f288f40af634" providerId="LiveId" clId="{47A42E82-F5D5-43FE-8F54-CE93A5D7E596}" dt="2020-05-24T10:12:50.827" v="6211" actId="1076"/>
        <pc:sldMkLst>
          <pc:docMk/>
          <pc:sldMk cId="388794829" sldId="263"/>
        </pc:sldMkLst>
        <pc:spChg chg="mod">
          <ac:chgData name="진우 이" userId="a371f288f40af634" providerId="LiveId" clId="{47A42E82-F5D5-43FE-8F54-CE93A5D7E596}" dt="2020-05-24T08:22:06.052" v="5013"/>
          <ac:spMkLst>
            <pc:docMk/>
            <pc:sldMk cId="388794829" sldId="263"/>
            <ac:spMk id="4" creationId="{8024F2BA-9068-453B-84A7-95C2A08204F8}"/>
          </ac:spMkLst>
        </pc:spChg>
        <pc:spChg chg="mod">
          <ac:chgData name="진우 이" userId="a371f288f40af634" providerId="LiveId" clId="{47A42E82-F5D5-43FE-8F54-CE93A5D7E596}" dt="2020-05-24T10:11:53.478" v="6138" actId="1076"/>
          <ac:spMkLst>
            <pc:docMk/>
            <pc:sldMk cId="388794829" sldId="263"/>
            <ac:spMk id="7" creationId="{DAD340D9-B7D8-43D5-AB3E-8AD8E6FADFD8}"/>
          </ac:spMkLst>
        </pc:spChg>
        <pc:spChg chg="mod">
          <ac:chgData name="진우 이" userId="a371f288f40af634" providerId="LiveId" clId="{47A42E82-F5D5-43FE-8F54-CE93A5D7E596}" dt="2020-05-24T10:08:11.575" v="5966"/>
          <ac:spMkLst>
            <pc:docMk/>
            <pc:sldMk cId="388794829" sldId="263"/>
            <ac:spMk id="21" creationId="{80F8C23D-AEB2-42E3-9AA8-968CABCCE7A5}"/>
          </ac:spMkLst>
        </pc:spChg>
        <pc:spChg chg="mod">
          <ac:chgData name="진우 이" userId="a371f288f40af634" providerId="LiveId" clId="{47A42E82-F5D5-43FE-8F54-CE93A5D7E596}" dt="2020-05-24T10:12:04.657" v="6139" actId="14100"/>
          <ac:spMkLst>
            <pc:docMk/>
            <pc:sldMk cId="388794829" sldId="263"/>
            <ac:spMk id="31" creationId="{BE4B2EED-FC29-41DA-80FB-10BB800ECD62}"/>
          </ac:spMkLst>
        </pc:spChg>
        <pc:spChg chg="mod">
          <ac:chgData name="진우 이" userId="a371f288f40af634" providerId="LiveId" clId="{47A42E82-F5D5-43FE-8F54-CE93A5D7E596}" dt="2020-05-24T10:11:41.457" v="6136" actId="20577"/>
          <ac:spMkLst>
            <pc:docMk/>
            <pc:sldMk cId="388794829" sldId="263"/>
            <ac:spMk id="35" creationId="{00B6CD86-4BB1-461B-81E6-8CA66ED457F9}"/>
          </ac:spMkLst>
        </pc:spChg>
        <pc:spChg chg="add del mod">
          <ac:chgData name="진우 이" userId="a371f288f40af634" providerId="LiveId" clId="{47A42E82-F5D5-43FE-8F54-CE93A5D7E596}" dt="2020-05-24T10:12:42.200" v="6206"/>
          <ac:spMkLst>
            <pc:docMk/>
            <pc:sldMk cId="388794829" sldId="263"/>
            <ac:spMk id="37" creationId="{6D40B5E5-70E0-417A-B6BC-BBB551714ECB}"/>
          </ac:spMkLst>
        </pc:spChg>
        <pc:spChg chg="mod">
          <ac:chgData name="진우 이" userId="a371f288f40af634" providerId="LiveId" clId="{47A42E82-F5D5-43FE-8F54-CE93A5D7E596}" dt="2020-05-24T08:16:16.953" v="4960" actId="20577"/>
          <ac:spMkLst>
            <pc:docMk/>
            <pc:sldMk cId="388794829" sldId="263"/>
            <ac:spMk id="39" creationId="{DC2531C8-DD45-430F-BF36-83FB096A4A29}"/>
          </ac:spMkLst>
        </pc:spChg>
        <pc:spChg chg="mod">
          <ac:chgData name="진우 이" userId="a371f288f40af634" providerId="LiveId" clId="{47A42E82-F5D5-43FE-8F54-CE93A5D7E596}" dt="2020-05-24T10:07:41.875" v="5929" actId="20577"/>
          <ac:spMkLst>
            <pc:docMk/>
            <pc:sldMk cId="388794829" sldId="263"/>
            <ac:spMk id="42" creationId="{41DD82C0-3EA7-462A-A8BA-3A2096AEDD40}"/>
          </ac:spMkLst>
        </pc:spChg>
        <pc:spChg chg="mod">
          <ac:chgData name="진우 이" userId="a371f288f40af634" providerId="LiveId" clId="{47A42E82-F5D5-43FE-8F54-CE93A5D7E596}" dt="2020-05-24T10:08:49.467" v="5994"/>
          <ac:spMkLst>
            <pc:docMk/>
            <pc:sldMk cId="388794829" sldId="263"/>
            <ac:spMk id="46" creationId="{9235A470-45FC-4D8D-AA4F-1CB233245C48}"/>
          </ac:spMkLst>
        </pc:spChg>
        <pc:spChg chg="mod">
          <ac:chgData name="진우 이" userId="a371f288f40af634" providerId="LiveId" clId="{47A42E82-F5D5-43FE-8F54-CE93A5D7E596}" dt="2020-05-24T10:08:38.007" v="5983" actId="20577"/>
          <ac:spMkLst>
            <pc:docMk/>
            <pc:sldMk cId="388794829" sldId="263"/>
            <ac:spMk id="47" creationId="{246D0ED2-2F01-45DB-80E3-741DDC54FA09}"/>
          </ac:spMkLst>
        </pc:spChg>
        <pc:spChg chg="add del mod">
          <ac:chgData name="진우 이" userId="a371f288f40af634" providerId="LiveId" clId="{47A42E82-F5D5-43FE-8F54-CE93A5D7E596}" dt="2020-05-24T10:10:34.362" v="6057" actId="478"/>
          <ac:spMkLst>
            <pc:docMk/>
            <pc:sldMk cId="388794829" sldId="263"/>
            <ac:spMk id="52" creationId="{5C9CDF19-1173-4905-8C98-F98D6C017230}"/>
          </ac:spMkLst>
        </pc:spChg>
        <pc:spChg chg="mod">
          <ac:chgData name="진우 이" userId="a371f288f40af634" providerId="LiveId" clId="{47A42E82-F5D5-43FE-8F54-CE93A5D7E596}" dt="2020-05-24T10:07:46.389" v="5933" actId="20577"/>
          <ac:spMkLst>
            <pc:docMk/>
            <pc:sldMk cId="388794829" sldId="263"/>
            <ac:spMk id="54" creationId="{13F9D2FD-DD7D-4761-99B5-F1E1D4A98D80}"/>
          </ac:spMkLst>
        </pc:spChg>
        <pc:spChg chg="mod">
          <ac:chgData name="진우 이" userId="a371f288f40af634" providerId="LiveId" clId="{47A42E82-F5D5-43FE-8F54-CE93A5D7E596}" dt="2020-05-24T10:07:50.213" v="5943" actId="20577"/>
          <ac:spMkLst>
            <pc:docMk/>
            <pc:sldMk cId="388794829" sldId="263"/>
            <ac:spMk id="55" creationId="{5B398438-0882-4705-845D-E0D489EA8F33}"/>
          </ac:spMkLst>
        </pc:spChg>
        <pc:spChg chg="mod">
          <ac:chgData name="진우 이" userId="a371f288f40af634" providerId="LiveId" clId="{47A42E82-F5D5-43FE-8F54-CE93A5D7E596}" dt="2020-05-24T10:12:50.827" v="6211" actId="1076"/>
          <ac:spMkLst>
            <pc:docMk/>
            <pc:sldMk cId="388794829" sldId="263"/>
            <ac:spMk id="56" creationId="{7459ACA1-F156-4E0D-AE87-C5E0C9EEF5C7}"/>
          </ac:spMkLst>
        </pc:spChg>
        <pc:grpChg chg="mod">
          <ac:chgData name="진우 이" userId="a371f288f40af634" providerId="LiveId" clId="{47A42E82-F5D5-43FE-8F54-CE93A5D7E596}" dt="2020-05-24T10:10:30.756" v="6054"/>
          <ac:grpSpMkLst>
            <pc:docMk/>
            <pc:sldMk cId="388794829" sldId="263"/>
            <ac:grpSpMk id="5" creationId="{EA560DA7-A5FB-4814-8430-4C7FFA746AA2}"/>
          </ac:grpSpMkLst>
        </pc:grpChg>
        <pc:grpChg chg="mod">
          <ac:chgData name="진우 이" userId="a371f288f40af634" providerId="LiveId" clId="{47A42E82-F5D5-43FE-8F54-CE93A5D7E596}" dt="2020-05-24T10:08:32.820" v="5969"/>
          <ac:grpSpMkLst>
            <pc:docMk/>
            <pc:sldMk cId="388794829" sldId="263"/>
            <ac:grpSpMk id="16" creationId="{3BAB67F8-2C1E-4D4E-A337-EEE5828769BC}"/>
          </ac:grpSpMkLst>
        </pc:grpChg>
      </pc:sldChg>
      <pc:sldChg chg="del">
        <pc:chgData name="진우 이" userId="a371f288f40af634" providerId="LiveId" clId="{47A42E82-F5D5-43FE-8F54-CE93A5D7E596}" dt="2020-05-24T09:17:31.497" v="5789" actId="2696"/>
        <pc:sldMkLst>
          <pc:docMk/>
          <pc:sldMk cId="2022181124" sldId="266"/>
        </pc:sldMkLst>
      </pc:sldChg>
      <pc:sldChg chg="addSp delSp modSp del">
        <pc:chgData name="진우 이" userId="a371f288f40af634" providerId="LiveId" clId="{47A42E82-F5D5-43FE-8F54-CE93A5D7E596}" dt="2020-05-24T08:15:23.912" v="4927" actId="2696"/>
        <pc:sldMkLst>
          <pc:docMk/>
          <pc:sldMk cId="4294868113" sldId="267"/>
        </pc:sldMkLst>
        <pc:spChg chg="mod">
          <ac:chgData name="진우 이" userId="a371f288f40af634" providerId="LiveId" clId="{47A42E82-F5D5-43FE-8F54-CE93A5D7E596}" dt="2020-05-24T08:06:49.049" v="4759" actId="1076"/>
          <ac:spMkLst>
            <pc:docMk/>
            <pc:sldMk cId="4294868113" sldId="267"/>
            <ac:spMk id="2" creationId="{10F0A2E5-DB97-4D4F-96F9-8AE70DE9CD9A}"/>
          </ac:spMkLst>
        </pc:spChg>
        <pc:spChg chg="mod">
          <ac:chgData name="진우 이" userId="a371f288f40af634" providerId="LiveId" clId="{47A42E82-F5D5-43FE-8F54-CE93A5D7E596}" dt="2020-05-24T07:49:03.401" v="4463" actId="1076"/>
          <ac:spMkLst>
            <pc:docMk/>
            <pc:sldMk cId="4294868113" sldId="267"/>
            <ac:spMk id="4" creationId="{8024F2BA-9068-453B-84A7-95C2A08204F8}"/>
          </ac:spMkLst>
        </pc:spChg>
        <pc:spChg chg="add del">
          <ac:chgData name="진우 이" userId="a371f288f40af634" providerId="LiveId" clId="{47A42E82-F5D5-43FE-8F54-CE93A5D7E596}" dt="2020-05-24T07:32:36.087" v="4152"/>
          <ac:spMkLst>
            <pc:docMk/>
            <pc:sldMk cId="4294868113" sldId="267"/>
            <ac:spMk id="5" creationId="{03030700-BE13-40A4-917F-2735E1608FCF}"/>
          </ac:spMkLst>
        </pc:spChg>
        <pc:spChg chg="add mod">
          <ac:chgData name="진우 이" userId="a371f288f40af634" providerId="LiveId" clId="{47A42E82-F5D5-43FE-8F54-CE93A5D7E596}" dt="2020-05-24T07:50:39.225" v="4510" actId="20577"/>
          <ac:spMkLst>
            <pc:docMk/>
            <pc:sldMk cId="4294868113" sldId="267"/>
            <ac:spMk id="7" creationId="{4DD47A04-0D16-4A59-8C4C-6B27B2A8C545}"/>
          </ac:spMkLst>
        </pc:spChg>
        <pc:spChg chg="add mod">
          <ac:chgData name="진우 이" userId="a371f288f40af634" providerId="LiveId" clId="{47A42E82-F5D5-43FE-8F54-CE93A5D7E596}" dt="2020-05-24T07:53:54.121" v="4591" actId="20577"/>
          <ac:spMkLst>
            <pc:docMk/>
            <pc:sldMk cId="4294868113" sldId="267"/>
            <ac:spMk id="8" creationId="{4FFA8726-0BBB-4189-A0E9-CCEFAB71A3FB}"/>
          </ac:spMkLst>
        </pc:spChg>
        <pc:spChg chg="add mod topLvl">
          <ac:chgData name="진우 이" userId="a371f288f40af634" providerId="LiveId" clId="{47A42E82-F5D5-43FE-8F54-CE93A5D7E596}" dt="2020-05-24T08:07:04.488" v="4765" actId="165"/>
          <ac:spMkLst>
            <pc:docMk/>
            <pc:sldMk cId="4294868113" sldId="267"/>
            <ac:spMk id="10" creationId="{D1CC247C-252D-4179-ACCD-9A2ACB460DAA}"/>
          </ac:spMkLst>
        </pc:spChg>
        <pc:spChg chg="add mod topLvl">
          <ac:chgData name="진우 이" userId="a371f288f40af634" providerId="LiveId" clId="{47A42E82-F5D5-43FE-8F54-CE93A5D7E596}" dt="2020-05-24T08:07:04.488" v="4765" actId="165"/>
          <ac:spMkLst>
            <pc:docMk/>
            <pc:sldMk cId="4294868113" sldId="267"/>
            <ac:spMk id="11" creationId="{D3A908CA-0250-4A84-876E-225798258B24}"/>
          </ac:spMkLst>
        </pc:spChg>
        <pc:spChg chg="add mod">
          <ac:chgData name="진우 이" userId="a371f288f40af634" providerId="LiveId" clId="{47A42E82-F5D5-43FE-8F54-CE93A5D7E596}" dt="2020-05-24T08:04:40.828" v="4712"/>
          <ac:spMkLst>
            <pc:docMk/>
            <pc:sldMk cId="4294868113" sldId="267"/>
            <ac:spMk id="19" creationId="{3FD57E47-FC5D-4E2A-9635-CD5F64463389}"/>
          </ac:spMkLst>
        </pc:spChg>
        <pc:spChg chg="mod topLvl">
          <ac:chgData name="진우 이" userId="a371f288f40af634" providerId="LiveId" clId="{47A42E82-F5D5-43FE-8F54-CE93A5D7E596}" dt="2020-05-24T08:06:13.375" v="4753" actId="165"/>
          <ac:spMkLst>
            <pc:docMk/>
            <pc:sldMk cId="4294868113" sldId="267"/>
            <ac:spMk id="21" creationId="{192C2CCB-FFC3-4729-84B4-695D3C2924A0}"/>
          </ac:spMkLst>
        </pc:spChg>
        <pc:spChg chg="mod topLvl">
          <ac:chgData name="진우 이" userId="a371f288f40af634" providerId="LiveId" clId="{47A42E82-F5D5-43FE-8F54-CE93A5D7E596}" dt="2020-05-24T08:06:40.314" v="4756" actId="14100"/>
          <ac:spMkLst>
            <pc:docMk/>
            <pc:sldMk cId="4294868113" sldId="267"/>
            <ac:spMk id="22" creationId="{4AB40B8D-1020-4F6C-81AD-7F3DDDE8BFCC}"/>
          </ac:spMkLst>
        </pc:spChg>
        <pc:spChg chg="mod">
          <ac:chgData name="진우 이" userId="a371f288f40af634" providerId="LiveId" clId="{47A42E82-F5D5-43FE-8F54-CE93A5D7E596}" dt="2020-05-24T08:05:36.264" v="4738"/>
          <ac:spMkLst>
            <pc:docMk/>
            <pc:sldMk cId="4294868113" sldId="267"/>
            <ac:spMk id="28" creationId="{8BAD58D5-83C0-45FE-AFB8-82AB51BEE43F}"/>
          </ac:spMkLst>
        </pc:spChg>
        <pc:spChg chg="mod">
          <ac:chgData name="진우 이" userId="a371f288f40af634" providerId="LiveId" clId="{47A42E82-F5D5-43FE-8F54-CE93A5D7E596}" dt="2020-05-24T08:06:02.435" v="4750" actId="1036"/>
          <ac:spMkLst>
            <pc:docMk/>
            <pc:sldMk cId="4294868113" sldId="267"/>
            <ac:spMk id="29" creationId="{F225207D-0E9A-44B2-8D56-24523C1921E1}"/>
          </ac:spMkLst>
        </pc:spChg>
        <pc:spChg chg="add mod topLvl">
          <ac:chgData name="진우 이" userId="a371f288f40af634" providerId="LiveId" clId="{47A42E82-F5D5-43FE-8F54-CE93A5D7E596}" dt="2020-05-24T08:07:04.488" v="4765" actId="165"/>
          <ac:spMkLst>
            <pc:docMk/>
            <pc:sldMk cId="4294868113" sldId="267"/>
            <ac:spMk id="30" creationId="{D316DA70-244F-405A-92E1-BB388E103EE2}"/>
          </ac:spMkLst>
        </pc:spChg>
        <pc:grpChg chg="add del mod">
          <ac:chgData name="진우 이" userId="a371f288f40af634" providerId="LiveId" clId="{47A42E82-F5D5-43FE-8F54-CE93A5D7E596}" dt="2020-05-24T08:03:48.394" v="4691" actId="165"/>
          <ac:grpSpMkLst>
            <pc:docMk/>
            <pc:sldMk cId="4294868113" sldId="267"/>
            <ac:grpSpMk id="12" creationId="{C76D9BF4-1C2F-4A84-829C-F76AC1B872D8}"/>
          </ac:grpSpMkLst>
        </pc:grpChg>
        <pc:grpChg chg="add del mod">
          <ac:chgData name="진우 이" userId="a371f288f40af634" providerId="LiveId" clId="{47A42E82-F5D5-43FE-8F54-CE93A5D7E596}" dt="2020-05-24T08:04:05.206" v="4701" actId="165"/>
          <ac:grpSpMkLst>
            <pc:docMk/>
            <pc:sldMk cId="4294868113" sldId="267"/>
            <ac:grpSpMk id="13" creationId="{4FA2D8CA-0775-47B0-9A70-744CA66E8ED3}"/>
          </ac:grpSpMkLst>
        </pc:grpChg>
        <pc:grpChg chg="add mod">
          <ac:chgData name="진우 이" userId="a371f288f40af634" providerId="LiveId" clId="{47A42E82-F5D5-43FE-8F54-CE93A5D7E596}" dt="2020-05-24T08:03:41.732" v="4686"/>
          <ac:grpSpMkLst>
            <pc:docMk/>
            <pc:sldMk cId="4294868113" sldId="267"/>
            <ac:grpSpMk id="14" creationId="{12F1B338-8657-4EE0-A3BA-C1F76DA8CEBC}"/>
          </ac:grpSpMkLst>
        </pc:grpChg>
        <pc:grpChg chg="add del mod">
          <ac:chgData name="진우 이" userId="a371f288f40af634" providerId="LiveId" clId="{47A42E82-F5D5-43FE-8F54-CE93A5D7E596}" dt="2020-05-24T08:07:04.488" v="4765" actId="165"/>
          <ac:grpSpMkLst>
            <pc:docMk/>
            <pc:sldMk cId="4294868113" sldId="267"/>
            <ac:grpSpMk id="17" creationId="{531E1292-1C94-4294-97B4-BB992B1D4701}"/>
          </ac:grpSpMkLst>
        </pc:grpChg>
        <pc:grpChg chg="add del mod">
          <ac:chgData name="진우 이" userId="a371f288f40af634" providerId="LiveId" clId="{47A42E82-F5D5-43FE-8F54-CE93A5D7E596}" dt="2020-05-24T08:06:13.375" v="4753" actId="165"/>
          <ac:grpSpMkLst>
            <pc:docMk/>
            <pc:sldMk cId="4294868113" sldId="267"/>
            <ac:grpSpMk id="18" creationId="{788E6A2C-A078-4A6B-B4E2-B6CCDEED5EAF}"/>
          </ac:grpSpMkLst>
        </pc:grpChg>
        <pc:grpChg chg="add del mod">
          <ac:chgData name="진우 이" userId="a371f288f40af634" providerId="LiveId" clId="{47A42E82-F5D5-43FE-8F54-CE93A5D7E596}" dt="2020-05-24T08:04:56.102" v="4722" actId="165"/>
          <ac:grpSpMkLst>
            <pc:docMk/>
            <pc:sldMk cId="4294868113" sldId="267"/>
            <ac:grpSpMk id="20" creationId="{1CDC46AD-1E52-4641-85A9-351B80A07550}"/>
          </ac:grpSpMkLst>
        </pc:grpChg>
        <pc:grpChg chg="add mod">
          <ac:chgData name="진우 이" userId="a371f288f40af634" providerId="LiveId" clId="{47A42E82-F5D5-43FE-8F54-CE93A5D7E596}" dt="2020-05-24T08:05:05.580" v="4726"/>
          <ac:grpSpMkLst>
            <pc:docMk/>
            <pc:sldMk cId="4294868113" sldId="267"/>
            <ac:grpSpMk id="24" creationId="{818F6F0E-76BD-4895-8819-D77B1FB0B097}"/>
          </ac:grpSpMkLst>
        </pc:grpChg>
        <pc:grpChg chg="add mod">
          <ac:chgData name="진우 이" userId="a371f288f40af634" providerId="LiveId" clId="{47A42E82-F5D5-43FE-8F54-CE93A5D7E596}" dt="2020-05-24T08:05:56.864" v="4741" actId="1076"/>
          <ac:grpSpMkLst>
            <pc:docMk/>
            <pc:sldMk cId="4294868113" sldId="267"/>
            <ac:grpSpMk id="27" creationId="{599A8C86-A9AC-4465-BC1C-F16CFE44C6DF}"/>
          </ac:grpSpMkLst>
        </pc:grpChg>
        <pc:graphicFrameChg chg="add del">
          <ac:chgData name="진우 이" userId="a371f288f40af634" providerId="LiveId" clId="{47A42E82-F5D5-43FE-8F54-CE93A5D7E596}" dt="2020-05-24T07:32:36.087" v="4152"/>
          <ac:graphicFrameMkLst>
            <pc:docMk/>
            <pc:sldMk cId="4294868113" sldId="267"/>
            <ac:graphicFrameMk id="3" creationId="{BD095F58-7306-4FA8-B1B4-9D41EBDC2AC5}"/>
          </ac:graphicFrameMkLst>
        </pc:graphicFrameChg>
        <pc:graphicFrameChg chg="add del mod modGraphic">
          <ac:chgData name="진우 이" userId="a371f288f40af634" providerId="LiveId" clId="{47A42E82-F5D5-43FE-8F54-CE93A5D7E596}" dt="2020-05-24T08:05:39.419" v="4739" actId="478"/>
          <ac:graphicFrameMkLst>
            <pc:docMk/>
            <pc:sldMk cId="4294868113" sldId="267"/>
            <ac:graphicFrameMk id="6" creationId="{60CB1ABE-714F-4586-AC2E-23448893005E}"/>
          </ac:graphicFrameMkLst>
        </pc:graphicFrameChg>
      </pc:sldChg>
      <pc:sldChg chg="addSp delSp modSp">
        <pc:chgData name="진우 이" userId="a371f288f40af634" providerId="LiveId" clId="{47A42E82-F5D5-43FE-8F54-CE93A5D7E596}" dt="2020-05-24T12:09:15.789" v="6559" actId="1035"/>
        <pc:sldMkLst>
          <pc:docMk/>
          <pc:sldMk cId="2335558010" sldId="269"/>
        </pc:sldMkLst>
        <pc:spChg chg="mod">
          <ac:chgData name="진우 이" userId="a371f288f40af634" providerId="LiveId" clId="{47A42E82-F5D5-43FE-8F54-CE93A5D7E596}" dt="2020-05-24T12:09:11.473" v="6558" actId="20577"/>
          <ac:spMkLst>
            <pc:docMk/>
            <pc:sldMk cId="2335558010" sldId="269"/>
            <ac:spMk id="4" creationId="{8024F2BA-9068-453B-84A7-95C2A08204F8}"/>
          </ac:spMkLst>
        </pc:spChg>
        <pc:spChg chg="del">
          <ac:chgData name="진우 이" userId="a371f288f40af634" providerId="LiveId" clId="{47A42E82-F5D5-43FE-8F54-CE93A5D7E596}" dt="2020-05-24T07:33:28.174" v="4157" actId="478"/>
          <ac:spMkLst>
            <pc:docMk/>
            <pc:sldMk cId="2335558010" sldId="269"/>
            <ac:spMk id="7" creationId="{DAD340D9-B7D8-43D5-AB3E-8AD8E6FADFD8}"/>
          </ac:spMkLst>
        </pc:spChg>
        <pc:spChg chg="mod">
          <ac:chgData name="진우 이" userId="a371f288f40af634" providerId="LiveId" clId="{47A42E82-F5D5-43FE-8F54-CE93A5D7E596}" dt="2020-05-24T07:34:44.317" v="4167" actId="207"/>
          <ac:spMkLst>
            <pc:docMk/>
            <pc:sldMk cId="2335558010" sldId="269"/>
            <ac:spMk id="15" creationId="{1998CDC4-88EA-461C-A626-04359FF0ED72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7" creationId="{0EEAEBE6-7F97-4458-A17F-19DBFAD3AF05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8" creationId="{1A8D1861-C651-4E07-9AB9-21F3A3AF0E90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32" creationId="{E7B83525-D9B1-46D9-9007-FCD19B48596D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44" creationId="{ED7E674A-EE44-43A7-B6C9-C07CC1AF8B8D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54" creationId="{13F9D2FD-DD7D-4761-99B5-F1E1D4A98D80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55" creationId="{5B398438-0882-4705-845D-E0D489EA8F33}"/>
          </ac:spMkLst>
        </pc:spChg>
        <pc:spChg chg="mod">
          <ac:chgData name="진우 이" userId="a371f288f40af634" providerId="LiveId" clId="{47A42E82-F5D5-43FE-8F54-CE93A5D7E596}" dt="2020-05-24T10:05:25.569" v="5852" actId="404"/>
          <ac:spMkLst>
            <pc:docMk/>
            <pc:sldMk cId="2335558010" sldId="269"/>
            <ac:spMk id="70" creationId="{9EAE2EDE-B4B0-4037-BA46-5714B18D13E1}"/>
          </ac:spMkLst>
        </pc:spChg>
        <pc:spChg chg="mod">
          <ac:chgData name="진우 이" userId="a371f288f40af634" providerId="LiveId" clId="{47A42E82-F5D5-43FE-8F54-CE93A5D7E596}" dt="2020-05-24T10:05:25.569" v="5852" actId="404"/>
          <ac:spMkLst>
            <pc:docMk/>
            <pc:sldMk cId="2335558010" sldId="269"/>
            <ac:spMk id="71" creationId="{78547788-18D7-445A-AF39-7C4B384B22F3}"/>
          </ac:spMkLst>
        </pc:spChg>
        <pc:spChg chg="mod">
          <ac:chgData name="진우 이" userId="a371f288f40af634" providerId="LiveId" clId="{47A42E82-F5D5-43FE-8F54-CE93A5D7E596}" dt="2020-05-24T10:05:25.569" v="5852" actId="404"/>
          <ac:spMkLst>
            <pc:docMk/>
            <pc:sldMk cId="2335558010" sldId="269"/>
            <ac:spMk id="72" creationId="{129720E7-E36F-495D-8C8F-1B5802C8C28B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78" creationId="{244B76FE-C3D7-4F37-8FB8-A466A5CB817C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97" creationId="{AF87572B-AC1B-47D1-9801-48E7507C64AA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10" creationId="{7A4B94E1-7FD6-4075-AE83-314D543258B5}"/>
          </ac:spMkLst>
        </pc:spChg>
        <pc:spChg chg="mod topLvl">
          <ac:chgData name="진우 이" userId="a371f288f40af634" providerId="LiveId" clId="{47A42E82-F5D5-43FE-8F54-CE93A5D7E596}" dt="2020-05-24T07:34:54.956" v="4168" actId="165"/>
          <ac:spMkLst>
            <pc:docMk/>
            <pc:sldMk cId="2335558010" sldId="269"/>
            <ac:spMk id="111" creationId="{6779E524-C956-455E-80A6-80E3C157F2DB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13" creationId="{C822B8D4-B21C-4FE5-B0BD-C492CA5D41AF}"/>
          </ac:spMkLst>
        </pc:spChg>
        <pc:spChg chg="add mod ord">
          <ac:chgData name="진우 이" userId="a371f288f40af634" providerId="LiveId" clId="{47A42E82-F5D5-43FE-8F54-CE93A5D7E596}" dt="2020-05-24T12:09:15.789" v="6559" actId="1035"/>
          <ac:spMkLst>
            <pc:docMk/>
            <pc:sldMk cId="2335558010" sldId="269"/>
            <ac:spMk id="115" creationId="{5AFC307F-7948-49AB-8267-985D3ADEE541}"/>
          </ac:spMkLst>
        </pc:spChg>
        <pc:spChg chg="mod">
          <ac:chgData name="진우 이" userId="a371f288f40af634" providerId="LiveId" clId="{47A42E82-F5D5-43FE-8F54-CE93A5D7E596}" dt="2020-05-24T10:27:37.564" v="6458" actId="1076"/>
          <ac:spMkLst>
            <pc:docMk/>
            <pc:sldMk cId="2335558010" sldId="269"/>
            <ac:spMk id="116" creationId="{8BD12CAB-A0D0-488C-B13A-B445B5417A67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18" creationId="{9A38654B-12CA-47B7-9026-D235D4AC0415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20" creationId="{A17060E9-9895-4FA3-9FF6-C3FD6204EC7E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21" creationId="{459144BC-ED05-4455-ADF4-133FA29DFB78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25" creationId="{69044EDF-BB2F-4B60-9C58-167D43CD8722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35" creationId="{9F81C12F-E1A3-43EF-80EF-4B6A82FD6198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37" creationId="{9550839F-27B7-443C-A05D-38AA6CBAE9FD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139" creationId="{62562354-DC4D-4E90-9A59-FD33AA0338D3}"/>
          </ac:spMkLst>
        </pc:spChg>
        <pc:spChg chg="mod topLvl">
          <ac:chgData name="진우 이" userId="a371f288f40af634" providerId="LiveId" clId="{47A42E82-F5D5-43FE-8F54-CE93A5D7E596}" dt="2020-05-24T07:34:54.956" v="4168" actId="165"/>
          <ac:spMkLst>
            <pc:docMk/>
            <pc:sldMk cId="2335558010" sldId="269"/>
            <ac:spMk id="147" creationId="{458A3B67-4CD7-45A2-92C2-3C76587913A5}"/>
          </ac:spMkLst>
        </pc:spChg>
        <pc:spChg chg="mod topLvl">
          <ac:chgData name="진우 이" userId="a371f288f40af634" providerId="LiveId" clId="{47A42E82-F5D5-43FE-8F54-CE93A5D7E596}" dt="2020-05-24T07:34:54.956" v="4168" actId="165"/>
          <ac:spMkLst>
            <pc:docMk/>
            <pc:sldMk cId="2335558010" sldId="269"/>
            <ac:spMk id="156" creationId="{31637245-2FD3-4D5A-8E60-622BE88A0C51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25" creationId="{1455EF09-4C88-4870-8EDF-44658C7CFCA5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35" creationId="{254472BF-E453-40E4-ABCC-13F22261DDD8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55" creationId="{70325C65-C18E-4387-BAFA-12D7DE832E29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57" creationId="{6BDDC22A-AADC-4D69-A0FB-4F205A4DBFE7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66" creationId="{D9750850-459A-45C1-9082-535027D5C824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72" creationId="{98ECEFD4-7125-447E-B089-B4A9D1AD85FD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78" creationId="{EFDB5794-70F6-4A80-BC5B-2A9E94FA0A85}"/>
          </ac:spMkLst>
        </pc:spChg>
        <pc:spChg chg="mod">
          <ac:chgData name="진우 이" userId="a371f288f40af634" providerId="LiveId" clId="{47A42E82-F5D5-43FE-8F54-CE93A5D7E596}" dt="2020-05-24T07:33:19.363" v="4155" actId="207"/>
          <ac:spMkLst>
            <pc:docMk/>
            <pc:sldMk cId="2335558010" sldId="269"/>
            <ac:spMk id="283" creationId="{FE9BCA81-4053-427C-A57D-8DB296AE1CD3}"/>
          </ac:spMkLst>
        </pc:spChg>
        <pc:grpChg chg="mod">
          <ac:chgData name="진우 이" userId="a371f288f40af634" providerId="LiveId" clId="{47A42E82-F5D5-43FE-8F54-CE93A5D7E596}" dt="2020-05-24T07:35:07.048" v="4170" actId="207"/>
          <ac:grpSpMkLst>
            <pc:docMk/>
            <pc:sldMk cId="2335558010" sldId="269"/>
            <ac:grpSpMk id="6" creationId="{514F82BF-5C2F-4FAE-87CA-4CB5010045E9}"/>
          </ac:grpSpMkLst>
        </pc:grpChg>
        <pc:grpChg chg="mod">
          <ac:chgData name="진우 이" userId="a371f288f40af634" providerId="LiveId" clId="{47A42E82-F5D5-43FE-8F54-CE93A5D7E596}" dt="2020-05-24T07:35:10.657" v="4171" actId="207"/>
          <ac:grpSpMkLst>
            <pc:docMk/>
            <pc:sldMk cId="2335558010" sldId="269"/>
            <ac:grpSpMk id="8" creationId="{FACC00BE-CDFA-4642-93B7-BDF5506E2B23}"/>
          </ac:grpSpMkLst>
        </pc:grpChg>
        <pc:grpChg chg="mod ord">
          <ac:chgData name="진우 이" userId="a371f288f40af634" providerId="LiveId" clId="{47A42E82-F5D5-43FE-8F54-CE93A5D7E596}" dt="2020-05-24T10:05:30.738" v="5853" actId="170"/>
          <ac:grpSpMkLst>
            <pc:docMk/>
            <pc:sldMk cId="2335558010" sldId="269"/>
            <ac:grpSpMk id="69" creationId="{4F027888-59F1-406C-A6B7-ABBFFC46709F}"/>
          </ac:grpSpMkLst>
        </pc:grpChg>
        <pc:grpChg chg="mod">
          <ac:chgData name="진우 이" userId="a371f288f40af634" providerId="LiveId" clId="{47A42E82-F5D5-43FE-8F54-CE93A5D7E596}" dt="2020-05-24T10:05:19.303" v="5851" actId="1076"/>
          <ac:grpSpMkLst>
            <pc:docMk/>
            <pc:sldMk cId="2335558010" sldId="269"/>
            <ac:grpSpMk id="73" creationId="{815698E7-AB34-49E7-BB2C-38967F24C1E9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79" creationId="{2836DEEE-899A-4B28-A0E2-CD389133C770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93" creationId="{B8CC3D94-C282-409E-AC62-CAC94F98D3B7}"/>
          </ac:grpSpMkLst>
        </pc:grpChg>
        <pc:grpChg chg="mod">
          <ac:chgData name="진우 이" userId="a371f288f40af634" providerId="LiveId" clId="{47A42E82-F5D5-43FE-8F54-CE93A5D7E596}" dt="2020-05-24T07:35:10.657" v="4171" actId="207"/>
          <ac:grpSpMkLst>
            <pc:docMk/>
            <pc:sldMk cId="2335558010" sldId="269"/>
            <ac:grpSpMk id="102" creationId="{51F143F7-E263-4371-92C6-37E6838AF65B}"/>
          </ac:grpSpMkLst>
        </pc:grpChg>
        <pc:grpChg chg="mod topLvl">
          <ac:chgData name="진우 이" userId="a371f288f40af634" providerId="LiveId" clId="{47A42E82-F5D5-43FE-8F54-CE93A5D7E596}" dt="2020-05-24T07:35:03.240" v="4169" actId="207"/>
          <ac:grpSpMkLst>
            <pc:docMk/>
            <pc:sldMk cId="2335558010" sldId="269"/>
            <ac:grpSpMk id="133" creationId="{DAA5177E-4897-4BD9-9A1C-F9490D344D2B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141" creationId="{8E9ECE7B-129D-4489-B8EC-45FA8BF93673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234" creationId="{A67ECD22-F7DE-48C1-9DF3-DFC3989C7C64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261" creationId="{569E2296-1C01-4224-9F3A-A574B76ED4C6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267" creationId="{B0854F21-7307-429F-8539-05344D2A438A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268" creationId="{86AE952D-92A3-47F8-8F68-90ED44F68E48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270" creationId="{810E94EC-33CE-461F-AA2E-680AB9643F4C}"/>
          </ac:grpSpMkLst>
        </pc:grpChg>
        <pc:grpChg chg="del mod">
          <ac:chgData name="진우 이" userId="a371f288f40af634" providerId="LiveId" clId="{47A42E82-F5D5-43FE-8F54-CE93A5D7E596}" dt="2020-05-24T07:34:54.956" v="4168" actId="165"/>
          <ac:grpSpMkLst>
            <pc:docMk/>
            <pc:sldMk cId="2335558010" sldId="269"/>
            <ac:grpSpMk id="273" creationId="{32EA213E-3A9E-4449-A24A-E00353D42FC1}"/>
          </ac:grpSpMkLst>
        </pc:grpChg>
        <pc:grpChg chg="mod">
          <ac:chgData name="진우 이" userId="a371f288f40af634" providerId="LiveId" clId="{47A42E82-F5D5-43FE-8F54-CE93A5D7E596}" dt="2020-05-24T07:35:10.657" v="4171" actId="207"/>
          <ac:grpSpMkLst>
            <pc:docMk/>
            <pc:sldMk cId="2335558010" sldId="269"/>
            <ac:grpSpMk id="275" creationId="{D04E083C-5747-4F05-B8B7-4612242B7E36}"/>
          </ac:grpSpMkLst>
        </pc:grpChg>
        <pc:grpChg chg="mod">
          <ac:chgData name="진우 이" userId="a371f288f40af634" providerId="LiveId" clId="{47A42E82-F5D5-43FE-8F54-CE93A5D7E596}" dt="2020-05-24T07:33:19.363" v="4155" actId="207"/>
          <ac:grpSpMkLst>
            <pc:docMk/>
            <pc:sldMk cId="2335558010" sldId="269"/>
            <ac:grpSpMk id="282" creationId="{BBDD2B42-90D7-490D-88CA-7A41A5E76B92}"/>
          </ac:grpSpMkLst>
        </pc:grp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3" creationId="{C6FFEABB-64AA-427B-B056-58A9E2876669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9" creationId="{C7371518-0ABB-48B6-8BF1-4F28374D40DC}"/>
          </ac:picMkLst>
        </pc:picChg>
        <pc:picChg chg="mod">
          <ac:chgData name="진우 이" userId="a371f288f40af634" providerId="LiveId" clId="{47A42E82-F5D5-43FE-8F54-CE93A5D7E596}" dt="2020-05-24T10:27:53.059" v="6461" actId="1076"/>
          <ac:picMkLst>
            <pc:docMk/>
            <pc:sldMk cId="2335558010" sldId="269"/>
            <ac:picMk id="11" creationId="{B3880BBA-6D39-4AE4-B192-AEB86C62AA45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13" creationId="{EEEA2242-A901-4533-8E3B-0BF183B601CD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16" creationId="{8F251664-E1B7-4E16-B2F3-4FA21CF865D1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18" creationId="{2E36CA11-7466-4964-80E8-A5849AF21254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20" creationId="{2D0FC27A-F234-4E81-98D9-158B5C644987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25" creationId="{D997CFC0-E41D-4811-8CCE-D3154C8ADBC9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33" creationId="{1D06B2A4-1843-4AA5-A640-92CC3220B964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39" creationId="{CDDF842D-A3E5-44A5-9804-B947CDA052A7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42" creationId="{6833C6D4-030D-4C54-8F95-AD1145101237}"/>
          </ac:picMkLst>
        </pc:picChg>
        <pc:picChg chg="mod ord">
          <ac:chgData name="진우 이" userId="a371f288f40af634" providerId="LiveId" clId="{47A42E82-F5D5-43FE-8F54-CE93A5D7E596}" dt="2020-05-24T07:33:50.134" v="4162" actId="167"/>
          <ac:picMkLst>
            <pc:docMk/>
            <pc:sldMk cId="2335558010" sldId="269"/>
            <ac:picMk id="112" creationId="{ACFFDAC2-0439-436B-AC8E-4B056538BBB1}"/>
          </ac:picMkLst>
        </pc:picChg>
        <pc:picChg chg="mod">
          <ac:chgData name="진우 이" userId="a371f288f40af634" providerId="LiveId" clId="{47A42E82-F5D5-43FE-8F54-CE93A5D7E596}" dt="2020-05-24T10:27:45.904" v="6460" actId="1076"/>
          <ac:picMkLst>
            <pc:docMk/>
            <pc:sldMk cId="2335558010" sldId="269"/>
            <ac:picMk id="114" creationId="{E348249F-6AEA-474D-8CEC-B60D08524E88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123" creationId="{AC773E30-958B-4686-8A49-819FCD5936E1}"/>
          </ac:picMkLst>
        </pc:picChg>
        <pc:picChg chg="mod">
          <ac:chgData name="진우 이" userId="a371f288f40af634" providerId="LiveId" clId="{47A42E82-F5D5-43FE-8F54-CE93A5D7E596}" dt="2020-05-24T07:33:19.363" v="4155" actId="207"/>
          <ac:picMkLst>
            <pc:docMk/>
            <pc:sldMk cId="2335558010" sldId="269"/>
            <ac:picMk id="256" creationId="{B39E4AF1-1C15-41FD-BD48-1981AFEF7956}"/>
          </ac:picMkLst>
        </pc:picChg>
        <pc:cxnChg chg="mod">
          <ac:chgData name="진우 이" userId="a371f288f40af634" providerId="LiveId" clId="{47A42E82-F5D5-43FE-8F54-CE93A5D7E596}" dt="2020-05-24T07:33:19.363" v="4155" actId="207"/>
          <ac:cxnSpMkLst>
            <pc:docMk/>
            <pc:sldMk cId="2335558010" sldId="269"/>
            <ac:cxnSpMk id="22" creationId="{2ACFDECE-0D07-436E-977E-31A89FC79C9E}"/>
          </ac:cxnSpMkLst>
        </pc:cxnChg>
        <pc:cxnChg chg="mod">
          <ac:chgData name="진우 이" userId="a371f288f40af634" providerId="LiveId" clId="{47A42E82-F5D5-43FE-8F54-CE93A5D7E596}" dt="2020-05-24T07:33:19.363" v="4155" actId="207"/>
          <ac:cxnSpMkLst>
            <pc:docMk/>
            <pc:sldMk cId="2335558010" sldId="269"/>
            <ac:cxnSpMk id="30" creationId="{C5D4C832-2C8C-4574-BF8A-2A4519A67251}"/>
          </ac:cxnSpMkLst>
        </pc:cxnChg>
        <pc:cxnChg chg="mod">
          <ac:chgData name="진우 이" userId="a371f288f40af634" providerId="LiveId" clId="{47A42E82-F5D5-43FE-8F54-CE93A5D7E596}" dt="2020-05-24T07:33:19.363" v="4155" actId="207"/>
          <ac:cxnSpMkLst>
            <pc:docMk/>
            <pc:sldMk cId="2335558010" sldId="269"/>
            <ac:cxnSpMk id="239" creationId="{6EE2317E-2CEA-46B8-9F17-FFF2AB8A9EC9}"/>
          </ac:cxnSpMkLst>
        </pc:cxnChg>
        <pc:cxnChg chg="mod">
          <ac:chgData name="진우 이" userId="a371f288f40af634" providerId="LiveId" clId="{47A42E82-F5D5-43FE-8F54-CE93A5D7E596}" dt="2020-05-24T07:33:19.363" v="4155" actId="207"/>
          <ac:cxnSpMkLst>
            <pc:docMk/>
            <pc:sldMk cId="2335558010" sldId="269"/>
            <ac:cxnSpMk id="258" creationId="{D92039A1-84CA-4C64-90E0-165FE12D1914}"/>
          </ac:cxnSpMkLst>
        </pc:cxnChg>
        <pc:cxnChg chg="mod">
          <ac:chgData name="진우 이" userId="a371f288f40af634" providerId="LiveId" clId="{47A42E82-F5D5-43FE-8F54-CE93A5D7E596}" dt="2020-05-24T07:33:19.363" v="4155" actId="207"/>
          <ac:cxnSpMkLst>
            <pc:docMk/>
            <pc:sldMk cId="2335558010" sldId="269"/>
            <ac:cxnSpMk id="264" creationId="{267BDB3C-B453-4A0E-9816-0FD14838432D}"/>
          </ac:cxnSpMkLst>
        </pc:cxnChg>
      </pc:sldChg>
      <pc:sldChg chg="del">
        <pc:chgData name="진우 이" userId="a371f288f40af634" providerId="LiveId" clId="{47A42E82-F5D5-43FE-8F54-CE93A5D7E596}" dt="2020-05-24T07:29:35.121" v="4150" actId="2696"/>
        <pc:sldMkLst>
          <pc:docMk/>
          <pc:sldMk cId="809271985" sldId="271"/>
        </pc:sldMkLst>
      </pc:sldChg>
      <pc:sldChg chg="ord">
        <pc:chgData name="진우 이" userId="a371f288f40af634" providerId="LiveId" clId="{47A42E82-F5D5-43FE-8F54-CE93A5D7E596}" dt="2020-05-22T13:20:10.747" v="1745"/>
        <pc:sldMkLst>
          <pc:docMk/>
          <pc:sldMk cId="3874369289" sldId="272"/>
        </pc:sldMkLst>
      </pc:sldChg>
      <pc:sldChg chg="addSp delSp modSp delCm">
        <pc:chgData name="진우 이" userId="a371f288f40af634" providerId="LiveId" clId="{47A42E82-F5D5-43FE-8F54-CE93A5D7E596}" dt="2020-05-24T10:34:16.204" v="6478" actId="20577"/>
        <pc:sldMkLst>
          <pc:docMk/>
          <pc:sldMk cId="3386727075" sldId="273"/>
        </pc:sldMkLst>
        <pc:spChg chg="mod">
          <ac:chgData name="진우 이" userId="a371f288f40af634" providerId="LiveId" clId="{47A42E82-F5D5-43FE-8F54-CE93A5D7E596}" dt="2020-05-24T10:34:16.204" v="6478" actId="20577"/>
          <ac:spMkLst>
            <pc:docMk/>
            <pc:sldMk cId="3386727075" sldId="273"/>
            <ac:spMk id="4" creationId="{8024F2BA-9068-453B-84A7-95C2A08204F8}"/>
          </ac:spMkLst>
        </pc:spChg>
        <pc:spChg chg="mod">
          <ac:chgData name="진우 이" userId="a371f288f40af634" providerId="LiveId" clId="{47A42E82-F5D5-43FE-8F54-CE93A5D7E596}" dt="2020-05-22T14:42:44.396" v="3297" actId="1076"/>
          <ac:spMkLst>
            <pc:docMk/>
            <pc:sldMk cId="3386727075" sldId="273"/>
            <ac:spMk id="24" creationId="{FE58872D-F1EA-4483-ABA6-57C029B2C403}"/>
          </ac:spMkLst>
        </pc:spChg>
        <pc:spChg chg="mod">
          <ac:chgData name="진우 이" userId="a371f288f40af634" providerId="LiveId" clId="{47A42E82-F5D5-43FE-8F54-CE93A5D7E596}" dt="2020-05-22T13:59:14.141" v="2267" actId="404"/>
          <ac:spMkLst>
            <pc:docMk/>
            <pc:sldMk cId="3386727075" sldId="273"/>
            <ac:spMk id="26" creationId="{BF5F1100-F6D9-4338-A81A-688EA877429E}"/>
          </ac:spMkLst>
        </pc:spChg>
        <pc:spChg chg="mod">
          <ac:chgData name="진우 이" userId="a371f288f40af634" providerId="LiveId" clId="{47A42E82-F5D5-43FE-8F54-CE93A5D7E596}" dt="2020-05-22T13:59:21.016" v="2270" actId="1035"/>
          <ac:spMkLst>
            <pc:docMk/>
            <pc:sldMk cId="3386727075" sldId="273"/>
            <ac:spMk id="29" creationId="{23933E2C-F92F-4276-8A08-DB5685B7E326}"/>
          </ac:spMkLst>
        </pc:spChg>
        <pc:spChg chg="mod">
          <ac:chgData name="진우 이" userId="a371f288f40af634" providerId="LiveId" clId="{47A42E82-F5D5-43FE-8F54-CE93A5D7E596}" dt="2020-05-22T12:37:03.901" v="1000" actId="255"/>
          <ac:spMkLst>
            <pc:docMk/>
            <pc:sldMk cId="3386727075" sldId="273"/>
            <ac:spMk id="36" creationId="{F5E9BF99-1527-4B5A-9401-19BC980A41AF}"/>
          </ac:spMkLst>
        </pc:spChg>
        <pc:spChg chg="mod">
          <ac:chgData name="진우 이" userId="a371f288f40af634" providerId="LiveId" clId="{47A42E82-F5D5-43FE-8F54-CE93A5D7E596}" dt="2020-05-22T12:37:03.901" v="1000" actId="255"/>
          <ac:spMkLst>
            <pc:docMk/>
            <pc:sldMk cId="3386727075" sldId="273"/>
            <ac:spMk id="38" creationId="{37C13E39-ECA4-4413-8DED-D04987E5DE0B}"/>
          </ac:spMkLst>
        </pc:spChg>
        <pc:spChg chg="mod">
          <ac:chgData name="진우 이" userId="a371f288f40af634" providerId="LiveId" clId="{47A42E82-F5D5-43FE-8F54-CE93A5D7E596}" dt="2020-05-22T12:37:03.901" v="1000" actId="255"/>
          <ac:spMkLst>
            <pc:docMk/>
            <pc:sldMk cId="3386727075" sldId="273"/>
            <ac:spMk id="40" creationId="{146F4908-FE1D-4958-B8C0-6C899BA85273}"/>
          </ac:spMkLst>
        </pc:spChg>
        <pc:spChg chg="mod topLvl">
          <ac:chgData name="진우 이" userId="a371f288f40af634" providerId="LiveId" clId="{47A42E82-F5D5-43FE-8F54-CE93A5D7E596}" dt="2020-05-24T07:40:19.032" v="4305" actId="20577"/>
          <ac:spMkLst>
            <pc:docMk/>
            <pc:sldMk cId="3386727075" sldId="273"/>
            <ac:spMk id="44" creationId="{ED7E674A-EE44-43A7-B6C9-C07CC1AF8B8D}"/>
          </ac:spMkLst>
        </pc:spChg>
        <pc:spChg chg="mod">
          <ac:chgData name="진우 이" userId="a371f288f40af634" providerId="LiveId" clId="{47A42E82-F5D5-43FE-8F54-CE93A5D7E596}" dt="2020-05-22T13:59:18.562" v="2268" actId="1036"/>
          <ac:spMkLst>
            <pc:docMk/>
            <pc:sldMk cId="3386727075" sldId="273"/>
            <ac:spMk id="54" creationId="{13F9D2FD-DD7D-4761-99B5-F1E1D4A98D80}"/>
          </ac:spMkLst>
        </pc:spChg>
        <pc:spChg chg="mod">
          <ac:chgData name="진우 이" userId="a371f288f40af634" providerId="LiveId" clId="{47A42E82-F5D5-43FE-8F54-CE93A5D7E596}" dt="2020-05-22T11:54:48.514" v="13" actId="164"/>
          <ac:spMkLst>
            <pc:docMk/>
            <pc:sldMk cId="3386727075" sldId="273"/>
            <ac:spMk id="62" creationId="{6C1BBE6C-0708-49BC-A78A-E178F58F4FCD}"/>
          </ac:spMkLst>
        </pc:spChg>
        <pc:spChg chg="add mod">
          <ac:chgData name="진우 이" userId="a371f288f40af634" providerId="LiveId" clId="{47A42E82-F5D5-43FE-8F54-CE93A5D7E596}" dt="2020-05-22T12:26:46.310" v="683" actId="164"/>
          <ac:spMkLst>
            <pc:docMk/>
            <pc:sldMk cId="3386727075" sldId="273"/>
            <ac:spMk id="65" creationId="{1183C499-7585-4C32-8C5D-ECEA1BA46778}"/>
          </ac:spMkLst>
        </pc:spChg>
        <pc:spChg chg="add mod ord topLvl">
          <ac:chgData name="진우 이" userId="a371f288f40af634" providerId="LiveId" clId="{47A42E82-F5D5-43FE-8F54-CE93A5D7E596}" dt="2020-05-22T14:44:27.526" v="3386" actId="14100"/>
          <ac:spMkLst>
            <pc:docMk/>
            <pc:sldMk cId="3386727075" sldId="273"/>
            <ac:spMk id="85" creationId="{B7AEDFAC-56C2-42C9-9D31-4643A045F72C}"/>
          </ac:spMkLst>
        </pc:spChg>
        <pc:spChg chg="add mod topLvl">
          <ac:chgData name="진우 이" userId="a371f288f40af634" providerId="LiveId" clId="{47A42E82-F5D5-43FE-8F54-CE93A5D7E596}" dt="2020-05-22T14:33:43.508" v="2971" actId="1076"/>
          <ac:spMkLst>
            <pc:docMk/>
            <pc:sldMk cId="3386727075" sldId="273"/>
            <ac:spMk id="90" creationId="{C2923F32-9AD8-409A-9412-00B6B0222460}"/>
          </ac:spMkLst>
        </pc:spChg>
        <pc:spChg chg="del">
          <ac:chgData name="진우 이" userId="a371f288f40af634" providerId="LiveId" clId="{47A42E82-F5D5-43FE-8F54-CE93A5D7E596}" dt="2020-05-22T12:35:12.380" v="959" actId="478"/>
          <ac:spMkLst>
            <pc:docMk/>
            <pc:sldMk cId="3386727075" sldId="273"/>
            <ac:spMk id="99" creationId="{3FD0E8B1-AE82-49EB-B1C4-8840B73BC70D}"/>
          </ac:spMkLst>
        </pc:spChg>
        <pc:spChg chg="mod">
          <ac:chgData name="진우 이" userId="a371f288f40af634" providerId="LiveId" clId="{47A42E82-F5D5-43FE-8F54-CE93A5D7E596}" dt="2020-05-22T14:32:39.632" v="2946" actId="14100"/>
          <ac:spMkLst>
            <pc:docMk/>
            <pc:sldMk cId="3386727075" sldId="273"/>
            <ac:spMk id="100" creationId="{CE2BEC85-D490-4773-84E5-87DFEC3371FF}"/>
          </ac:spMkLst>
        </pc:spChg>
        <pc:spChg chg="mod">
          <ac:chgData name="진우 이" userId="a371f288f40af634" providerId="LiveId" clId="{47A42E82-F5D5-43FE-8F54-CE93A5D7E596}" dt="2020-05-22T14:32:44.230" v="2949" actId="14100"/>
          <ac:spMkLst>
            <pc:docMk/>
            <pc:sldMk cId="3386727075" sldId="273"/>
            <ac:spMk id="101" creationId="{1213FE71-CFDF-4316-9952-662AF3A530D9}"/>
          </ac:spMkLst>
        </pc:spChg>
        <pc:spChg chg="add mod">
          <ac:chgData name="진우 이" userId="a371f288f40af634" providerId="LiveId" clId="{47A42E82-F5D5-43FE-8F54-CE93A5D7E596}" dt="2020-05-22T14:33:19.810" v="2959" actId="14100"/>
          <ac:spMkLst>
            <pc:docMk/>
            <pc:sldMk cId="3386727075" sldId="273"/>
            <ac:spMk id="103" creationId="{96CE7717-E1F4-4F15-9654-D928EB5B0EEB}"/>
          </ac:spMkLst>
        </pc:spChg>
        <pc:spChg chg="mod topLvl">
          <ac:chgData name="진우 이" userId="a371f288f40af634" providerId="LiveId" clId="{47A42E82-F5D5-43FE-8F54-CE93A5D7E596}" dt="2020-05-22T14:44:29.910" v="3387" actId="1076"/>
          <ac:spMkLst>
            <pc:docMk/>
            <pc:sldMk cId="3386727075" sldId="273"/>
            <ac:spMk id="116" creationId="{8BD12CAB-A0D0-488C-B13A-B445B5417A67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20" creationId="{AF02256F-97BD-4B9D-A1FC-BDB93B6CA305}"/>
          </ac:spMkLst>
        </pc:spChg>
        <pc:spChg chg="add mod">
          <ac:chgData name="진우 이" userId="a371f288f40af634" providerId="LiveId" clId="{47A42E82-F5D5-43FE-8F54-CE93A5D7E596}" dt="2020-05-22T14:31:18.581" v="2921" actId="404"/>
          <ac:spMkLst>
            <pc:docMk/>
            <pc:sldMk cId="3386727075" sldId="273"/>
            <ac:spMk id="122" creationId="{8A2E4B90-8FC5-4CB8-AFA2-00F2E238B716}"/>
          </ac:spMkLst>
        </pc:spChg>
        <pc:spChg chg="add mod">
          <ac:chgData name="진우 이" userId="a371f288f40af634" providerId="LiveId" clId="{47A42E82-F5D5-43FE-8F54-CE93A5D7E596}" dt="2020-05-22T14:31:18.581" v="2921" actId="404"/>
          <ac:spMkLst>
            <pc:docMk/>
            <pc:sldMk cId="3386727075" sldId="273"/>
            <ac:spMk id="124" creationId="{D018C9AB-CBF4-412E-8CCE-5F801875F1E7}"/>
          </ac:spMkLst>
        </pc:spChg>
        <pc:spChg chg="mod topLvl">
          <ac:chgData name="진우 이" userId="a371f288f40af634" providerId="LiveId" clId="{47A42E82-F5D5-43FE-8F54-CE93A5D7E596}" dt="2020-05-22T14:31:18.581" v="2921" actId="404"/>
          <ac:spMkLst>
            <pc:docMk/>
            <pc:sldMk cId="3386727075" sldId="273"/>
            <ac:spMk id="132" creationId="{2EFAFD56-8F46-4EB0-8131-309FDFB44A09}"/>
          </ac:spMkLst>
        </pc:spChg>
        <pc:spChg chg="mod topLvl">
          <ac:chgData name="진우 이" userId="a371f288f40af634" providerId="LiveId" clId="{47A42E82-F5D5-43FE-8F54-CE93A5D7E596}" dt="2020-05-22T14:43:08.256" v="3303" actId="1037"/>
          <ac:spMkLst>
            <pc:docMk/>
            <pc:sldMk cId="3386727075" sldId="273"/>
            <ac:spMk id="137" creationId="{9550839F-27B7-443C-A05D-38AA6CBAE9FD}"/>
          </ac:spMkLst>
        </pc:spChg>
        <pc:spChg chg="del mod">
          <ac:chgData name="진우 이" userId="a371f288f40af634" providerId="LiveId" clId="{47A42E82-F5D5-43FE-8F54-CE93A5D7E596}" dt="2020-05-22T12:25:31.288" v="649" actId="478"/>
          <ac:spMkLst>
            <pc:docMk/>
            <pc:sldMk cId="3386727075" sldId="273"/>
            <ac:spMk id="147" creationId="{458A3B67-4CD7-45A2-92C2-3C76587913A5}"/>
          </ac:spMkLst>
        </pc:spChg>
        <pc:spChg chg="mod">
          <ac:chgData name="진우 이" userId="a371f288f40af634" providerId="LiveId" clId="{47A42E82-F5D5-43FE-8F54-CE93A5D7E596}" dt="2020-05-22T15:00:18.308" v="3996" actId="403"/>
          <ac:spMkLst>
            <pc:docMk/>
            <pc:sldMk cId="3386727075" sldId="273"/>
            <ac:spMk id="160" creationId="{E777A386-0E05-4037-81D8-872AB4CF7379}"/>
          </ac:spMkLst>
        </pc:spChg>
        <pc:spChg chg="mod">
          <ac:chgData name="진우 이" userId="a371f288f40af634" providerId="LiveId" clId="{47A42E82-F5D5-43FE-8F54-CE93A5D7E596}" dt="2020-05-22T15:01:37.606" v="4020" actId="20577"/>
          <ac:spMkLst>
            <pc:docMk/>
            <pc:sldMk cId="3386727075" sldId="273"/>
            <ac:spMk id="161" creationId="{62515943-6D9D-4926-901B-85E5B7AEAC9E}"/>
          </ac:spMkLst>
        </pc:spChg>
        <pc:spChg chg="mod">
          <ac:chgData name="진우 이" userId="a371f288f40af634" providerId="LiveId" clId="{47A42E82-F5D5-43FE-8F54-CE93A5D7E596}" dt="2020-05-22T15:00:18.308" v="3996" actId="403"/>
          <ac:spMkLst>
            <pc:docMk/>
            <pc:sldMk cId="3386727075" sldId="273"/>
            <ac:spMk id="162" creationId="{5D7173EA-D130-46A3-BAA0-003EF387D6FB}"/>
          </ac:spMkLst>
        </pc:spChg>
        <pc:spChg chg="del mod">
          <ac:chgData name="진우 이" userId="a371f288f40af634" providerId="LiveId" clId="{47A42E82-F5D5-43FE-8F54-CE93A5D7E596}" dt="2020-05-22T12:32:03.370" v="906" actId="478"/>
          <ac:spMkLst>
            <pc:docMk/>
            <pc:sldMk cId="3386727075" sldId="273"/>
            <ac:spMk id="164" creationId="{18083376-3E3E-49BF-A0FC-6638BDC44937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68" creationId="{09047847-0BD5-4704-B925-A5D3A37EDE33}"/>
          </ac:spMkLst>
        </pc:spChg>
        <pc:spChg chg="add del mod topLvl">
          <ac:chgData name="진우 이" userId="a371f288f40af634" providerId="LiveId" clId="{47A42E82-F5D5-43FE-8F54-CE93A5D7E596}" dt="2020-05-22T14:54:50.488" v="3861" actId="14100"/>
          <ac:spMkLst>
            <pc:docMk/>
            <pc:sldMk cId="3386727075" sldId="273"/>
            <ac:spMk id="169" creationId="{6FFF183B-03C6-4699-A309-22F5A3694A79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70" creationId="{12A0B3CE-BA8D-4DAA-8902-9C8FD892A9E1}"/>
          </ac:spMkLst>
        </pc:spChg>
        <pc:spChg chg="mod topLvl">
          <ac:chgData name="진우 이" userId="a371f288f40af634" providerId="LiveId" clId="{47A42E82-F5D5-43FE-8F54-CE93A5D7E596}" dt="2020-05-22T14:31:18.581" v="2921" actId="404"/>
          <ac:spMkLst>
            <pc:docMk/>
            <pc:sldMk cId="3386727075" sldId="273"/>
            <ac:spMk id="177" creationId="{D328E1DD-63F8-4255-9FC2-C526CA02D001}"/>
          </ac:spMkLst>
        </pc:spChg>
        <pc:spChg chg="add mod ord">
          <ac:chgData name="진우 이" userId="a371f288f40af634" providerId="LiveId" clId="{47A42E82-F5D5-43FE-8F54-CE93A5D7E596}" dt="2020-05-24T09:18:40.868" v="5812" actId="1076"/>
          <ac:spMkLst>
            <pc:docMk/>
            <pc:sldMk cId="3386727075" sldId="273"/>
            <ac:spMk id="178" creationId="{456D51A9-7E03-4DE0-84BF-300440B93C86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81" creationId="{CB2D1C4B-EE77-4D7E-9785-50E897A6A561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83" creationId="{D6419CBA-99FA-4CB6-92E5-A3E915BF7E51}"/>
          </ac:spMkLst>
        </pc:spChg>
        <pc:spChg chg="mod">
          <ac:chgData name="진우 이" userId="a371f288f40af634" providerId="LiveId" clId="{47A42E82-F5D5-43FE-8F54-CE93A5D7E596}" dt="2020-05-22T11:54:38.508" v="8" actId="164"/>
          <ac:spMkLst>
            <pc:docMk/>
            <pc:sldMk cId="3386727075" sldId="273"/>
            <ac:spMk id="186" creationId="{969DF893-9AC9-438C-8BE2-7D75957E7509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87" creationId="{FBEBE4A3-715C-44B9-910F-2FE562EF1545}"/>
          </ac:spMkLst>
        </pc:spChg>
        <pc:spChg chg="mod">
          <ac:chgData name="진우 이" userId="a371f288f40af634" providerId="LiveId" clId="{47A42E82-F5D5-43FE-8F54-CE93A5D7E596}" dt="2020-05-24T07:20:38.826" v="4147" actId="1076"/>
          <ac:spMkLst>
            <pc:docMk/>
            <pc:sldMk cId="3386727075" sldId="273"/>
            <ac:spMk id="192" creationId="{3544454A-D027-4F53-AD20-78DB2E9D7969}"/>
          </ac:spMkLst>
        </pc:spChg>
        <pc:spChg chg="mod">
          <ac:chgData name="진우 이" userId="a371f288f40af634" providerId="LiveId" clId="{47A42E82-F5D5-43FE-8F54-CE93A5D7E596}" dt="2020-05-22T11:54:41.337" v="10" actId="164"/>
          <ac:spMkLst>
            <pc:docMk/>
            <pc:sldMk cId="3386727075" sldId="273"/>
            <ac:spMk id="192" creationId="{9F121AC7-0489-48B8-AE92-E7DD32DF651D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96" creationId="{0235C6B2-72F7-4207-BF5B-48D8F3B6B8AF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198" creationId="{C34BF21A-3E67-4EE5-9D54-09369C6EFE89}"/>
          </ac:spMkLst>
        </pc:spChg>
        <pc:spChg chg="mod">
          <ac:chgData name="진우 이" userId="a371f288f40af634" providerId="LiveId" clId="{47A42E82-F5D5-43FE-8F54-CE93A5D7E596}" dt="2020-05-22T14:31:18.581" v="2921" actId="404"/>
          <ac:spMkLst>
            <pc:docMk/>
            <pc:sldMk cId="3386727075" sldId="273"/>
            <ac:spMk id="200" creationId="{FDFEF78F-DD69-453A-BB53-372C72C0DDCB}"/>
          </ac:spMkLst>
        </pc:spChg>
        <pc:spChg chg="del mod topLvl">
          <ac:chgData name="진우 이" userId="a371f288f40af634" providerId="LiveId" clId="{47A42E82-F5D5-43FE-8F54-CE93A5D7E596}" dt="2020-05-22T12:25:52.808" v="655" actId="478"/>
          <ac:spMkLst>
            <pc:docMk/>
            <pc:sldMk cId="3386727075" sldId="273"/>
            <ac:spMk id="203" creationId="{B1DF17C5-D1A5-45A1-92D8-C77F95200AC2}"/>
          </ac:spMkLst>
        </pc:spChg>
        <pc:spChg chg="mod topLvl">
          <ac:chgData name="진우 이" userId="a371f288f40af634" providerId="LiveId" clId="{47A42E82-F5D5-43FE-8F54-CE93A5D7E596}" dt="2020-05-24T07:40:07.025" v="4298" actId="1076"/>
          <ac:spMkLst>
            <pc:docMk/>
            <pc:sldMk cId="3386727075" sldId="273"/>
            <ac:spMk id="204" creationId="{B43DDFCC-FD40-4FFB-B575-36A3EFDA077B}"/>
          </ac:spMkLst>
        </pc:spChg>
        <pc:spChg chg="mod topLvl">
          <ac:chgData name="진우 이" userId="a371f288f40af634" providerId="LiveId" clId="{47A42E82-F5D5-43FE-8F54-CE93A5D7E596}" dt="2020-05-24T10:17:48.216" v="6389" actId="207"/>
          <ac:spMkLst>
            <pc:docMk/>
            <pc:sldMk cId="3386727075" sldId="273"/>
            <ac:spMk id="206" creationId="{5A9E77CD-FE4E-4C83-AB51-6A6C91BDC624}"/>
          </ac:spMkLst>
        </pc:spChg>
        <pc:spChg chg="mod">
          <ac:chgData name="진우 이" userId="a371f288f40af634" providerId="LiveId" clId="{47A42E82-F5D5-43FE-8F54-CE93A5D7E596}" dt="2020-05-22T14:31:18.581" v="2921" actId="404"/>
          <ac:spMkLst>
            <pc:docMk/>
            <pc:sldMk cId="3386727075" sldId="273"/>
            <ac:spMk id="212" creationId="{2D9C3913-BCAA-4D26-84F4-01CCE9A58FC4}"/>
          </ac:spMkLst>
        </pc:spChg>
        <pc:spChg chg="add mod topLvl">
          <ac:chgData name="진우 이" userId="a371f288f40af634" providerId="LiveId" clId="{47A42E82-F5D5-43FE-8F54-CE93A5D7E596}" dt="2020-05-24T07:39:57.864" v="4292" actId="164"/>
          <ac:spMkLst>
            <pc:docMk/>
            <pc:sldMk cId="3386727075" sldId="273"/>
            <ac:spMk id="213" creationId="{5B7280B4-8DA3-44E1-BF72-DD0E1E2AAFBF}"/>
          </ac:spMkLst>
        </pc:spChg>
        <pc:spChg chg="mod">
          <ac:chgData name="진우 이" userId="a371f288f40af634" providerId="LiveId" clId="{47A42E82-F5D5-43FE-8F54-CE93A5D7E596}" dt="2020-05-22T11:54:48.514" v="13" actId="164"/>
          <ac:spMkLst>
            <pc:docMk/>
            <pc:sldMk cId="3386727075" sldId="273"/>
            <ac:spMk id="214" creationId="{132CE70F-9A1B-45A0-945A-C6042975785F}"/>
          </ac:spMkLst>
        </pc:spChg>
        <pc:spChg chg="mod">
          <ac:chgData name="진우 이" userId="a371f288f40af634" providerId="LiveId" clId="{47A42E82-F5D5-43FE-8F54-CE93A5D7E596}" dt="2020-05-24T09:19:09.703" v="5837" actId="20577"/>
          <ac:spMkLst>
            <pc:docMk/>
            <pc:sldMk cId="3386727075" sldId="273"/>
            <ac:spMk id="214" creationId="{79A9DE47-C3C3-4501-AB5E-953B46C42BB3}"/>
          </ac:spMkLst>
        </pc:spChg>
        <pc:spChg chg="add mod">
          <ac:chgData name="진우 이" userId="a371f288f40af634" providerId="LiveId" clId="{47A42E82-F5D5-43FE-8F54-CE93A5D7E596}" dt="2020-05-22T14:26:19.591" v="2821" actId="113"/>
          <ac:spMkLst>
            <pc:docMk/>
            <pc:sldMk cId="3386727075" sldId="273"/>
            <ac:spMk id="215" creationId="{C453557E-08B8-4FAB-88E2-FD144234E80C}"/>
          </ac:spMkLst>
        </pc:spChg>
        <pc:spChg chg="add mod">
          <ac:chgData name="진우 이" userId="a371f288f40af634" providerId="LiveId" clId="{47A42E82-F5D5-43FE-8F54-CE93A5D7E596}" dt="2020-05-24T10:21:14.335" v="6408"/>
          <ac:spMkLst>
            <pc:docMk/>
            <pc:sldMk cId="3386727075" sldId="273"/>
            <ac:spMk id="216" creationId="{87C12D0D-26FF-4A1E-8260-74CC4F1F47F3}"/>
          </ac:spMkLst>
        </pc:spChg>
        <pc:spChg chg="add mod">
          <ac:chgData name="진우 이" userId="a371f288f40af634" providerId="LiveId" clId="{47A42E82-F5D5-43FE-8F54-CE93A5D7E596}" dt="2020-05-22T14:51:20.260" v="3687" actId="1076"/>
          <ac:spMkLst>
            <pc:docMk/>
            <pc:sldMk cId="3386727075" sldId="273"/>
            <ac:spMk id="216" creationId="{AC127933-0B6E-41B9-8C35-8D1060438010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217" creationId="{FAF8BB12-9B83-4417-98DC-0BCC1C83BB4D}"/>
          </ac:spMkLst>
        </pc:spChg>
        <pc:spChg chg="mod">
          <ac:chgData name="진우 이" userId="a371f288f40af634" providerId="LiveId" clId="{47A42E82-F5D5-43FE-8F54-CE93A5D7E596}" dt="2020-05-24T07:36:52.877" v="4193" actId="207"/>
          <ac:spMkLst>
            <pc:docMk/>
            <pc:sldMk cId="3386727075" sldId="273"/>
            <ac:spMk id="220" creationId="{21CB149F-1C2E-44F9-93DF-DE307311B869}"/>
          </ac:spMkLst>
        </pc:spChg>
        <pc:spChg chg="mod">
          <ac:chgData name="진우 이" userId="a371f288f40af634" providerId="LiveId" clId="{47A42E82-F5D5-43FE-8F54-CE93A5D7E596}" dt="2020-05-22T14:35:24.342" v="3001" actId="404"/>
          <ac:spMkLst>
            <pc:docMk/>
            <pc:sldMk cId="3386727075" sldId="273"/>
            <ac:spMk id="223" creationId="{0C795422-A94B-425F-B557-41765AE63469}"/>
          </ac:spMkLst>
        </pc:spChg>
        <pc:spChg chg="del mod">
          <ac:chgData name="진우 이" userId="a371f288f40af634" providerId="LiveId" clId="{47A42E82-F5D5-43FE-8F54-CE93A5D7E596}" dt="2020-05-22T12:29:01.542" v="840" actId="478"/>
          <ac:spMkLst>
            <pc:docMk/>
            <pc:sldMk cId="3386727075" sldId="273"/>
            <ac:spMk id="224" creationId="{CBAD1646-4D4B-4472-8751-6BA7728E1D1F}"/>
          </ac:spMkLst>
        </pc:spChg>
        <pc:spChg chg="mod">
          <ac:chgData name="진우 이" userId="a371f288f40af634" providerId="LiveId" clId="{47A42E82-F5D5-43FE-8F54-CE93A5D7E596}" dt="2020-05-22T14:35:24.342" v="3001" actId="404"/>
          <ac:spMkLst>
            <pc:docMk/>
            <pc:sldMk cId="3386727075" sldId="273"/>
            <ac:spMk id="226" creationId="{F2E7359E-18FA-41BA-8EBE-A421F851FF13}"/>
          </ac:spMkLst>
        </pc:spChg>
        <pc:spChg chg="mod">
          <ac:chgData name="진우 이" userId="a371f288f40af634" providerId="LiveId" clId="{47A42E82-F5D5-43FE-8F54-CE93A5D7E596}" dt="2020-05-22T14:35:24.342" v="3001" actId="404"/>
          <ac:spMkLst>
            <pc:docMk/>
            <pc:sldMk cId="3386727075" sldId="273"/>
            <ac:spMk id="227" creationId="{C977B1CB-E84A-4EAC-90F2-308B580ABBB1}"/>
          </ac:spMkLst>
        </pc:spChg>
        <pc:spChg chg="mod topLvl">
          <ac:chgData name="진우 이" userId="a371f288f40af634" providerId="LiveId" clId="{47A42E82-F5D5-43FE-8F54-CE93A5D7E596}" dt="2020-05-24T07:46:11.501" v="4393" actId="20577"/>
          <ac:spMkLst>
            <pc:docMk/>
            <pc:sldMk cId="3386727075" sldId="273"/>
            <ac:spMk id="228" creationId="{56CDFE58-3BD4-4DC1-BE56-36F178CACD6B}"/>
          </ac:spMkLst>
        </pc:spChg>
        <pc:spChg chg="add del mod">
          <ac:chgData name="진우 이" userId="a371f288f40af634" providerId="LiveId" clId="{47A42E82-F5D5-43FE-8F54-CE93A5D7E596}" dt="2020-05-22T12:30:49.192" v="884" actId="478"/>
          <ac:spMkLst>
            <pc:docMk/>
            <pc:sldMk cId="3386727075" sldId="273"/>
            <ac:spMk id="230" creationId="{A1B03330-67D7-455F-B5DF-312C4196FE8C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231" creationId="{21D48B23-1215-471B-A874-0E2BAE58CE68}"/>
          </ac:spMkLst>
        </pc:spChg>
        <pc:spChg chg="add mod topLvl">
          <ac:chgData name="진우 이" userId="a371f288f40af634" providerId="LiveId" clId="{47A42E82-F5D5-43FE-8F54-CE93A5D7E596}" dt="2020-05-22T14:55:51.802" v="3873" actId="14100"/>
          <ac:spMkLst>
            <pc:docMk/>
            <pc:sldMk cId="3386727075" sldId="273"/>
            <ac:spMk id="234" creationId="{AC2A661B-9C6B-42FD-9F6C-4662F56B0CA6}"/>
          </ac:spMkLst>
        </pc:spChg>
        <pc:spChg chg="add del mod topLvl">
          <ac:chgData name="진우 이" userId="a371f288f40af634" providerId="LiveId" clId="{47A42E82-F5D5-43FE-8F54-CE93A5D7E596}" dt="2020-05-22T12:53:29.598" v="1268" actId="478"/>
          <ac:spMkLst>
            <pc:docMk/>
            <pc:sldMk cId="3386727075" sldId="273"/>
            <ac:spMk id="239" creationId="{709D3CA2-EBE9-4CF2-9623-BCC8E72E3C18}"/>
          </ac:spMkLst>
        </pc:spChg>
        <pc:spChg chg="add del mod topLvl">
          <ac:chgData name="진우 이" userId="a371f288f40af634" providerId="LiveId" clId="{47A42E82-F5D5-43FE-8F54-CE93A5D7E596}" dt="2020-05-22T12:54:02.863" v="1289" actId="478"/>
          <ac:spMkLst>
            <pc:docMk/>
            <pc:sldMk cId="3386727075" sldId="273"/>
            <ac:spMk id="240" creationId="{CE2D736A-6F13-4811-B676-B78746125C76}"/>
          </ac:spMkLst>
        </pc:spChg>
        <pc:spChg chg="del">
          <ac:chgData name="진우 이" userId="a371f288f40af634" providerId="LiveId" clId="{47A42E82-F5D5-43FE-8F54-CE93A5D7E596}" dt="2020-05-22T12:53:18.485" v="1260" actId="478"/>
          <ac:spMkLst>
            <pc:docMk/>
            <pc:sldMk cId="3386727075" sldId="273"/>
            <ac:spMk id="241" creationId="{6000B24E-CC7F-47F3-901C-3E5B719CCFF2}"/>
          </ac:spMkLst>
        </pc:spChg>
        <pc:spChg chg="add mod topLvl">
          <ac:chgData name="진우 이" userId="a371f288f40af634" providerId="LiveId" clId="{47A42E82-F5D5-43FE-8F54-CE93A5D7E596}" dt="2020-05-24T07:20:30.079" v="4135" actId="164"/>
          <ac:spMkLst>
            <pc:docMk/>
            <pc:sldMk cId="3386727075" sldId="273"/>
            <ac:spMk id="242" creationId="{46990F39-4F40-4ED9-BB60-223A2C5F3748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243" creationId="{AAEDCB1A-C4DF-48AA-8E51-38381F5716E8}"/>
          </ac:spMkLst>
        </pc:spChg>
        <pc:spChg chg="mod">
          <ac:chgData name="진우 이" userId="a371f288f40af634" providerId="LiveId" clId="{47A42E82-F5D5-43FE-8F54-CE93A5D7E596}" dt="2020-05-24T07:42:20.933" v="4359" actId="207"/>
          <ac:spMkLst>
            <pc:docMk/>
            <pc:sldMk cId="3386727075" sldId="273"/>
            <ac:spMk id="245" creationId="{BEEB37AC-8D2E-4AF8-A312-E412E2440AAE}"/>
          </ac:spMkLst>
        </pc:spChg>
        <pc:spChg chg="mod">
          <ac:chgData name="진우 이" userId="a371f288f40af634" providerId="LiveId" clId="{47A42E82-F5D5-43FE-8F54-CE93A5D7E596}" dt="2020-05-24T07:42:20.933" v="4359" actId="207"/>
          <ac:spMkLst>
            <pc:docMk/>
            <pc:sldMk cId="3386727075" sldId="273"/>
            <ac:spMk id="246" creationId="{476C2AFF-1CB2-4488-AADA-462DF2449126}"/>
          </ac:spMkLst>
        </pc:spChg>
        <pc:spChg chg="mod">
          <ac:chgData name="진우 이" userId="a371f288f40af634" providerId="LiveId" clId="{47A42E82-F5D5-43FE-8F54-CE93A5D7E596}" dt="2020-05-24T07:42:20.933" v="4359" actId="207"/>
          <ac:spMkLst>
            <pc:docMk/>
            <pc:sldMk cId="3386727075" sldId="273"/>
            <ac:spMk id="247" creationId="{A8833650-EC87-4D3E-9C33-848DD15C9FBB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248" creationId="{D0C78D8B-C347-4FDC-8204-B18A586A723C}"/>
          </ac:spMkLst>
        </pc:spChg>
        <pc:spChg chg="add mod topLvl">
          <ac:chgData name="진우 이" userId="a371f288f40af634" providerId="LiveId" clId="{47A42E82-F5D5-43FE-8F54-CE93A5D7E596}" dt="2020-05-24T07:20:30.079" v="4135" actId="164"/>
          <ac:spMkLst>
            <pc:docMk/>
            <pc:sldMk cId="3386727075" sldId="273"/>
            <ac:spMk id="250" creationId="{E7510E8E-3F22-43AB-9CA5-22B3CDA62201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252" creationId="{EDAE15C4-57B6-4F04-BBE9-A578E902C0B4}"/>
          </ac:spMkLst>
        </pc:spChg>
        <pc:spChg chg="add mod topLvl">
          <ac:chgData name="진우 이" userId="a371f288f40af634" providerId="LiveId" clId="{47A42E82-F5D5-43FE-8F54-CE93A5D7E596}" dt="2020-05-24T07:48:43.703" v="4444" actId="1076"/>
          <ac:spMkLst>
            <pc:docMk/>
            <pc:sldMk cId="3386727075" sldId="273"/>
            <ac:spMk id="253" creationId="{A50C4740-2A2B-4F34-AA48-3A7FCB909A8C}"/>
          </ac:spMkLst>
        </pc:spChg>
        <pc:spChg chg="add mod or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254" creationId="{AAD0869E-6C3B-475D-AEAA-E693672DEB72}"/>
          </ac:spMkLst>
        </pc:spChg>
        <pc:spChg chg="add mod topLvl">
          <ac:chgData name="진우 이" userId="a371f288f40af634" providerId="LiveId" clId="{47A42E82-F5D5-43FE-8F54-CE93A5D7E596}" dt="2020-05-24T07:20:30.079" v="4135" actId="164"/>
          <ac:spMkLst>
            <pc:docMk/>
            <pc:sldMk cId="3386727075" sldId="273"/>
            <ac:spMk id="261" creationId="{01928CE8-BBA2-40B8-B200-775BDF7FDF97}"/>
          </ac:spMkLst>
        </pc:spChg>
        <pc:spChg chg="add mod topLvl">
          <ac:chgData name="진우 이" userId="a371f288f40af634" providerId="LiveId" clId="{47A42E82-F5D5-43FE-8F54-CE93A5D7E596}" dt="2020-05-24T07:45:58.638" v="4387" actId="14100"/>
          <ac:spMkLst>
            <pc:docMk/>
            <pc:sldMk cId="3386727075" sldId="273"/>
            <ac:spMk id="264" creationId="{1584089C-A2F2-4760-A3C6-E9B06A7F6E4B}"/>
          </ac:spMkLst>
        </pc:spChg>
        <pc:spChg chg="add del mod">
          <ac:chgData name="진우 이" userId="a371f288f40af634" providerId="LiveId" clId="{47A42E82-F5D5-43FE-8F54-CE93A5D7E596}" dt="2020-05-22T14:04:44.427" v="2363" actId="478"/>
          <ac:spMkLst>
            <pc:docMk/>
            <pc:sldMk cId="3386727075" sldId="273"/>
            <ac:spMk id="272" creationId="{8B74D6B6-AE32-46B6-9CFA-F9161FB88A00}"/>
          </ac:spMkLst>
        </pc:spChg>
        <pc:spChg chg="add mod topLvl">
          <ac:chgData name="진우 이" userId="a371f288f40af634" providerId="LiveId" clId="{47A42E82-F5D5-43FE-8F54-CE93A5D7E596}" dt="2020-05-22T15:01:05.750" v="4012" actId="164"/>
          <ac:spMkLst>
            <pc:docMk/>
            <pc:sldMk cId="3386727075" sldId="273"/>
            <ac:spMk id="316" creationId="{3B9C15ED-7610-458A-BF1D-CF6B0837B2B8}"/>
          </ac:spMkLst>
        </pc:spChg>
        <pc:spChg chg="add mod topLvl">
          <ac:chgData name="진우 이" userId="a371f288f40af634" providerId="LiveId" clId="{47A42E82-F5D5-43FE-8F54-CE93A5D7E596}" dt="2020-05-24T07:39:02.569" v="4284" actId="14100"/>
          <ac:spMkLst>
            <pc:docMk/>
            <pc:sldMk cId="3386727075" sldId="273"/>
            <ac:spMk id="317" creationId="{122BF4E2-9695-4950-A812-11DC4313D510}"/>
          </ac:spMkLst>
        </pc:spChg>
        <pc:spChg chg="add mod topLvl">
          <ac:chgData name="진우 이" userId="a371f288f40af634" providerId="LiveId" clId="{47A42E82-F5D5-43FE-8F54-CE93A5D7E596}" dt="2020-05-22T14:22:41.403" v="2738" actId="2085"/>
          <ac:spMkLst>
            <pc:docMk/>
            <pc:sldMk cId="3386727075" sldId="273"/>
            <ac:spMk id="318" creationId="{FBEA14CA-9EFE-48F3-9E22-876D8B345B24}"/>
          </ac:spMkLst>
        </pc:spChg>
        <pc:spChg chg="add del mod">
          <ac:chgData name="진우 이" userId="a371f288f40af634" providerId="LiveId" clId="{47A42E82-F5D5-43FE-8F54-CE93A5D7E596}" dt="2020-05-22T14:58:02.639" v="3958" actId="478"/>
          <ac:spMkLst>
            <pc:docMk/>
            <pc:sldMk cId="3386727075" sldId="273"/>
            <ac:spMk id="335" creationId="{258F80CB-78C5-4349-941E-90A4AD3BEA9E}"/>
          </ac:spMkLst>
        </pc:spChg>
        <pc:spChg chg="add del mod">
          <ac:chgData name="진우 이" userId="a371f288f40af634" providerId="LiveId" clId="{47A42E82-F5D5-43FE-8F54-CE93A5D7E596}" dt="2020-05-24T07:40:50.675" v="4310" actId="478"/>
          <ac:spMkLst>
            <pc:docMk/>
            <pc:sldMk cId="3386727075" sldId="273"/>
            <ac:spMk id="354" creationId="{29246E32-3D8E-4EE5-87E1-D0518462D6C2}"/>
          </ac:spMkLst>
        </pc:spChg>
        <pc:spChg chg="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358" creationId="{CAADE760-4143-4C2D-9671-2D4C378E08D1}"/>
          </ac:spMkLst>
        </pc:spChg>
        <pc:spChg chg="mod">
          <ac:chgData name="진우 이" userId="a371f288f40af634" providerId="LiveId" clId="{47A42E82-F5D5-43FE-8F54-CE93A5D7E596}" dt="2020-05-22T14:46:19.238" v="3459" actId="14100"/>
          <ac:spMkLst>
            <pc:docMk/>
            <pc:sldMk cId="3386727075" sldId="273"/>
            <ac:spMk id="361" creationId="{F7059495-CCA9-4DFB-9109-FF9D27C68CAD}"/>
          </ac:spMkLst>
        </pc:spChg>
        <pc:spChg chg="mod">
          <ac:chgData name="진우 이" userId="a371f288f40af634" providerId="LiveId" clId="{47A42E82-F5D5-43FE-8F54-CE93A5D7E596}" dt="2020-05-24T10:24:11.776" v="6451"/>
          <ac:spMkLst>
            <pc:docMk/>
            <pc:sldMk cId="3386727075" sldId="273"/>
            <ac:spMk id="362" creationId="{67A0AE04-B27F-4B4C-BB71-B5078DCA055A}"/>
          </ac:spMkLst>
        </pc:spChg>
        <pc:spChg chg="del">
          <ac:chgData name="진우 이" userId="a371f288f40af634" providerId="LiveId" clId="{47A42E82-F5D5-43FE-8F54-CE93A5D7E596}" dt="2020-05-22T14:38:18.620" v="3111" actId="478"/>
          <ac:spMkLst>
            <pc:docMk/>
            <pc:sldMk cId="3386727075" sldId="273"/>
            <ac:spMk id="363" creationId="{3A7DDE3F-8E69-43E8-90B0-30E9BE8AE7A8}"/>
          </ac:spMkLst>
        </pc:spChg>
        <pc:spChg chg="add mod">
          <ac:chgData name="진우 이" userId="a371f288f40af634" providerId="LiveId" clId="{47A42E82-F5D5-43FE-8F54-CE93A5D7E596}" dt="2020-05-22T14:42:24.135" v="3289" actId="1076"/>
          <ac:spMkLst>
            <pc:docMk/>
            <pc:sldMk cId="3386727075" sldId="273"/>
            <ac:spMk id="374" creationId="{C0B45538-79F0-4B28-86C1-17CBFD03A971}"/>
          </ac:spMkLst>
        </pc:spChg>
        <pc:spChg chg="add mod">
          <ac:chgData name="진우 이" userId="a371f288f40af634" providerId="LiveId" clId="{47A42E82-F5D5-43FE-8F54-CE93A5D7E596}" dt="2020-05-22T14:41:20.898" v="3217"/>
          <ac:spMkLst>
            <pc:docMk/>
            <pc:sldMk cId="3386727075" sldId="273"/>
            <ac:spMk id="375" creationId="{F6D13BF8-2C5A-4A05-910D-64686912F976}"/>
          </ac:spMkLst>
        </pc:spChg>
        <pc:spChg chg="add mod">
          <ac:chgData name="진우 이" userId="a371f288f40af634" providerId="LiveId" clId="{47A42E82-F5D5-43FE-8F54-CE93A5D7E596}" dt="2020-05-22T14:44:09.504" v="3383" actId="20577"/>
          <ac:spMkLst>
            <pc:docMk/>
            <pc:sldMk cId="3386727075" sldId="273"/>
            <ac:spMk id="382" creationId="{1B81466E-E524-443E-A241-D8CE549F2ADD}"/>
          </ac:spMkLst>
        </pc:spChg>
        <pc:spChg chg="mod">
          <ac:chgData name="진우 이" userId="a371f288f40af634" providerId="LiveId" clId="{47A42E82-F5D5-43FE-8F54-CE93A5D7E596}" dt="2020-05-22T14:45:36.043" v="3403" actId="20577"/>
          <ac:spMkLst>
            <pc:docMk/>
            <pc:sldMk cId="3386727075" sldId="273"/>
            <ac:spMk id="385" creationId="{4CA33D04-9232-40E6-80A5-8984EBE9396C}"/>
          </ac:spMkLst>
        </pc:spChg>
        <pc:spChg chg="del">
          <ac:chgData name="진우 이" userId="a371f288f40af634" providerId="LiveId" clId="{47A42E82-F5D5-43FE-8F54-CE93A5D7E596}" dt="2020-05-22T14:45:40.276" v="3404" actId="478"/>
          <ac:spMkLst>
            <pc:docMk/>
            <pc:sldMk cId="3386727075" sldId="273"/>
            <ac:spMk id="388" creationId="{4F4F9415-1646-4058-84DE-D06200F369D6}"/>
          </ac:spMkLst>
        </pc:spChg>
        <pc:spChg chg="add mod">
          <ac:chgData name="진우 이" userId="a371f288f40af634" providerId="LiveId" clId="{47A42E82-F5D5-43FE-8F54-CE93A5D7E596}" dt="2020-05-22T14:46:23.044" v="3460" actId="1076"/>
          <ac:spMkLst>
            <pc:docMk/>
            <pc:sldMk cId="3386727075" sldId="273"/>
            <ac:spMk id="391" creationId="{B7A24B31-2C82-4499-B9D4-CEAC3B23EBA0}"/>
          </ac:spMkLst>
        </pc:spChg>
        <pc:spChg chg="mod">
          <ac:chgData name="진우 이" userId="a371f288f40af634" providerId="LiveId" clId="{47A42E82-F5D5-43FE-8F54-CE93A5D7E596}" dt="2020-05-24T07:37:03.030" v="4195" actId="207"/>
          <ac:spMkLst>
            <pc:docMk/>
            <pc:sldMk cId="3386727075" sldId="273"/>
            <ac:spMk id="408" creationId="{77383993-E1D8-4758-8560-E6BE257CB084}"/>
          </ac:spMkLst>
        </pc:spChg>
        <pc:spChg chg="mod">
          <ac:chgData name="진우 이" userId="a371f288f40af634" providerId="LiveId" clId="{47A42E82-F5D5-43FE-8F54-CE93A5D7E596}" dt="2020-05-24T07:36:58.330" v="4194" actId="207"/>
          <ac:spMkLst>
            <pc:docMk/>
            <pc:sldMk cId="3386727075" sldId="273"/>
            <ac:spMk id="417" creationId="{DC12B017-1817-4F06-966C-300250D25286}"/>
          </ac:spMkLst>
        </pc:spChg>
        <pc:spChg chg="mod">
          <ac:chgData name="진우 이" userId="a371f288f40af634" providerId="LiveId" clId="{47A42E82-F5D5-43FE-8F54-CE93A5D7E596}" dt="2020-05-22T14:48:58.180" v="3589" actId="20577"/>
          <ac:spMkLst>
            <pc:docMk/>
            <pc:sldMk cId="3386727075" sldId="273"/>
            <ac:spMk id="421" creationId="{27F08E9A-6CA4-4C8F-A197-6D7C09C4660D}"/>
          </ac:spMkLst>
        </pc:spChg>
        <pc:spChg chg="mod">
          <ac:chgData name="진우 이" userId="a371f288f40af634" providerId="LiveId" clId="{47A42E82-F5D5-43FE-8F54-CE93A5D7E596}" dt="2020-05-22T14:49:13.055" v="3633"/>
          <ac:spMkLst>
            <pc:docMk/>
            <pc:sldMk cId="3386727075" sldId="273"/>
            <ac:spMk id="422" creationId="{419C8698-6CC5-45DD-9A6D-E03E1D4BC6D5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423" creationId="{B4B1B7FA-E14B-4193-89D3-0CA3C168C9F3}"/>
          </ac:spMkLst>
        </pc:spChg>
        <pc:spChg chg="add mo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434" creationId="{2E2D3E2A-2160-4001-BBE1-3ADEDF2CDF1D}"/>
          </ac:spMkLst>
        </pc:spChg>
        <pc:spChg chg="add mod">
          <ac:chgData name="진우 이" userId="a371f288f40af634" providerId="LiveId" clId="{47A42E82-F5D5-43FE-8F54-CE93A5D7E596}" dt="2020-05-22T14:54:52.852" v="3863"/>
          <ac:spMkLst>
            <pc:docMk/>
            <pc:sldMk cId="3386727075" sldId="273"/>
            <ac:spMk id="436" creationId="{0148133A-EC41-44AA-A0DD-FE7634EFF1D5}"/>
          </ac:spMkLst>
        </pc:spChg>
        <pc:spChg chg="add mod">
          <ac:chgData name="진우 이" userId="a371f288f40af634" providerId="LiveId" clId="{47A42E82-F5D5-43FE-8F54-CE93A5D7E596}" dt="2020-05-22T14:55:47.446" v="3871" actId="14100"/>
          <ac:spMkLst>
            <pc:docMk/>
            <pc:sldMk cId="3386727075" sldId="273"/>
            <ac:spMk id="437" creationId="{EC0A9D22-7FE4-4D2B-8630-077ED464191F}"/>
          </ac:spMkLst>
        </pc:spChg>
        <pc:spChg chg="add mod">
          <ac:chgData name="진우 이" userId="a371f288f40af634" providerId="LiveId" clId="{47A42E82-F5D5-43FE-8F54-CE93A5D7E596}" dt="2020-05-24T07:39:29.565" v="4288" actId="14100"/>
          <ac:spMkLst>
            <pc:docMk/>
            <pc:sldMk cId="3386727075" sldId="273"/>
            <ac:spMk id="439" creationId="{9086A76B-3B41-49A2-8550-52782759BA74}"/>
          </ac:spMkLst>
        </pc:spChg>
        <pc:spChg chg="add mod">
          <ac:chgData name="진우 이" userId="a371f288f40af634" providerId="LiveId" clId="{47A42E82-F5D5-43FE-8F54-CE93A5D7E596}" dt="2020-05-24T07:39:34.419" v="4289" actId="14100"/>
          <ac:spMkLst>
            <pc:docMk/>
            <pc:sldMk cId="3386727075" sldId="273"/>
            <ac:spMk id="440" creationId="{BDB86A91-1E61-46BC-96C6-2ED7AA1F8C65}"/>
          </ac:spMkLst>
        </pc:spChg>
        <pc:spChg chg="add mod">
          <ac:chgData name="진우 이" userId="a371f288f40af634" providerId="LiveId" clId="{47A42E82-F5D5-43FE-8F54-CE93A5D7E596}" dt="2020-05-24T07:39:27.365" v="4287" actId="1076"/>
          <ac:spMkLst>
            <pc:docMk/>
            <pc:sldMk cId="3386727075" sldId="273"/>
            <ac:spMk id="441" creationId="{DCF3F244-EBFA-4325-8D29-2B4AC69E796C}"/>
          </ac:spMkLst>
        </pc:spChg>
        <pc:spChg chg="add mod">
          <ac:chgData name="진우 이" userId="a371f288f40af634" providerId="LiveId" clId="{47A42E82-F5D5-43FE-8F54-CE93A5D7E596}" dt="2020-05-24T07:39:36.820" v="4290" actId="1076"/>
          <ac:spMkLst>
            <pc:docMk/>
            <pc:sldMk cId="3386727075" sldId="273"/>
            <ac:spMk id="442" creationId="{063DCE29-FC9B-4F07-BD6B-7B378750FADD}"/>
          </ac:spMkLst>
        </pc:spChg>
        <pc:spChg chg="add mod">
          <ac:chgData name="진우 이" userId="a371f288f40af634" providerId="LiveId" clId="{47A42E82-F5D5-43FE-8F54-CE93A5D7E596}" dt="2020-05-22T14:57:14.618" v="3942" actId="571"/>
          <ac:spMkLst>
            <pc:docMk/>
            <pc:sldMk cId="3386727075" sldId="273"/>
            <ac:spMk id="443" creationId="{50E77EE0-0F6C-4776-94A5-9B8E7693FB04}"/>
          </ac:spMkLst>
        </pc:spChg>
        <pc:spChg chg="mod">
          <ac:chgData name="진우 이" userId="a371f288f40af634" providerId="LiveId" clId="{47A42E82-F5D5-43FE-8F54-CE93A5D7E596}" dt="2020-05-22T15:01:39.244" v="4022" actId="20577"/>
          <ac:spMkLst>
            <pc:docMk/>
            <pc:sldMk cId="3386727075" sldId="273"/>
            <ac:spMk id="468" creationId="{5603A679-6742-46BD-A9B3-CFB8A04E6898}"/>
          </ac:spMkLst>
        </pc:spChg>
        <pc:spChg chg="add mod ord topLvl">
          <ac:chgData name="진우 이" userId="a371f288f40af634" providerId="LiveId" clId="{47A42E82-F5D5-43FE-8F54-CE93A5D7E596}" dt="2020-05-24T09:18:42.818" v="5813" actId="165"/>
          <ac:spMkLst>
            <pc:docMk/>
            <pc:sldMk cId="3386727075" sldId="273"/>
            <ac:spMk id="474" creationId="{72C529B3-803D-4F4F-9E1E-CE59C22C9DDC}"/>
          </ac:spMkLst>
        </pc:spChg>
        <pc:spChg chg="add del mod">
          <ac:chgData name="진우 이" userId="a371f288f40af634" providerId="LiveId" clId="{47A42E82-F5D5-43FE-8F54-CE93A5D7E596}" dt="2020-05-24T07:39:53.242" v="4291" actId="478"/>
          <ac:spMkLst>
            <pc:docMk/>
            <pc:sldMk cId="3386727075" sldId="273"/>
            <ac:spMk id="475" creationId="{14DF2F37-9DA0-46D7-A1AB-C6025A8CBED6}"/>
          </ac:spMkLst>
        </pc:spChg>
        <pc:spChg chg="add del mod">
          <ac:chgData name="진우 이" userId="a371f288f40af634" providerId="LiveId" clId="{47A42E82-F5D5-43FE-8F54-CE93A5D7E596}" dt="2020-05-24T07:39:53.242" v="4291" actId="478"/>
          <ac:spMkLst>
            <pc:docMk/>
            <pc:sldMk cId="3386727075" sldId="273"/>
            <ac:spMk id="476" creationId="{B10671D2-318F-4B22-ACCB-4C6F2B325E9B}"/>
          </ac:spMkLst>
        </pc:spChg>
        <pc:spChg chg="add del mod">
          <ac:chgData name="진우 이" userId="a371f288f40af634" providerId="LiveId" clId="{47A42E82-F5D5-43FE-8F54-CE93A5D7E596}" dt="2020-05-24T07:39:53.242" v="4291" actId="478"/>
          <ac:spMkLst>
            <pc:docMk/>
            <pc:sldMk cId="3386727075" sldId="273"/>
            <ac:spMk id="477" creationId="{014E7AAE-C5F3-497D-8496-ED139999E25F}"/>
          </ac:spMkLst>
        </pc:spChg>
        <pc:spChg chg="add del mod">
          <ac:chgData name="진우 이" userId="a371f288f40af634" providerId="LiveId" clId="{47A42E82-F5D5-43FE-8F54-CE93A5D7E596}" dt="2020-05-22T12:52:49.998" v="1251" actId="478"/>
          <ac:spMkLst>
            <pc:docMk/>
            <pc:sldMk cId="3386727075" sldId="273"/>
            <ac:spMk id="1025" creationId="{66272AEE-B3AF-44B6-9CA1-7CB6DB9FD06F}"/>
          </ac:spMkLst>
        </pc:spChg>
        <pc:spChg chg="add mod topLvl">
          <ac:chgData name="진우 이" userId="a371f288f40af634" providerId="LiveId" clId="{47A42E82-F5D5-43FE-8F54-CE93A5D7E596}" dt="2020-05-24T07:20:30.079" v="4135" actId="164"/>
          <ac:spMkLst>
            <pc:docMk/>
            <pc:sldMk cId="3386727075" sldId="273"/>
            <ac:spMk id="1027" creationId="{6B576948-8DCB-4E84-A10E-5E9DA4A9AE7B}"/>
          </ac:spMkLst>
        </pc:spChg>
        <pc:spChg chg="add mod topLvl">
          <ac:chgData name="진우 이" userId="a371f288f40af634" providerId="LiveId" clId="{47A42E82-F5D5-43FE-8F54-CE93A5D7E596}" dt="2020-05-24T07:35:49.834" v="4173" actId="207"/>
          <ac:spMkLst>
            <pc:docMk/>
            <pc:sldMk cId="3386727075" sldId="273"/>
            <ac:spMk id="1049" creationId="{59269880-EFC9-4C59-8000-10B56F3B9DE0}"/>
          </ac:spMkLst>
        </pc:s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2" creationId="{36A459DC-EFC7-44CC-B4D7-D3B2B35A9DCC}"/>
          </ac:grpSpMkLst>
        </pc:grpChg>
        <pc:grpChg chg="add mod">
          <ac:chgData name="진우 이" userId="a371f288f40af634" providerId="LiveId" clId="{47A42E82-F5D5-43FE-8F54-CE93A5D7E596}" dt="2020-05-22T13:32:26.790" v="1768" actId="1076"/>
          <ac:grpSpMkLst>
            <pc:docMk/>
            <pc:sldMk cId="3386727075" sldId="273"/>
            <ac:grpSpMk id="2" creationId="{DEE0D1D7-442D-44AB-81E0-96778E365AF7}"/>
          </ac:grpSpMkLst>
        </pc:grpChg>
        <pc:grpChg chg="add del mod">
          <ac:chgData name="진우 이" userId="a371f288f40af634" providerId="LiveId" clId="{47A42E82-F5D5-43FE-8F54-CE93A5D7E596}" dt="2020-05-22T13:59:02.721" v="2262" actId="478"/>
          <ac:grpSpMkLst>
            <pc:docMk/>
            <pc:sldMk cId="3386727075" sldId="273"/>
            <ac:grpSpMk id="3" creationId="{A5D476B5-D49F-4C04-A1E7-A6D2FA1742FB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3" creationId="{CCAEE90A-9397-449B-A726-6EF3B138B4F0}"/>
          </ac:grpSpMkLst>
        </pc:grpChg>
        <pc:grpChg chg="add del mod">
          <ac:chgData name="진우 이" userId="a371f288f40af634" providerId="LiveId" clId="{47A42E82-F5D5-43FE-8F54-CE93A5D7E596}" dt="2020-05-22T13:45:47.529" v="1869" actId="478"/>
          <ac:grpSpMkLst>
            <pc:docMk/>
            <pc:sldMk cId="3386727075" sldId="273"/>
            <ac:grpSpMk id="5" creationId="{75158DB0-25E3-4B51-B96E-DB43C3475C61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5" creationId="{E193061E-A348-497C-80C0-14F3FB6405A5}"/>
          </ac:grpSpMkLst>
        </pc:gr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6" creationId="{514F82BF-5C2F-4FAE-87CA-4CB5010045E9}"/>
          </ac:grpSpMkLst>
        </pc:grpChg>
        <pc:grpChg chg="add del mod topLvl">
          <ac:chgData name="진우 이" userId="a371f288f40af634" providerId="LiveId" clId="{47A42E82-F5D5-43FE-8F54-CE93A5D7E596}" dt="2020-05-22T11:58:18.088" v="127" actId="165"/>
          <ac:grpSpMkLst>
            <pc:docMk/>
            <pc:sldMk cId="3386727075" sldId="273"/>
            <ac:grpSpMk id="7" creationId="{488DA0FB-BBBF-458B-919B-42E0227AFA14}"/>
          </ac:grpSpMkLst>
        </pc:gr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8" creationId="{FACC00BE-CDFA-4642-93B7-BDF5506E2B23}"/>
          </ac:grpSpMkLst>
        </pc:grpChg>
        <pc:grpChg chg="add del mod">
          <ac:chgData name="진우 이" userId="a371f288f40af634" providerId="LiveId" clId="{47A42E82-F5D5-43FE-8F54-CE93A5D7E596}" dt="2020-05-22T11:58:12.054" v="125" actId="165"/>
          <ac:grpSpMkLst>
            <pc:docMk/>
            <pc:sldMk cId="3386727075" sldId="273"/>
            <ac:grpSpMk id="9" creationId="{ED0897AF-0BD0-4BC8-811D-0292DE7922DD}"/>
          </ac:grpSpMkLst>
        </pc:grpChg>
        <pc:grpChg chg="add del mod topLvl">
          <ac:chgData name="진우 이" userId="a371f288f40af634" providerId="LiveId" clId="{47A42E82-F5D5-43FE-8F54-CE93A5D7E596}" dt="2020-05-22T12:07:03.184" v="183" actId="165"/>
          <ac:grpSpMkLst>
            <pc:docMk/>
            <pc:sldMk cId="3386727075" sldId="273"/>
            <ac:grpSpMk id="11" creationId="{EDB33F18-5D63-4D66-909C-643DD792050B}"/>
          </ac:grpSpMkLst>
        </pc:grpChg>
        <pc:grpChg chg="del mod topLvl">
          <ac:chgData name="진우 이" userId="a371f288f40af634" providerId="LiveId" clId="{47A42E82-F5D5-43FE-8F54-CE93A5D7E596}" dt="2020-05-22T12:07:09.027" v="186" actId="165"/>
          <ac:grpSpMkLst>
            <pc:docMk/>
            <pc:sldMk cId="3386727075" sldId="273"/>
            <ac:grpSpMk id="12" creationId="{2D35941A-F0C0-4526-966E-C8AFB0870E33}"/>
          </ac:grpSpMkLst>
        </pc:grpChg>
        <pc:grpChg chg="add del mod">
          <ac:chgData name="진우 이" userId="a371f288f40af634" providerId="LiveId" clId="{47A42E82-F5D5-43FE-8F54-CE93A5D7E596}" dt="2020-05-22T12:06:53.023" v="182" actId="165"/>
          <ac:grpSpMkLst>
            <pc:docMk/>
            <pc:sldMk cId="3386727075" sldId="273"/>
            <ac:grpSpMk id="13" creationId="{48EF02B0-7165-4BFD-84FF-F89732237527}"/>
          </ac:grpSpMkLst>
        </pc:grpChg>
        <pc:grpChg chg="add mod topLvl">
          <ac:chgData name="진우 이" userId="a371f288f40af634" providerId="LiveId" clId="{47A42E82-F5D5-43FE-8F54-CE93A5D7E596}" dt="2020-05-22T12:24:51.928" v="639" actId="164"/>
          <ac:grpSpMkLst>
            <pc:docMk/>
            <pc:sldMk cId="3386727075" sldId="273"/>
            <ac:grpSpMk id="14" creationId="{9B20E18B-50C6-4548-897C-B55F7A86D66A}"/>
          </ac:grpSpMkLst>
        </pc:grpChg>
        <pc:grpChg chg="add del mod">
          <ac:chgData name="진우 이" userId="a371f288f40af634" providerId="LiveId" clId="{47A42E82-F5D5-43FE-8F54-CE93A5D7E596}" dt="2020-05-22T12:03:22.752" v="166" actId="165"/>
          <ac:grpSpMkLst>
            <pc:docMk/>
            <pc:sldMk cId="3386727075" sldId="273"/>
            <ac:grpSpMk id="16" creationId="{61D806FC-7371-4220-9E9F-309FFCBD8094}"/>
          </ac:grpSpMkLst>
        </pc:grpChg>
        <pc:grpChg chg="add del mod ord">
          <ac:chgData name="진우 이" userId="a371f288f40af634" providerId="LiveId" clId="{47A42E82-F5D5-43FE-8F54-CE93A5D7E596}" dt="2020-05-22T11:59:17.839" v="155" actId="165"/>
          <ac:grpSpMkLst>
            <pc:docMk/>
            <pc:sldMk cId="3386727075" sldId="273"/>
            <ac:grpSpMk id="18" creationId="{C41C7BF6-0FE6-418B-B630-04E546E23DF2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19" creationId="{784ABA88-651C-49E7-85A1-5DE61BAD5B03}"/>
          </ac:grpSpMkLst>
        </pc:grpChg>
        <pc:grpChg chg="add del mod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25" creationId="{2C9DF764-8504-47AB-8074-9BAA2CA7CECA}"/>
          </ac:grpSpMkLst>
        </pc:grpChg>
        <pc:grpChg chg="add mod topLvl">
          <ac:chgData name="진우 이" userId="a371f288f40af634" providerId="LiveId" clId="{47A42E82-F5D5-43FE-8F54-CE93A5D7E596}" dt="2020-05-24T10:21:09.617" v="6404" actId="1076"/>
          <ac:grpSpMkLst>
            <pc:docMk/>
            <pc:sldMk cId="3386727075" sldId="273"/>
            <ac:grpSpMk id="31" creationId="{50C59D72-E521-4F46-82F8-416B69A652C1}"/>
          </ac:grpSpMkLst>
        </pc:grpChg>
        <pc:grpChg chg="add mod">
          <ac:chgData name="진우 이" userId="a371f288f40af634" providerId="LiveId" clId="{47A42E82-F5D5-43FE-8F54-CE93A5D7E596}" dt="2020-05-22T12:13:59.910" v="301" actId="164"/>
          <ac:grpSpMkLst>
            <pc:docMk/>
            <pc:sldMk cId="3386727075" sldId="273"/>
            <ac:grpSpMk id="33" creationId="{3692430D-DE1F-4946-82BB-07ED5595FC25}"/>
          </ac:grpSpMkLst>
        </pc:grpChg>
        <pc:grpChg chg="add mod">
          <ac:chgData name="진우 이" userId="a371f288f40af634" providerId="LiveId" clId="{47A42E82-F5D5-43FE-8F54-CE93A5D7E596}" dt="2020-05-22T12:14:06.991" v="304"/>
          <ac:grpSpMkLst>
            <pc:docMk/>
            <pc:sldMk cId="3386727075" sldId="273"/>
            <ac:grpSpMk id="42" creationId="{804AA9CE-F554-4B54-9776-EDAE05333731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43" creationId="{CB654C85-59DB-47D8-A34B-10493416E6BF}"/>
          </ac:grpSpMkLst>
        </pc:grpChg>
        <pc:grpChg chg="add mod">
          <ac:chgData name="진우 이" userId="a371f288f40af634" providerId="LiveId" clId="{47A42E82-F5D5-43FE-8F54-CE93A5D7E596}" dt="2020-05-22T12:15:05.590" v="337" actId="164"/>
          <ac:grpSpMkLst>
            <pc:docMk/>
            <pc:sldMk cId="3386727075" sldId="273"/>
            <ac:grpSpMk id="45" creationId="{B9B2104E-738E-463E-8B7A-48E95AA34A76}"/>
          </ac:grpSpMkLst>
        </pc:grpChg>
        <pc:grpChg chg="add del mod topLvl">
          <ac:chgData name="진우 이" userId="a371f288f40af634" providerId="LiveId" clId="{47A42E82-F5D5-43FE-8F54-CE93A5D7E596}" dt="2020-05-22T12:38:53.869" v="1036" actId="165"/>
          <ac:grpSpMkLst>
            <pc:docMk/>
            <pc:sldMk cId="3386727075" sldId="273"/>
            <ac:grpSpMk id="46" creationId="{6A00E1D3-0B19-4B44-9926-9F0C524915DC}"/>
          </ac:grpSpMkLst>
        </pc:grpChg>
        <pc:grpChg chg="add del mod topLvl">
          <ac:chgData name="진우 이" userId="a371f288f40af634" providerId="LiveId" clId="{47A42E82-F5D5-43FE-8F54-CE93A5D7E596}" dt="2020-05-22T12:38:48.190" v="1035" actId="165"/>
          <ac:grpSpMkLst>
            <pc:docMk/>
            <pc:sldMk cId="3386727075" sldId="273"/>
            <ac:grpSpMk id="47" creationId="{B9EBEDD5-EBF1-4B38-80C8-6AE8A83036CE}"/>
          </ac:grpSpMkLst>
        </pc:grpChg>
        <pc:grpChg chg="mod">
          <ac:chgData name="진우 이" userId="a371f288f40af634" providerId="LiveId" clId="{47A42E82-F5D5-43FE-8F54-CE93A5D7E596}" dt="2020-05-22T13:32:26.790" v="1768" actId="1076"/>
          <ac:grpSpMkLst>
            <pc:docMk/>
            <pc:sldMk cId="3386727075" sldId="273"/>
            <ac:grpSpMk id="48" creationId="{CA805F05-882D-487F-928A-5299631070A5}"/>
          </ac:grpSpMkLst>
        </pc:grpChg>
        <pc:grpChg chg="add del mod topLvl">
          <ac:chgData name="진우 이" userId="a371f288f40af634" providerId="LiveId" clId="{47A42E82-F5D5-43FE-8F54-CE93A5D7E596}" dt="2020-05-22T12:38:43.257" v="1034" actId="165"/>
          <ac:grpSpMkLst>
            <pc:docMk/>
            <pc:sldMk cId="3386727075" sldId="273"/>
            <ac:grpSpMk id="50" creationId="{6ECC9F44-0801-4F33-9900-63EC7F43FED0}"/>
          </ac:grpSpMkLst>
        </pc:grpChg>
        <pc:grpChg chg="add del mod">
          <ac:chgData name="진우 이" userId="a371f288f40af634" providerId="LiveId" clId="{47A42E82-F5D5-43FE-8F54-CE93A5D7E596}" dt="2020-05-22T12:38:33.456" v="1033" actId="165"/>
          <ac:grpSpMkLst>
            <pc:docMk/>
            <pc:sldMk cId="3386727075" sldId="273"/>
            <ac:grpSpMk id="51" creationId="{EBD13EE3-284D-4B28-8652-CAA9C786AEE0}"/>
          </ac:grpSpMkLst>
        </pc:grpChg>
        <pc:grpChg chg="mod">
          <ac:chgData name="진우 이" userId="a371f288f40af634" providerId="LiveId" clId="{47A42E82-F5D5-43FE-8F54-CE93A5D7E596}" dt="2020-05-22T13:45:46.605" v="1868" actId="1076"/>
          <ac:grpSpMkLst>
            <pc:docMk/>
            <pc:sldMk cId="3386727075" sldId="273"/>
            <ac:grpSpMk id="52" creationId="{096B0321-CAB3-417D-BDDC-8139A821EDB7}"/>
          </ac:grpSpMkLst>
        </pc:grpChg>
        <pc:grpChg chg="add mod">
          <ac:chgData name="진우 이" userId="a371f288f40af634" providerId="LiveId" clId="{47A42E82-F5D5-43FE-8F54-CE93A5D7E596}" dt="2020-05-22T14:46:59.751" v="3466" actId="164"/>
          <ac:grpSpMkLst>
            <pc:docMk/>
            <pc:sldMk cId="3386727075" sldId="273"/>
            <ac:grpSpMk id="61" creationId="{16377E60-E504-41BE-A48E-0498A839523F}"/>
          </ac:grpSpMkLst>
        </pc:grpChg>
        <pc:grpChg chg="add mod">
          <ac:chgData name="진우 이" userId="a371f288f40af634" providerId="LiveId" clId="{47A42E82-F5D5-43FE-8F54-CE93A5D7E596}" dt="2020-05-22T12:26:46.310" v="683" actId="164"/>
          <ac:grpSpMkLst>
            <pc:docMk/>
            <pc:sldMk cId="3386727075" sldId="273"/>
            <ac:grpSpMk id="64" creationId="{71E5BDD1-08A4-481E-A7CD-C663E9204AAE}"/>
          </ac:grpSpMkLst>
        </pc:grpChg>
        <pc:grpChg chg="add del mod topLvl">
          <ac:chgData name="진우 이" userId="a371f288f40af634" providerId="LiveId" clId="{47A42E82-F5D5-43FE-8F54-CE93A5D7E596}" dt="2020-05-22T14:51:24.891" v="3688" actId="478"/>
          <ac:grpSpMkLst>
            <pc:docMk/>
            <pc:sldMk cId="3386727075" sldId="273"/>
            <ac:grpSpMk id="71" creationId="{A90E71EA-955F-48B9-A84C-D05A4B6E9CDD}"/>
          </ac:grpSpMkLst>
        </pc:grpChg>
        <pc:grpChg chg="mod topLvl">
          <ac:chgData name="진우 이" userId="a371f288f40af634" providerId="LiveId" clId="{47A42E82-F5D5-43FE-8F54-CE93A5D7E596}" dt="2020-05-22T14:42:54.737" v="3299"/>
          <ac:grpSpMkLst>
            <pc:docMk/>
            <pc:sldMk cId="3386727075" sldId="273"/>
            <ac:grpSpMk id="79" creationId="{2836DEEE-899A-4B28-A0E2-CD389133C770}"/>
          </ac:grpSpMkLst>
        </pc:grpChg>
        <pc:grpChg chg="add del mod topLvl">
          <ac:chgData name="진우 이" userId="a371f288f40af634" providerId="LiveId" clId="{47A42E82-F5D5-43FE-8F54-CE93A5D7E596}" dt="2020-05-22T14:21:22.953" v="2723" actId="165"/>
          <ac:grpSpMkLst>
            <pc:docMk/>
            <pc:sldMk cId="3386727075" sldId="273"/>
            <ac:grpSpMk id="84" creationId="{2060FBFD-CD0B-4992-AB69-8B99390A95AF}"/>
          </ac:grpSpMkLst>
        </pc:grpChg>
        <pc:grpChg chg="add del mod">
          <ac:chgData name="진우 이" userId="a371f288f40af634" providerId="LiveId" clId="{47A42E82-F5D5-43FE-8F54-CE93A5D7E596}" dt="2020-05-22T12:40:41.106" v="1141" actId="165"/>
          <ac:grpSpMkLst>
            <pc:docMk/>
            <pc:sldMk cId="3386727075" sldId="273"/>
            <ac:grpSpMk id="87" creationId="{5C102A72-E82C-4B52-971C-D37BB208B9DF}"/>
          </ac:grpSpMkLst>
        </pc:grpChg>
        <pc:grpChg chg="add del mod topLvl">
          <ac:chgData name="진우 이" userId="a371f288f40af634" providerId="LiveId" clId="{47A42E82-F5D5-43FE-8F54-CE93A5D7E596}" dt="2020-05-22T12:45:55.083" v="1194" actId="165"/>
          <ac:grpSpMkLst>
            <pc:docMk/>
            <pc:sldMk cId="3386727075" sldId="273"/>
            <ac:grpSpMk id="88" creationId="{71728EC2-C779-4C8C-8D4A-C2632C2EE8E4}"/>
          </ac:grpSpMkLst>
        </pc:grpChg>
        <pc:grpChg chg="add mod">
          <ac:chgData name="진우 이" userId="a371f288f40af634" providerId="LiveId" clId="{47A42E82-F5D5-43FE-8F54-CE93A5D7E596}" dt="2020-05-22T12:40:52.804" v="1149" actId="164"/>
          <ac:grpSpMkLst>
            <pc:docMk/>
            <pc:sldMk cId="3386727075" sldId="273"/>
            <ac:grpSpMk id="89" creationId="{3AE26519-CF9F-4A8F-9170-AAF483B18B79}"/>
          </ac:grpSpMkLst>
        </pc:grpChg>
        <pc:grpChg chg="add mod">
          <ac:chgData name="진우 이" userId="a371f288f40af634" providerId="LiveId" clId="{47A42E82-F5D5-43FE-8F54-CE93A5D7E596}" dt="2020-05-22T11:57:36.658" v="110"/>
          <ac:grpSpMkLst>
            <pc:docMk/>
            <pc:sldMk cId="3386727075" sldId="273"/>
            <ac:grpSpMk id="91" creationId="{54F63539-1453-4576-B137-DEE7BB091ABC}"/>
          </ac:grpSpMkLst>
        </pc:grpChg>
        <pc:grpChg chg="add del mod">
          <ac:chgData name="진우 이" userId="a371f288f40af634" providerId="LiveId" clId="{47A42E82-F5D5-43FE-8F54-CE93A5D7E596}" dt="2020-05-22T11:57:40.169" v="112"/>
          <ac:grpSpMkLst>
            <pc:docMk/>
            <pc:sldMk cId="3386727075" sldId="273"/>
            <ac:grpSpMk id="95" creationId="{7D0A9646-CCA4-4A49-B050-6BAC9D8725C3}"/>
          </ac:grpSpMkLst>
        </pc:grpChg>
        <pc:grpChg chg="mod">
          <ac:chgData name="진우 이" userId="a371f288f40af634" providerId="LiveId" clId="{47A42E82-F5D5-43FE-8F54-CE93A5D7E596}" dt="2020-05-22T11:57:53.673" v="119" actId="164"/>
          <ac:grpSpMkLst>
            <pc:docMk/>
            <pc:sldMk cId="3386727075" sldId="273"/>
            <ac:grpSpMk id="98" creationId="{116637CB-1ED6-4326-B069-9800F9CA7273}"/>
          </ac:grpSpMkLst>
        </pc:grpChg>
        <pc:grpChg chg="add mod">
          <ac:chgData name="진우 이" userId="a371f288f40af634" providerId="LiveId" clId="{47A42E82-F5D5-43FE-8F54-CE93A5D7E596}" dt="2020-05-22T12:41:04.547" v="1154" actId="164"/>
          <ac:grpSpMkLst>
            <pc:docMk/>
            <pc:sldMk cId="3386727075" sldId="273"/>
            <ac:grpSpMk id="104" creationId="{A1A64082-8EBC-467D-A942-2C69182439DB}"/>
          </ac:grpSpMkLst>
        </pc:grpChg>
        <pc:grpChg chg="add del mod">
          <ac:chgData name="진우 이" userId="a371f288f40af634" providerId="LiveId" clId="{47A42E82-F5D5-43FE-8F54-CE93A5D7E596}" dt="2020-05-22T12:41:24.978" v="1163" actId="165"/>
          <ac:grpSpMkLst>
            <pc:docMk/>
            <pc:sldMk cId="3386727075" sldId="273"/>
            <ac:grpSpMk id="105" creationId="{EB2F79AD-C6FD-435A-A1D0-11CC6A6BCF97}"/>
          </ac:grpSpMkLst>
        </pc:grpChg>
        <pc:grpChg chg="add mod">
          <ac:chgData name="진우 이" userId="a371f288f40af634" providerId="LiveId" clId="{47A42E82-F5D5-43FE-8F54-CE93A5D7E596}" dt="2020-05-22T12:46:33.955" v="1207" actId="164"/>
          <ac:grpSpMkLst>
            <pc:docMk/>
            <pc:sldMk cId="3386727075" sldId="273"/>
            <ac:grpSpMk id="108" creationId="{2953F90A-A1C4-450F-A2EA-489C4BB26880}"/>
          </ac:grpSpMkLst>
        </pc:grpChg>
        <pc:grpChg chg="add del mod topLvl">
          <ac:chgData name="진우 이" userId="a371f288f40af634" providerId="LiveId" clId="{47A42E82-F5D5-43FE-8F54-CE93A5D7E596}" dt="2020-05-22T15:03:44.633" v="4050" actId="165"/>
          <ac:grpSpMkLst>
            <pc:docMk/>
            <pc:sldMk cId="3386727075" sldId="273"/>
            <ac:grpSpMk id="109" creationId="{7E5A1908-CF08-4B2D-8F9C-0DB93B2C6D27}"/>
          </ac:grpSpMkLst>
        </pc:grpChg>
        <pc:grpChg chg="add del mod">
          <ac:chgData name="진우 이" userId="a371f288f40af634" providerId="LiveId" clId="{47A42E82-F5D5-43FE-8F54-CE93A5D7E596}" dt="2020-05-22T12:07:27.010" v="195" actId="478"/>
          <ac:grpSpMkLst>
            <pc:docMk/>
            <pc:sldMk cId="3386727075" sldId="273"/>
            <ac:grpSpMk id="110" creationId="{AA5DA669-27AA-4B3C-9BC9-946B3E5A643E}"/>
          </ac:grpSpMkLst>
        </pc:grpChg>
        <pc:grpChg chg="mod">
          <ac:chgData name="진우 이" userId="a371f288f40af634" providerId="LiveId" clId="{47A42E82-F5D5-43FE-8F54-CE93A5D7E596}" dt="2020-05-22T13:45:46.605" v="1868" actId="1076"/>
          <ac:grpSpMkLst>
            <pc:docMk/>
            <pc:sldMk cId="3386727075" sldId="273"/>
            <ac:grpSpMk id="113" creationId="{BB4DCBB6-C6BD-404B-8F07-F170615D74E9}"/>
          </ac:grpSpMkLst>
        </pc:grpChg>
        <pc:grpChg chg="add del mod topLvl">
          <ac:chgData name="진우 이" userId="a371f288f40af634" providerId="LiveId" clId="{47A42E82-F5D5-43FE-8F54-CE93A5D7E596}" dt="2020-05-22T13:46:40.735" v="1885" actId="165"/>
          <ac:grpSpMkLst>
            <pc:docMk/>
            <pc:sldMk cId="3386727075" sldId="273"/>
            <ac:grpSpMk id="125" creationId="{D326A658-F3BB-48E1-B770-074A2683785A}"/>
          </ac:grpSpMkLst>
        </pc:grpChg>
        <pc:grpChg chg="add mod">
          <ac:chgData name="진우 이" userId="a371f288f40af634" providerId="LiveId" clId="{47A42E82-F5D5-43FE-8F54-CE93A5D7E596}" dt="2020-05-22T12:15:04.871" v="336"/>
          <ac:grpSpMkLst>
            <pc:docMk/>
            <pc:sldMk cId="3386727075" sldId="273"/>
            <ac:grpSpMk id="126" creationId="{70F09C04-D17A-4852-A8FB-EE73504B6B90}"/>
          </ac:grpSpMkLst>
        </pc:gr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133" creationId="{DAA5177E-4897-4BD9-9A1C-F9490D344D2B}"/>
          </ac:grpSpMkLst>
        </pc:grpChg>
        <pc:grpChg chg="mod">
          <ac:chgData name="진우 이" userId="a371f288f40af634" providerId="LiveId" clId="{47A42E82-F5D5-43FE-8F54-CE93A5D7E596}" dt="2020-05-22T12:15:04.871" v="336"/>
          <ac:grpSpMkLst>
            <pc:docMk/>
            <pc:sldMk cId="3386727075" sldId="273"/>
            <ac:grpSpMk id="134" creationId="{858F9E9F-71F2-4CC0-BDEC-0CC9BDA230C3}"/>
          </ac:grpSpMkLst>
        </pc:grpChg>
        <pc:grpChg chg="mod">
          <ac:chgData name="진우 이" userId="a371f288f40af634" providerId="LiveId" clId="{47A42E82-F5D5-43FE-8F54-CE93A5D7E596}" dt="2020-05-22T12:15:04.871" v="336"/>
          <ac:grpSpMkLst>
            <pc:docMk/>
            <pc:sldMk cId="3386727075" sldId="273"/>
            <ac:grpSpMk id="136" creationId="{1EF07739-9681-4962-8EDB-340EF1F060C5}"/>
          </ac:grpSpMkLst>
        </pc:grpChg>
        <pc:grpChg chg="mod">
          <ac:chgData name="진우 이" userId="a371f288f40af634" providerId="LiveId" clId="{47A42E82-F5D5-43FE-8F54-CE93A5D7E596}" dt="2020-05-22T12:15:04.871" v="336"/>
          <ac:grpSpMkLst>
            <pc:docMk/>
            <pc:sldMk cId="3386727075" sldId="273"/>
            <ac:grpSpMk id="140" creationId="{4D9129CF-09DA-4BB2-BACC-AA9FC2D853B2}"/>
          </ac:grpSpMkLst>
        </pc:grpChg>
        <pc:grpChg chg="mod">
          <ac:chgData name="진우 이" userId="a371f288f40af634" providerId="LiveId" clId="{47A42E82-F5D5-43FE-8F54-CE93A5D7E596}" dt="2020-05-22T12:15:04.871" v="336"/>
          <ac:grpSpMkLst>
            <pc:docMk/>
            <pc:sldMk cId="3386727075" sldId="273"/>
            <ac:grpSpMk id="141" creationId="{D5055042-082C-4EFF-B98C-FCE1B4AEE2B7}"/>
          </ac:grpSpMkLst>
        </pc:gr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159" creationId="{166C5AC9-C3C8-4850-A3E8-23DF2145A823}"/>
          </ac:grpSpMkLst>
        </pc:grpChg>
        <pc:grpChg chg="add mod">
          <ac:chgData name="진우 이" userId="a371f288f40af634" providerId="LiveId" clId="{47A42E82-F5D5-43FE-8F54-CE93A5D7E596}" dt="2020-05-22T12:15:16.821" v="344"/>
          <ac:grpSpMkLst>
            <pc:docMk/>
            <pc:sldMk cId="3386727075" sldId="273"/>
            <ac:grpSpMk id="163" creationId="{AAC70881-EF68-445D-8BF7-E5E5EE56F77A}"/>
          </ac:grpSpMkLst>
        </pc:grpChg>
        <pc:grpChg chg="mod">
          <ac:chgData name="진우 이" userId="a371f288f40af634" providerId="LiveId" clId="{47A42E82-F5D5-43FE-8F54-CE93A5D7E596}" dt="2020-05-22T12:15:16.821" v="344"/>
          <ac:grpSpMkLst>
            <pc:docMk/>
            <pc:sldMk cId="3386727075" sldId="273"/>
            <ac:grpSpMk id="171" creationId="{0896CD51-9A5B-4C25-9CD6-3ECF6CAD27AE}"/>
          </ac:grpSpMkLst>
        </pc:grpChg>
        <pc:grpChg chg="add del mod topLvl">
          <ac:chgData name="진우 이" userId="a371f288f40af634" providerId="LiveId" clId="{47A42E82-F5D5-43FE-8F54-CE93A5D7E596}" dt="2020-05-22T12:40:38.069" v="1140" actId="165"/>
          <ac:grpSpMkLst>
            <pc:docMk/>
            <pc:sldMk cId="3386727075" sldId="273"/>
            <ac:grpSpMk id="183" creationId="{BE7E09BF-4497-4FE3-8291-630CBB444DC7}"/>
          </ac:grpSpMkLst>
        </pc:grpChg>
        <pc:grpChg chg="del mod topLvl">
          <ac:chgData name="진우 이" userId="a371f288f40af634" providerId="LiveId" clId="{47A42E82-F5D5-43FE-8F54-CE93A5D7E596}" dt="2020-05-22T15:03:48.948" v="4053" actId="165"/>
          <ac:grpSpMkLst>
            <pc:docMk/>
            <pc:sldMk cId="3386727075" sldId="273"/>
            <ac:grpSpMk id="184" creationId="{4500BF9D-75DD-4449-99C1-D6CE50E99925}"/>
          </ac:grpSpMkLst>
        </pc:grpChg>
        <pc:grpChg chg="del mod topLvl">
          <ac:chgData name="진우 이" userId="a371f288f40af634" providerId="LiveId" clId="{47A42E82-F5D5-43FE-8F54-CE93A5D7E596}" dt="2020-05-22T12:40:46.636" v="1145" actId="165"/>
          <ac:grpSpMkLst>
            <pc:docMk/>
            <pc:sldMk cId="3386727075" sldId="273"/>
            <ac:grpSpMk id="188" creationId="{1BFBDB4B-47AC-4E12-A887-29B97C376D66}"/>
          </ac:grpSpMkLst>
        </pc:grpChg>
        <pc:grpChg chg="mod">
          <ac:chgData name="진우 이" userId="a371f288f40af634" providerId="LiveId" clId="{47A42E82-F5D5-43FE-8F54-CE93A5D7E596}" dt="2020-05-22T13:45:46.605" v="1868" actId="1076"/>
          <ac:grpSpMkLst>
            <pc:docMk/>
            <pc:sldMk cId="3386727075" sldId="273"/>
            <ac:grpSpMk id="189" creationId="{48B9FAA3-31E8-4674-AE22-1701070BA42C}"/>
          </ac:grpSpMkLst>
        </pc:gr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193" creationId="{49C604BB-7889-4FB5-A0CA-7F2D06CA0603}"/>
          </ac:grpSpMkLst>
        </pc:grpChg>
        <pc:grpChg chg="del mod topLvl">
          <ac:chgData name="진우 이" userId="a371f288f40af634" providerId="LiveId" clId="{47A42E82-F5D5-43FE-8F54-CE93A5D7E596}" dt="2020-05-22T12:40:58.919" v="1150" actId="165"/>
          <ac:grpSpMkLst>
            <pc:docMk/>
            <pc:sldMk cId="3386727075" sldId="273"/>
            <ac:grpSpMk id="194" creationId="{56BC52E4-2C3E-4C72-BC71-C1F41E3B4586}"/>
          </ac:grpSpMkLst>
        </pc:grpChg>
        <pc:grpChg chg="add mod">
          <ac:chgData name="진우 이" userId="a371f288f40af634" providerId="LiveId" clId="{47A42E82-F5D5-43FE-8F54-CE93A5D7E596}" dt="2020-05-24T09:18:52.075" v="5815" actId="1076"/>
          <ac:grpSpMkLst>
            <pc:docMk/>
            <pc:sldMk cId="3386727075" sldId="273"/>
            <ac:grpSpMk id="203" creationId="{CE8B6B9E-6AD9-4BD3-B4D3-A89E51F32043}"/>
          </ac:grpSpMkLst>
        </pc:grpChg>
        <pc:grpChg chg="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208" creationId="{02B50E75-D62E-4042-ACC9-FED5E50B9BC1}"/>
          </ac:grpSpMkLst>
        </pc:grpChg>
        <pc:grpChg chg="add mod topLvl">
          <ac:chgData name="진우 이" userId="a371f288f40af634" providerId="LiveId" clId="{47A42E82-F5D5-43FE-8F54-CE93A5D7E596}" dt="2020-05-22T14:47:21.609" v="3478" actId="164"/>
          <ac:grpSpMkLst>
            <pc:docMk/>
            <pc:sldMk cId="3386727075" sldId="273"/>
            <ac:grpSpMk id="219" creationId="{D7D02231-9452-4100-9700-38BE9C7F463E}"/>
          </ac:grpSpMkLst>
        </pc:grpChg>
        <pc:grpChg chg="mod">
          <ac:chgData name="진우 이" userId="a371f288f40af634" providerId="LiveId" clId="{47A42E82-F5D5-43FE-8F54-CE93A5D7E596}" dt="2020-05-22T12:26:40.398" v="679"/>
          <ac:grpSpMkLst>
            <pc:docMk/>
            <pc:sldMk cId="3386727075" sldId="273"/>
            <ac:grpSpMk id="221" creationId="{16DDE542-AE8B-4A71-875E-6A98211301DF}"/>
          </ac:grpSpMkLst>
        </pc:grpChg>
        <pc:grpChg chg="mod">
          <ac:chgData name="진우 이" userId="a371f288f40af634" providerId="LiveId" clId="{47A42E82-F5D5-43FE-8F54-CE93A5D7E596}" dt="2020-05-22T12:26:40.398" v="679"/>
          <ac:grpSpMkLst>
            <pc:docMk/>
            <pc:sldMk cId="3386727075" sldId="273"/>
            <ac:grpSpMk id="222" creationId="{04DA8A79-6A67-4CBC-B95B-39D60D172A75}"/>
          </ac:grpSpMkLst>
        </pc:grpChg>
        <pc:grpChg chg="add del mod">
          <ac:chgData name="진우 이" userId="a371f288f40af634" providerId="LiveId" clId="{47A42E82-F5D5-43FE-8F54-CE93A5D7E596}" dt="2020-05-22T12:53:27.701" v="1267" actId="165"/>
          <ac:grpSpMkLst>
            <pc:docMk/>
            <pc:sldMk cId="3386727075" sldId="273"/>
            <ac:grpSpMk id="237" creationId="{90C8FF65-9E60-4CE4-BB1C-347CB810A8A7}"/>
          </ac:grpSpMkLst>
        </pc:grpChg>
        <pc:grpChg chg="del mod">
          <ac:chgData name="진우 이" userId="a371f288f40af634" providerId="LiveId" clId="{47A42E82-F5D5-43FE-8F54-CE93A5D7E596}" dt="2020-05-22T12:53:18.485" v="1260" actId="478"/>
          <ac:grpSpMkLst>
            <pc:docMk/>
            <pc:sldMk cId="3386727075" sldId="273"/>
            <ac:grpSpMk id="238" creationId="{32917491-AD35-4C99-827A-DA7CC9B8FEF5}"/>
          </ac:grpSpMkLst>
        </pc:grpChg>
        <pc:grpChg chg="add mod topLvl">
          <ac:chgData name="진우 이" userId="a371f288f40af634" providerId="LiveId" clId="{47A42E82-F5D5-43FE-8F54-CE93A5D7E596}" dt="2020-05-24T07:35:49.834" v="4173" actId="207"/>
          <ac:grpSpMkLst>
            <pc:docMk/>
            <pc:sldMk cId="3386727075" sldId="273"/>
            <ac:grpSpMk id="244" creationId="{2D757556-0428-4526-9766-7A264063CD0C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249" creationId="{BCF7A142-E75B-40F2-9A1D-E88078C6E4A1}"/>
          </ac:grpSpMkLst>
        </pc:grpChg>
        <pc:grpChg chg="add mod">
          <ac:chgData name="진우 이" userId="a371f288f40af634" providerId="LiveId" clId="{47A42E82-F5D5-43FE-8F54-CE93A5D7E596}" dt="2020-05-22T14:49:59.316" v="3663"/>
          <ac:grpSpMkLst>
            <pc:docMk/>
            <pc:sldMk cId="3386727075" sldId="273"/>
            <ac:grpSpMk id="255" creationId="{F4FB49F6-BB8B-4A1C-9F1D-5DB709301FE2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257" creationId="{D987D154-B2EE-4204-9CF6-DBB10F53BAF0}"/>
          </ac:grpSpMkLst>
        </pc:grpChg>
        <pc:grpChg chg="add mod">
          <ac:chgData name="진우 이" userId="a371f288f40af634" providerId="LiveId" clId="{47A42E82-F5D5-43FE-8F54-CE93A5D7E596}" dt="2020-05-22T14:48:05.333" v="3498" actId="164"/>
          <ac:grpSpMkLst>
            <pc:docMk/>
            <pc:sldMk cId="3386727075" sldId="273"/>
            <ac:grpSpMk id="265" creationId="{26624C30-6711-48D1-9288-7258DED25A06}"/>
          </ac:grpSpMkLst>
        </pc:grpChg>
        <pc:grpChg chg="add mod">
          <ac:chgData name="진우 이" userId="a371f288f40af634" providerId="LiveId" clId="{47A42E82-F5D5-43FE-8F54-CE93A5D7E596}" dt="2020-05-22T14:48:07.869" v="3500" actId="164"/>
          <ac:grpSpMkLst>
            <pc:docMk/>
            <pc:sldMk cId="3386727075" sldId="273"/>
            <ac:grpSpMk id="266" creationId="{DDC52D3B-C993-4E11-86EB-248895A4E826}"/>
          </ac:grpSpMkLst>
        </pc:grpChg>
        <pc:grpChg chg="add del mod">
          <ac:chgData name="진우 이" userId="a371f288f40af634" providerId="LiveId" clId="{47A42E82-F5D5-43FE-8F54-CE93A5D7E596}" dt="2020-05-22T14:50:18.535" v="3669" actId="165"/>
          <ac:grpSpMkLst>
            <pc:docMk/>
            <pc:sldMk cId="3386727075" sldId="273"/>
            <ac:grpSpMk id="267" creationId="{895C96D3-D8A3-4509-9B88-B18029EB6D11}"/>
          </ac:grpSpMkLst>
        </pc:grpChg>
        <pc:grpChg chg="add del mod">
          <ac:chgData name="진우 이" userId="a371f288f40af634" providerId="LiveId" clId="{47A42E82-F5D5-43FE-8F54-CE93A5D7E596}" dt="2020-05-22T14:50:38.602" v="3677" actId="165"/>
          <ac:grpSpMkLst>
            <pc:docMk/>
            <pc:sldMk cId="3386727075" sldId="273"/>
            <ac:grpSpMk id="271" creationId="{C7507658-D629-4243-9780-1B7F5F448DF7}"/>
          </ac:grpSpMkLst>
        </pc:grpChg>
        <pc:grpChg chg="add 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74" creationId="{E8EF4578-F288-48A5-8DAA-9228AA50B70C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75" creationId="{B209391C-44BA-456A-937A-4ED53CD29510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77" creationId="{DBFA37FB-97FB-4EEA-8E12-E713810835FA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78" creationId="{F00E3C38-C5BD-494C-A81C-C79F26967D04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82" creationId="{F733D463-3B5C-49F1-96F8-2882BD4D2BD8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83" creationId="{F5EFA76E-60F4-4511-A4C7-3DA9E8138214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94" creationId="{1CB49CEA-439F-4844-8BC8-ED2DAC710E6D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299" creationId="{E8498538-CD7C-4A8A-96F5-14F9EAD1442D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300" creationId="{3AC62191-3D49-4C13-890B-CE4DF56306A4}"/>
          </ac:grpSpMkLst>
        </pc:grpChg>
        <pc:grpChg chg="mod">
          <ac:chgData name="진우 이" userId="a371f288f40af634" providerId="LiveId" clId="{47A42E82-F5D5-43FE-8F54-CE93A5D7E596}" dt="2020-05-22T14:06:02.123" v="2372"/>
          <ac:grpSpMkLst>
            <pc:docMk/>
            <pc:sldMk cId="3386727075" sldId="273"/>
            <ac:grpSpMk id="311" creationId="{0ED94E63-3903-41FA-BA1B-FB41E64EDB5B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324" creationId="{83194E17-DD27-49B0-9D99-56FC8CA57F47}"/>
          </ac:grpSpMkLst>
        </pc:grpChg>
        <pc:grpChg chg="add mod">
          <ac:chgData name="진우 이" userId="a371f288f40af634" providerId="LiveId" clId="{47A42E82-F5D5-43FE-8F54-CE93A5D7E596}" dt="2020-05-22T14:57:18.839" v="3943" actId="164"/>
          <ac:grpSpMkLst>
            <pc:docMk/>
            <pc:sldMk cId="3386727075" sldId="273"/>
            <ac:grpSpMk id="329" creationId="{3546CCE4-9CE1-47A9-B71B-82C71CC4C859}"/>
          </ac:grpSpMkLst>
        </pc:grpChg>
        <pc:grpChg chg="add mod topLvl">
          <ac:chgData name="진우 이" userId="a371f288f40af634" providerId="LiveId" clId="{47A42E82-F5D5-43FE-8F54-CE93A5D7E596}" dt="2020-05-24T10:23:04.494" v="6422" actId="14100"/>
          <ac:grpSpMkLst>
            <pc:docMk/>
            <pc:sldMk cId="3386727075" sldId="273"/>
            <ac:grpSpMk id="331" creationId="{CE574DAD-1605-47BA-98CD-814F2F308D5A}"/>
          </ac:grpSpMkLst>
        </pc:grpChg>
        <pc:grpChg chg="add del mod">
          <ac:chgData name="진우 이" userId="a371f288f40af634" providerId="LiveId" clId="{47A42E82-F5D5-43FE-8F54-CE93A5D7E596}" dt="2020-05-22T15:00:04.382" v="3988" actId="165"/>
          <ac:grpSpMkLst>
            <pc:docMk/>
            <pc:sldMk cId="3386727075" sldId="273"/>
            <ac:grpSpMk id="338" creationId="{AA882A80-97EA-4DD8-9D5A-566B544A21A5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352" creationId="{933B4ADB-183E-48F5-A1D6-B8A42A67A253}"/>
          </ac:grpSpMkLst>
        </pc:grpChg>
        <pc:grpChg chg="add mod">
          <ac:chgData name="진우 이" userId="a371f288f40af634" providerId="LiveId" clId="{47A42E82-F5D5-43FE-8F54-CE93A5D7E596}" dt="2020-05-22T14:49:59.316" v="3663"/>
          <ac:grpSpMkLst>
            <pc:docMk/>
            <pc:sldMk cId="3386727075" sldId="273"/>
            <ac:grpSpMk id="357" creationId="{3CE8CE92-6C08-41AE-BA80-54D2BEC71F52}"/>
          </ac:grpSpMkLst>
        </pc:grpChg>
        <pc:grpChg chg="mod">
          <ac:chgData name="진우 이" userId="a371f288f40af634" providerId="LiveId" clId="{47A42E82-F5D5-43FE-8F54-CE93A5D7E596}" dt="2020-05-22T14:49:59.316" v="3663"/>
          <ac:grpSpMkLst>
            <pc:docMk/>
            <pc:sldMk cId="3386727075" sldId="273"/>
            <ac:grpSpMk id="359" creationId="{52C0D4D5-ACA3-4F7C-AA30-E1B68686679E}"/>
          </ac:grpSpMkLst>
        </pc:grpChg>
        <pc:grpChg chg="del mod">
          <ac:chgData name="진우 이" userId="a371f288f40af634" providerId="LiveId" clId="{47A42E82-F5D5-43FE-8F54-CE93A5D7E596}" dt="2020-05-22T14:38:18.620" v="3111" actId="478"/>
          <ac:grpSpMkLst>
            <pc:docMk/>
            <pc:sldMk cId="3386727075" sldId="273"/>
            <ac:grpSpMk id="360" creationId="{A8DABBD8-7666-41A4-8CB7-140E9B9B89A6}"/>
          </ac:grpSpMkLst>
        </pc:grpChg>
        <pc:grpChg chg="add del mod">
          <ac:chgData name="진우 이" userId="a371f288f40af634" providerId="LiveId" clId="{47A42E82-F5D5-43FE-8F54-CE93A5D7E596}" dt="2020-05-22T14:45:41.843" v="3405" actId="478"/>
          <ac:grpSpMkLst>
            <pc:docMk/>
            <pc:sldMk cId="3386727075" sldId="273"/>
            <ac:grpSpMk id="384" creationId="{38123607-A7B9-405E-A958-B582535B77A0}"/>
          </ac:grpSpMkLst>
        </pc:grpChg>
        <pc:grpChg chg="del mod">
          <ac:chgData name="진우 이" userId="a371f288f40af634" providerId="LiveId" clId="{47A42E82-F5D5-43FE-8F54-CE93A5D7E596}" dt="2020-05-22T14:45:40.276" v="3404" actId="478"/>
          <ac:grpSpMkLst>
            <pc:docMk/>
            <pc:sldMk cId="3386727075" sldId="273"/>
            <ac:grpSpMk id="386" creationId="{1EED7714-2BDC-42B8-AC4E-83521C506611}"/>
          </ac:grpSpMkLst>
        </pc:grpChg>
        <pc:grpChg chg="mod">
          <ac:chgData name="진우 이" userId="a371f288f40af634" providerId="LiveId" clId="{47A42E82-F5D5-43FE-8F54-CE93A5D7E596}" dt="2020-05-22T14:44:37.915" v="3390"/>
          <ac:grpSpMkLst>
            <pc:docMk/>
            <pc:sldMk cId="3386727075" sldId="273"/>
            <ac:grpSpMk id="387" creationId="{586F044C-B6E1-480B-AE16-2578A8DFC5F7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405" creationId="{480E6061-4ECF-4B8A-A259-94A30B7C783E}"/>
          </ac:grpSpMkLst>
        </pc:grpChg>
        <pc:grpChg chg="mod">
          <ac:chgData name="진우 이" userId="a371f288f40af634" providerId="LiveId" clId="{47A42E82-F5D5-43FE-8F54-CE93A5D7E596}" dt="2020-05-22T14:48:23.564" v="3505"/>
          <ac:grpSpMkLst>
            <pc:docMk/>
            <pc:sldMk cId="3386727075" sldId="273"/>
            <ac:grpSpMk id="406" creationId="{9D0BC041-DBF8-4B29-A65F-845DC4439482}"/>
          </ac:grpSpMkLst>
        </pc:grpChg>
        <pc:grpChg chg="mod">
          <ac:chgData name="진우 이" userId="a371f288f40af634" providerId="LiveId" clId="{47A42E82-F5D5-43FE-8F54-CE93A5D7E596}" dt="2020-05-22T14:48:23.564" v="3505"/>
          <ac:grpSpMkLst>
            <pc:docMk/>
            <pc:sldMk cId="3386727075" sldId="273"/>
            <ac:grpSpMk id="409" creationId="{E431F2CA-5D66-4BFC-BB9C-D6495AB709E6}"/>
          </ac:grpSpMkLst>
        </pc:grpChg>
        <pc:grpChg chg="mod">
          <ac:chgData name="진우 이" userId="a371f288f40af634" providerId="LiveId" clId="{47A42E82-F5D5-43FE-8F54-CE93A5D7E596}" dt="2020-05-22T14:48:23.564" v="3505"/>
          <ac:grpSpMkLst>
            <pc:docMk/>
            <pc:sldMk cId="3386727075" sldId="273"/>
            <ac:grpSpMk id="410" creationId="{296A46C3-301C-4D7F-A323-607626AB446E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414" creationId="{A546DA3A-5819-4198-9808-9B3269F236A2}"/>
          </ac:grpSpMkLst>
        </pc:grpChg>
        <pc:grpChg chg="mod">
          <ac:chgData name="진우 이" userId="a371f288f40af634" providerId="LiveId" clId="{47A42E82-F5D5-43FE-8F54-CE93A5D7E596}" dt="2020-05-22T14:48:34.160" v="3523"/>
          <ac:grpSpMkLst>
            <pc:docMk/>
            <pc:sldMk cId="3386727075" sldId="273"/>
            <ac:grpSpMk id="415" creationId="{745407AB-7790-4022-852D-6384C3178D93}"/>
          </ac:grpSpMkLst>
        </pc:grpChg>
        <pc:grpChg chg="mod">
          <ac:chgData name="진우 이" userId="a371f288f40af634" providerId="LiveId" clId="{47A42E82-F5D5-43FE-8F54-CE93A5D7E596}" dt="2020-05-22T14:48:34.160" v="3523"/>
          <ac:grpSpMkLst>
            <pc:docMk/>
            <pc:sldMk cId="3386727075" sldId="273"/>
            <ac:grpSpMk id="418" creationId="{87DDDEE6-7E2B-4651-9053-C59B2D17B1FB}"/>
          </ac:grpSpMkLst>
        </pc:grpChg>
        <pc:grpChg chg="mod">
          <ac:chgData name="진우 이" userId="a371f288f40af634" providerId="LiveId" clId="{47A42E82-F5D5-43FE-8F54-CE93A5D7E596}" dt="2020-05-22T14:48:34.160" v="3523"/>
          <ac:grpSpMkLst>
            <pc:docMk/>
            <pc:sldMk cId="3386727075" sldId="273"/>
            <ac:grpSpMk id="419" creationId="{CCA67C0F-7E70-4801-A611-A2B5EAB5BE27}"/>
          </ac:grpSpMkLst>
        </pc:grpChg>
        <pc:grpChg chg="add mod topLvl">
          <ac:chgData name="진우 이" userId="a371f288f40af634" providerId="LiveId" clId="{47A42E82-F5D5-43FE-8F54-CE93A5D7E596}" dt="2020-05-24T09:18:42.818" v="5813" actId="165"/>
          <ac:grpSpMkLst>
            <pc:docMk/>
            <pc:sldMk cId="3386727075" sldId="273"/>
            <ac:grpSpMk id="466" creationId="{7F139535-45A0-4981-92F8-F8C2C272734B}"/>
          </ac:grpSpMkLst>
        </pc:grpChg>
        <pc:grpChg chg="add del mod">
          <ac:chgData name="진우 이" userId="a371f288f40af634" providerId="LiveId" clId="{47A42E82-F5D5-43FE-8F54-CE93A5D7E596}" dt="2020-05-22T13:19:34.905" v="1737" actId="165"/>
          <ac:grpSpMkLst>
            <pc:docMk/>
            <pc:sldMk cId="3386727075" sldId="273"/>
            <ac:grpSpMk id="1028" creationId="{27F285C0-D619-4C76-B624-A290CB185BAB}"/>
          </ac:grpSpMkLst>
        </pc:grpChg>
        <pc:grpChg chg="add del mod topLvl">
          <ac:chgData name="진우 이" userId="a371f288f40af634" providerId="LiveId" clId="{47A42E82-F5D5-43FE-8F54-CE93A5D7E596}" dt="2020-05-22T13:46:24.360" v="1878" actId="165"/>
          <ac:grpSpMkLst>
            <pc:docMk/>
            <pc:sldMk cId="3386727075" sldId="273"/>
            <ac:grpSpMk id="1030" creationId="{8D857C32-24E0-408A-B50E-3F1EB26A3D60}"/>
          </ac:grpSpMkLst>
        </pc:grpChg>
        <pc:grpChg chg="add del mod">
          <ac:chgData name="진우 이" userId="a371f288f40af634" providerId="LiveId" clId="{47A42E82-F5D5-43FE-8F54-CE93A5D7E596}" dt="2020-05-22T13:46:02.519" v="1874" actId="165"/>
          <ac:grpSpMkLst>
            <pc:docMk/>
            <pc:sldMk cId="3386727075" sldId="273"/>
            <ac:grpSpMk id="1031" creationId="{4C318EF7-C74F-461B-975E-A98C656E9330}"/>
          </ac:grpSpMkLst>
        </pc:grpChg>
        <pc:grpChg chg="add del mod">
          <ac:chgData name="진우 이" userId="a371f288f40af634" providerId="LiveId" clId="{47A42E82-F5D5-43FE-8F54-CE93A5D7E596}" dt="2020-05-22T13:46:35.801" v="1882" actId="165"/>
          <ac:grpSpMkLst>
            <pc:docMk/>
            <pc:sldMk cId="3386727075" sldId="273"/>
            <ac:grpSpMk id="1032" creationId="{AF0E7FF6-F18F-445B-998C-09FD3163707C}"/>
          </ac:grpSpMkLst>
        </pc:grpChg>
        <pc:grpChg chg="add del mod">
          <ac:chgData name="진우 이" userId="a371f288f40af634" providerId="LiveId" clId="{47A42E82-F5D5-43FE-8F54-CE93A5D7E596}" dt="2020-05-22T14:20:45.644" v="2718" actId="165"/>
          <ac:grpSpMkLst>
            <pc:docMk/>
            <pc:sldMk cId="3386727075" sldId="273"/>
            <ac:grpSpMk id="1034" creationId="{64553585-4CEA-4936-AEF0-0F4A4EA0BC19}"/>
          </ac:grpSpMkLst>
        </pc:grpChg>
        <pc:grpChg chg="add del mod topLvl">
          <ac:chgData name="진우 이" userId="a371f288f40af634" providerId="LiveId" clId="{47A42E82-F5D5-43FE-8F54-CE93A5D7E596}" dt="2020-05-22T14:21:35.731" v="2728" actId="165"/>
          <ac:grpSpMkLst>
            <pc:docMk/>
            <pc:sldMk cId="3386727075" sldId="273"/>
            <ac:grpSpMk id="1035" creationId="{179B9431-ECCC-4383-BCBC-C17ED8A2DAD3}"/>
          </ac:grpSpMkLst>
        </pc:grpChg>
        <pc:grpChg chg="add del mod">
          <ac:chgData name="진우 이" userId="a371f288f40af634" providerId="LiveId" clId="{47A42E82-F5D5-43FE-8F54-CE93A5D7E596}" dt="2020-05-22T14:01:06.570" v="2283" actId="165"/>
          <ac:grpSpMkLst>
            <pc:docMk/>
            <pc:sldMk cId="3386727075" sldId="273"/>
            <ac:grpSpMk id="1036" creationId="{2F760531-93F3-477B-9B70-6CBE815EC568}"/>
          </ac:grpSpMkLst>
        </pc:grpChg>
        <pc:grpChg chg="add del mod">
          <ac:chgData name="진우 이" userId="a371f288f40af634" providerId="LiveId" clId="{47A42E82-F5D5-43FE-8F54-CE93A5D7E596}" dt="2020-05-22T14:21:32.302" v="2727" actId="165"/>
          <ac:grpSpMkLst>
            <pc:docMk/>
            <pc:sldMk cId="3386727075" sldId="273"/>
            <ac:grpSpMk id="1037" creationId="{D43FEF47-35CF-4F5F-945F-B027B0D9EFCD}"/>
          </ac:grpSpMkLst>
        </pc:grpChg>
        <pc:grpChg chg="add del mod">
          <ac:chgData name="진우 이" userId="a371f288f40af634" providerId="LiveId" clId="{47A42E82-F5D5-43FE-8F54-CE93A5D7E596}" dt="2020-05-22T14:20:58.413" v="2719" actId="165"/>
          <ac:grpSpMkLst>
            <pc:docMk/>
            <pc:sldMk cId="3386727075" sldId="273"/>
            <ac:grpSpMk id="1039" creationId="{9201A90A-567B-4010-93C8-9BE5EDE51F04}"/>
          </ac:grpSpMkLst>
        </pc:grpChg>
        <pc:grpChg chg="add mod">
          <ac:chgData name="진우 이" userId="a371f288f40af634" providerId="LiveId" clId="{47A42E82-F5D5-43FE-8F54-CE93A5D7E596}" dt="2020-05-22T14:01:45.401" v="2294" actId="164"/>
          <ac:grpSpMkLst>
            <pc:docMk/>
            <pc:sldMk cId="3386727075" sldId="273"/>
            <ac:grpSpMk id="1040" creationId="{8B024169-97F6-4151-A4A0-CECECFCB347F}"/>
          </ac:grpSpMkLst>
        </pc:grpChg>
        <pc:grpChg chg="add del mod">
          <ac:chgData name="진우 이" userId="a371f288f40af634" providerId="LiveId" clId="{47A42E82-F5D5-43FE-8F54-CE93A5D7E596}" dt="2020-05-22T14:01:56.052" v="2299" actId="165"/>
          <ac:grpSpMkLst>
            <pc:docMk/>
            <pc:sldMk cId="3386727075" sldId="273"/>
            <ac:grpSpMk id="1041" creationId="{51160793-41D9-47E1-82E6-04F71974BACD}"/>
          </ac:grpSpMkLst>
        </pc:grpChg>
        <pc:grpChg chg="add del mod">
          <ac:chgData name="진우 이" userId="a371f288f40af634" providerId="LiveId" clId="{47A42E82-F5D5-43FE-8F54-CE93A5D7E596}" dt="2020-05-22T14:05:50.866" v="2369" actId="478"/>
          <ac:grpSpMkLst>
            <pc:docMk/>
            <pc:sldMk cId="3386727075" sldId="273"/>
            <ac:grpSpMk id="1042" creationId="{02A64E7E-D8C5-434C-86E2-35392831BF9A}"/>
          </ac:grpSpMkLst>
        </pc:grpChg>
        <pc:grpChg chg="add mod">
          <ac:chgData name="진우 이" userId="a371f288f40af634" providerId="LiveId" clId="{47A42E82-F5D5-43FE-8F54-CE93A5D7E596}" dt="2020-05-24T07:35:49.834" v="4173" actId="207"/>
          <ac:grpSpMkLst>
            <pc:docMk/>
            <pc:sldMk cId="3386727075" sldId="273"/>
            <ac:grpSpMk id="1043" creationId="{D9903AAB-E384-471D-B61C-10AD0BD38227}"/>
          </ac:grpSpMkLst>
        </pc:grpChg>
        <pc:grpChg chg="add mod ord">
          <ac:chgData name="진우 이" userId="a371f288f40af634" providerId="LiveId" clId="{47A42E82-F5D5-43FE-8F54-CE93A5D7E596}" dt="2020-05-24T07:35:49.834" v="4173" actId="207"/>
          <ac:grpSpMkLst>
            <pc:docMk/>
            <pc:sldMk cId="3386727075" sldId="273"/>
            <ac:grpSpMk id="1045" creationId="{14447972-1C9D-40C2-918C-8E629172D535}"/>
          </ac:grpSpMkLst>
        </pc:grpChg>
        <pc:grpChg chg="add mod topLvl">
          <ac:chgData name="진우 이" userId="a371f288f40af634" providerId="LiveId" clId="{47A42E82-F5D5-43FE-8F54-CE93A5D7E596}" dt="2020-05-24T07:35:49.834" v="4173" actId="207"/>
          <ac:grpSpMkLst>
            <pc:docMk/>
            <pc:sldMk cId="3386727075" sldId="273"/>
            <ac:grpSpMk id="1046" creationId="{80FFD217-C338-44A2-8ABC-AC4D98A39CB9}"/>
          </ac:grpSpMkLst>
        </pc:grpChg>
        <pc:grpChg chg="add del mod topLvl">
          <ac:chgData name="진우 이" userId="a371f288f40af634" providerId="LiveId" clId="{47A42E82-F5D5-43FE-8F54-CE93A5D7E596}" dt="2020-05-22T15:00:42.754" v="4004" actId="165"/>
          <ac:grpSpMkLst>
            <pc:docMk/>
            <pc:sldMk cId="3386727075" sldId="273"/>
            <ac:grpSpMk id="1061" creationId="{32AB9DE7-B3D4-4440-ABD1-080668236DF1}"/>
          </ac:grpSpMkLst>
        </pc:grpChg>
        <pc:grpChg chg="add del mod topLvl">
          <ac:chgData name="진우 이" userId="a371f288f40af634" providerId="LiveId" clId="{47A42E82-F5D5-43FE-8F54-CE93A5D7E596}" dt="2020-05-22T15:00:38.900" v="4003" actId="165"/>
          <ac:grpSpMkLst>
            <pc:docMk/>
            <pc:sldMk cId="3386727075" sldId="273"/>
            <ac:grpSpMk id="1062" creationId="{390ED5C6-3CAF-41CC-8388-22F2B9FAB271}"/>
          </ac:grpSpMkLst>
        </pc:grpChg>
        <pc:grpChg chg="add del mod">
          <ac:chgData name="진우 이" userId="a371f288f40af634" providerId="LiveId" clId="{47A42E82-F5D5-43FE-8F54-CE93A5D7E596}" dt="2020-05-22T15:03:23.907" v="4043" actId="165"/>
          <ac:grpSpMkLst>
            <pc:docMk/>
            <pc:sldMk cId="3386727075" sldId="273"/>
            <ac:grpSpMk id="1064" creationId="{A1FA821B-E547-4A4F-9960-AE15714DC48C}"/>
          </ac:grpSpMkLst>
        </pc:grpChg>
        <pc:grpChg chg="add del mod">
          <ac:chgData name="진우 이" userId="a371f288f40af634" providerId="LiveId" clId="{47A42E82-F5D5-43FE-8F54-CE93A5D7E596}" dt="2020-05-22T14:40:42.212" v="3190" actId="165"/>
          <ac:grpSpMkLst>
            <pc:docMk/>
            <pc:sldMk cId="3386727075" sldId="273"/>
            <ac:grpSpMk id="1067" creationId="{257187CD-5101-4DEE-B351-121E1ECBAD34}"/>
          </ac:grpSpMkLst>
        </pc:grpChg>
        <pc:grpChg chg="add del mod">
          <ac:chgData name="진우 이" userId="a371f288f40af634" providerId="LiveId" clId="{47A42E82-F5D5-43FE-8F54-CE93A5D7E596}" dt="2020-05-22T14:52:41.936" v="3717" actId="165"/>
          <ac:grpSpMkLst>
            <pc:docMk/>
            <pc:sldMk cId="3386727075" sldId="273"/>
            <ac:grpSpMk id="1068" creationId="{9D5D171F-F9F2-4460-92DF-FAC6C5470910}"/>
          </ac:grpSpMkLst>
        </pc:grpChg>
        <pc:grpChg chg="add del mod">
          <ac:chgData name="진우 이" userId="a371f288f40af634" providerId="LiveId" clId="{47A42E82-F5D5-43FE-8F54-CE93A5D7E596}" dt="2020-05-22T14:34:43.820" v="2992" actId="165"/>
          <ac:grpSpMkLst>
            <pc:docMk/>
            <pc:sldMk cId="3386727075" sldId="273"/>
            <ac:grpSpMk id="1069" creationId="{E2273CEA-C28C-43EB-93A4-D90903AE4479}"/>
          </ac:grpSpMkLst>
        </pc:grpChg>
        <pc:grpChg chg="add del mod">
          <ac:chgData name="진우 이" userId="a371f288f40af634" providerId="LiveId" clId="{47A42E82-F5D5-43FE-8F54-CE93A5D7E596}" dt="2020-05-22T14:37:43.696" v="3076" actId="165"/>
          <ac:grpSpMkLst>
            <pc:docMk/>
            <pc:sldMk cId="3386727075" sldId="273"/>
            <ac:grpSpMk id="1070" creationId="{767545B5-D5F4-408C-AD06-AF33A2275712}"/>
          </ac:grpSpMkLst>
        </pc:grpChg>
        <pc:picChg chg="add 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9" creationId="{E1B12271-37DB-4C1D-BDF6-0509DA71B423}"/>
          </ac:picMkLst>
        </pc:picChg>
        <pc:picChg chg="add 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11" creationId="{C17881E6-C194-4958-961E-21F081581F0E}"/>
          </ac:picMkLst>
        </pc:picChg>
        <pc:picChg chg="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18" creationId="{7A5E1156-376F-40D4-BFB3-234C65A37872}"/>
          </ac:picMkLst>
        </pc:picChg>
        <pc:picChg chg="add mod ord topLvl">
          <ac:chgData name="진우 이" userId="a371f288f40af634" providerId="LiveId" clId="{47A42E82-F5D5-43FE-8F54-CE93A5D7E596}" dt="2020-05-22T15:04:35.476" v="4072" actId="1076"/>
          <ac:picMkLst>
            <pc:docMk/>
            <pc:sldMk cId="3386727075" sldId="273"/>
            <ac:picMk id="37" creationId="{B0F9D2A6-A2ED-4070-A0DA-0B7990590D41}"/>
          </ac:picMkLst>
        </pc:picChg>
        <pc:picChg chg="add mod">
          <ac:chgData name="진우 이" userId="a371f288f40af634" providerId="LiveId" clId="{47A42E82-F5D5-43FE-8F54-CE93A5D7E596}" dt="2020-05-22T12:13:56.518" v="299" actId="164"/>
          <ac:picMkLst>
            <pc:docMk/>
            <pc:sldMk cId="3386727075" sldId="273"/>
            <ac:picMk id="41" creationId="{A6CDCF26-6B43-4EC3-9A5D-441C801FB258}"/>
          </ac:picMkLst>
        </pc:picChg>
        <pc:picChg chg="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45" creationId="{6EC29394-B2CC-46F3-BD68-D54B1CD128F5}"/>
          </ac:picMkLst>
        </pc:picChg>
        <pc:picChg chg="add mod topLvl">
          <ac:chgData name="진우 이" userId="a371f288f40af634" providerId="LiveId" clId="{47A42E82-F5D5-43FE-8F54-CE93A5D7E596}" dt="2020-05-22T14:47:21.609" v="3478" actId="164"/>
          <ac:picMkLst>
            <pc:docMk/>
            <pc:sldMk cId="3386727075" sldId="273"/>
            <ac:picMk id="80" creationId="{3116246F-681A-422A-BFA1-2AE884EA428A}"/>
          </ac:picMkLst>
        </pc:picChg>
        <pc:picChg chg="add mod">
          <ac:chgData name="진우 이" userId="a371f288f40af634" providerId="LiveId" clId="{47A42E82-F5D5-43FE-8F54-CE93A5D7E596}" dt="2020-05-22T14:46:59.751" v="3466" actId="164"/>
          <ac:picMkLst>
            <pc:docMk/>
            <pc:sldMk cId="3386727075" sldId="273"/>
            <ac:picMk id="82" creationId="{98FC45AD-41FA-4D0F-A456-9EB32D1E84C1}"/>
          </ac:picMkLst>
        </pc:picChg>
        <pc:picChg chg="del">
          <ac:chgData name="진우 이" userId="a371f288f40af634" providerId="LiveId" clId="{47A42E82-F5D5-43FE-8F54-CE93A5D7E596}" dt="2020-05-22T11:54:14.451" v="4" actId="478"/>
          <ac:picMkLst>
            <pc:docMk/>
            <pc:sldMk cId="3386727075" sldId="273"/>
            <ac:picMk id="112" creationId="{ACFFDAC2-0439-436B-AC8E-4B056538BBB1}"/>
          </ac:picMkLst>
        </pc:picChg>
        <pc:picChg chg="add mod">
          <ac:chgData name="진우 이" userId="a371f288f40af634" providerId="LiveId" clId="{47A42E82-F5D5-43FE-8F54-CE93A5D7E596}" dt="2020-05-22T12:14:05.022" v="303" actId="1076"/>
          <ac:picMkLst>
            <pc:docMk/>
            <pc:sldMk cId="3386727075" sldId="273"/>
            <ac:picMk id="123" creationId="{53D7C5EB-65F9-4B47-98F1-5435A8F54926}"/>
          </ac:picMkLst>
        </pc:picChg>
        <pc:picChg chg="mod topLvl">
          <ac:chgData name="진우 이" userId="a371f288f40af634" providerId="LiveId" clId="{47A42E82-F5D5-43FE-8F54-CE93A5D7E596}" dt="2020-05-22T12:07:17.832" v="191" actId="164"/>
          <ac:picMkLst>
            <pc:docMk/>
            <pc:sldMk cId="3386727075" sldId="273"/>
            <ac:picMk id="127" creationId="{B7F144F4-1E2E-45A5-AECE-802AD624732E}"/>
          </ac:picMkLst>
        </pc:picChg>
        <pc:picChg chg="mod topLvl">
          <ac:chgData name="진우 이" userId="a371f288f40af634" providerId="LiveId" clId="{47A42E82-F5D5-43FE-8F54-CE93A5D7E596}" dt="2020-05-22T12:07:13.597" v="187" actId="164"/>
          <ac:picMkLst>
            <pc:docMk/>
            <pc:sldMk cId="3386727075" sldId="273"/>
            <ac:picMk id="128" creationId="{86B6FDDD-50EC-4BF8-9557-BD61D56D8218}"/>
          </ac:picMkLst>
        </pc:picChg>
        <pc:picChg chg="mod topLvl">
          <ac:chgData name="진우 이" userId="a371f288f40af634" providerId="LiveId" clId="{47A42E82-F5D5-43FE-8F54-CE93A5D7E596}" dt="2020-05-22T12:07:17.832" v="191" actId="164"/>
          <ac:picMkLst>
            <pc:docMk/>
            <pc:sldMk cId="3386727075" sldId="273"/>
            <ac:picMk id="173" creationId="{41350837-FF92-4FD8-AA3C-87D979E94DFF}"/>
          </ac:picMkLst>
        </pc:picChg>
        <pc:picChg chg="mod topLvl">
          <ac:chgData name="진우 이" userId="a371f288f40af634" providerId="LiveId" clId="{47A42E82-F5D5-43FE-8F54-CE93A5D7E596}" dt="2020-05-22T12:07:17.832" v="191" actId="164"/>
          <ac:picMkLst>
            <pc:docMk/>
            <pc:sldMk cId="3386727075" sldId="273"/>
            <ac:picMk id="174" creationId="{4B84C73E-10C9-49BF-A7E7-B28B888C5CE7}"/>
          </ac:picMkLst>
        </pc:picChg>
        <pc:picChg chg="mod topLvl">
          <ac:chgData name="진우 이" userId="a371f288f40af634" providerId="LiveId" clId="{47A42E82-F5D5-43FE-8F54-CE93A5D7E596}" dt="2020-05-22T12:07:13.597" v="187" actId="164"/>
          <ac:picMkLst>
            <pc:docMk/>
            <pc:sldMk cId="3386727075" sldId="273"/>
            <ac:picMk id="175" creationId="{B8661093-7F77-4C05-809D-60AEB0763CCD}"/>
          </ac:picMkLst>
        </pc:picChg>
        <pc:picChg chg="mod topLvl">
          <ac:chgData name="진우 이" userId="a371f288f40af634" providerId="LiveId" clId="{47A42E82-F5D5-43FE-8F54-CE93A5D7E596}" dt="2020-05-22T12:07:13.597" v="187" actId="164"/>
          <ac:picMkLst>
            <pc:docMk/>
            <pc:sldMk cId="3386727075" sldId="273"/>
            <ac:picMk id="176" creationId="{C200B0FF-1060-4413-A70A-3EB8C4451B2B}"/>
          </ac:picMkLst>
        </pc:picChg>
        <pc:picChg chg="add mod ord">
          <ac:chgData name="진우 이" userId="a371f288f40af634" providerId="LiveId" clId="{47A42E82-F5D5-43FE-8F54-CE93A5D7E596}" dt="2020-05-24T09:18:40.868" v="5812" actId="1076"/>
          <ac:picMkLst>
            <pc:docMk/>
            <pc:sldMk cId="3386727075" sldId="273"/>
            <ac:picMk id="179" creationId="{7799E3FB-7790-4762-AFE3-85E953448D3B}"/>
          </ac:picMkLst>
        </pc:picChg>
        <pc:picChg chg="add 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180" creationId="{EACA4C52-04B3-488D-8FFB-04B42A519B2A}"/>
          </ac:picMkLst>
        </pc:picChg>
        <pc:picChg chg="add del mod">
          <ac:chgData name="진우 이" userId="a371f288f40af634" providerId="LiveId" clId="{47A42E82-F5D5-43FE-8F54-CE93A5D7E596}" dt="2020-05-24T07:48:21.056" v="4434" actId="478"/>
          <ac:picMkLst>
            <pc:docMk/>
            <pc:sldMk cId="3386727075" sldId="273"/>
            <ac:picMk id="185" creationId="{F94293A3-3085-4CDD-ACB0-54325719798D}"/>
          </ac:picMkLst>
        </pc:picChg>
        <pc:picChg chg="mod">
          <ac:chgData name="진우 이" userId="a371f288f40af634" providerId="LiveId" clId="{47A42E82-F5D5-43FE-8F54-CE93A5D7E596}" dt="2020-05-22T11:54:38.508" v="8" actId="164"/>
          <ac:picMkLst>
            <pc:docMk/>
            <pc:sldMk cId="3386727075" sldId="273"/>
            <ac:picMk id="187" creationId="{A5BD8C65-9F9F-42D1-9CF7-FFC767D792FA}"/>
          </ac:picMkLst>
        </pc:picChg>
        <pc:picChg chg="del mod">
          <ac:chgData name="진우 이" userId="a371f288f40af634" providerId="LiveId" clId="{47A42E82-F5D5-43FE-8F54-CE93A5D7E596}" dt="2020-05-24T07:46:21.223" v="4396" actId="478"/>
          <ac:picMkLst>
            <pc:docMk/>
            <pc:sldMk cId="3386727075" sldId="273"/>
            <ac:picMk id="190" creationId="{56A40C12-7B52-4DB3-84D8-D8554A6193FB}"/>
          </ac:picMkLst>
        </pc:picChg>
        <pc:picChg chg="del mod">
          <ac:chgData name="진우 이" userId="a371f288f40af634" providerId="LiveId" clId="{47A42E82-F5D5-43FE-8F54-CE93A5D7E596}" dt="2020-05-24T07:46:21.783" v="4397" actId="478"/>
          <ac:picMkLst>
            <pc:docMk/>
            <pc:sldMk cId="3386727075" sldId="273"/>
            <ac:picMk id="191" creationId="{62CFD0BF-1687-4E79-9DDF-B19D9B4FFEC4}"/>
          </ac:picMkLst>
        </pc:picChg>
        <pc:picChg chg="del">
          <ac:chgData name="진우 이" userId="a371f288f40af634" providerId="LiveId" clId="{47A42E82-F5D5-43FE-8F54-CE93A5D7E596}" dt="2020-05-24T07:20:02.594" v="4129" actId="478"/>
          <ac:picMkLst>
            <pc:docMk/>
            <pc:sldMk cId="3386727075" sldId="273"/>
            <ac:picMk id="194" creationId="{EB5CE8BD-941B-4BF8-9A70-AD2DF84D97A7}"/>
          </ac:picMkLst>
        </pc:picChg>
        <pc:picChg chg="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195" creationId="{13E2FE7D-5230-4800-B673-FE619FF650A5}"/>
          </ac:picMkLst>
        </pc:picChg>
        <pc:picChg chg="mod topLvl">
          <ac:chgData name="진우 이" userId="a371f288f40af634" providerId="LiveId" clId="{47A42E82-F5D5-43FE-8F54-CE93A5D7E596}" dt="2020-05-24T09:18:42.818" v="5813" actId="165"/>
          <ac:picMkLst>
            <pc:docMk/>
            <pc:sldMk cId="3386727075" sldId="273"/>
            <ac:picMk id="197" creationId="{3FC8AF64-E29D-4E82-9DC0-0E08369A3739}"/>
          </ac:picMkLst>
        </pc:picChg>
        <pc:picChg chg="add del mod topLvl">
          <ac:chgData name="진우 이" userId="a371f288f40af634" providerId="LiveId" clId="{47A42E82-F5D5-43FE-8F54-CE93A5D7E596}" dt="2020-05-22T14:19:18.417" v="2679" actId="478"/>
          <ac:picMkLst>
            <pc:docMk/>
            <pc:sldMk cId="3386727075" sldId="273"/>
            <ac:picMk id="259" creationId="{5D86629F-1A25-4FF5-9421-209D86CFCE1C}"/>
          </ac:picMkLst>
        </pc:picChg>
        <pc:picChg chg="add mod">
          <ac:chgData name="진우 이" userId="a371f288f40af634" providerId="LiveId" clId="{47A42E82-F5D5-43FE-8F54-CE93A5D7E596}" dt="2020-05-24T10:23:06.974" v="6426" actId="14100"/>
          <ac:picMkLst>
            <pc:docMk/>
            <pc:sldMk cId="3386727075" sldId="273"/>
            <ac:picMk id="330" creationId="{0A0243DE-5E70-444E-90A1-5112845B032B}"/>
          </ac:picMkLst>
        </pc:picChg>
        <pc:picChg chg="add del">
          <ac:chgData name="진우 이" userId="a371f288f40af634" providerId="LiveId" clId="{47A42E82-F5D5-43FE-8F54-CE93A5D7E596}" dt="2020-05-22T15:00:36.991" v="4002"/>
          <ac:picMkLst>
            <pc:docMk/>
            <pc:sldMk cId="3386727075" sldId="273"/>
            <ac:picMk id="351" creationId="{D5E1E063-20F3-4C54-A3EA-CEA14D13CCB7}"/>
          </ac:picMkLst>
        </pc:picChg>
        <pc:picChg chg="add mod">
          <ac:chgData name="진우 이" userId="a371f288f40af634" providerId="LiveId" clId="{47A42E82-F5D5-43FE-8F54-CE93A5D7E596}" dt="2020-05-22T14:49:56.352" v="3662" actId="14100"/>
          <ac:picMkLst>
            <pc:docMk/>
            <pc:sldMk cId="3386727075" sldId="273"/>
            <ac:picMk id="364" creationId="{39D08E47-CFEA-46BB-8F94-7131E0E8F5CD}"/>
          </ac:picMkLst>
        </pc:picChg>
        <pc:picChg chg="add del mod">
          <ac:chgData name="진우 이" userId="a371f288f40af634" providerId="LiveId" clId="{47A42E82-F5D5-43FE-8F54-CE93A5D7E596}" dt="2020-05-22T13:15:20.196" v="1622" actId="478"/>
          <ac:picMkLst>
            <pc:docMk/>
            <pc:sldMk cId="3386727075" sldId="273"/>
            <ac:picMk id="1024" creationId="{4BDAE2D3-9752-4DF7-8227-0671A9006379}"/>
          </ac:picMkLst>
        </pc:picChg>
        <pc:picChg chg="add mod topLvl">
          <ac:chgData name="진우 이" userId="a371f288f40af634" providerId="LiveId" clId="{47A42E82-F5D5-43FE-8F54-CE93A5D7E596}" dt="2020-05-24T07:20:30.079" v="4135" actId="164"/>
          <ac:picMkLst>
            <pc:docMk/>
            <pc:sldMk cId="3386727075" sldId="273"/>
            <ac:picMk id="1029" creationId="{6426DAB7-8DE6-453A-9937-B161E5BEDD97}"/>
          </ac:picMkLst>
        </pc:picChg>
        <pc:picChg chg="add del mod topLvl modCrop">
          <ac:chgData name="진우 이" userId="a371f288f40af634" providerId="LiveId" clId="{47A42E82-F5D5-43FE-8F54-CE93A5D7E596}" dt="2020-05-22T14:05:50.866" v="2369" actId="478"/>
          <ac:picMkLst>
            <pc:docMk/>
            <pc:sldMk cId="3386727075" sldId="273"/>
            <ac:picMk id="1038" creationId="{64876E67-5C9E-408D-9938-ED657E38C758}"/>
          </ac:picMkLst>
        </pc:picChg>
        <pc:picChg chg="add mod ord">
          <ac:chgData name="진우 이" userId="a371f288f40af634" providerId="LiveId" clId="{47A42E82-F5D5-43FE-8F54-CE93A5D7E596}" dt="2020-05-22T14:20:30.896" v="2714" actId="164"/>
          <ac:picMkLst>
            <pc:docMk/>
            <pc:sldMk cId="3386727075" sldId="273"/>
            <ac:picMk id="1044" creationId="{3778EB14-E54B-40C7-9BF7-584CF9A97E07}"/>
          </ac:picMkLst>
        </pc:picChg>
        <pc:picChg chg="add del mod">
          <ac:chgData name="진우 이" userId="a371f288f40af634" providerId="LiveId" clId="{47A42E82-F5D5-43FE-8F54-CE93A5D7E596}" dt="2020-05-22T14:24:00.651" v="2767" actId="478"/>
          <ac:picMkLst>
            <pc:docMk/>
            <pc:sldMk cId="3386727075" sldId="273"/>
            <ac:picMk id="1048" creationId="{FD549442-E8B2-4BB1-877B-3C93368621DE}"/>
          </ac:picMkLst>
        </pc:picChg>
        <pc:picChg chg="add mod topLvl">
          <ac:chgData name="진우 이" userId="a371f288f40af634" providerId="LiveId" clId="{47A42E82-F5D5-43FE-8F54-CE93A5D7E596}" dt="2020-05-24T10:21:38.134" v="6416" actId="1076"/>
          <ac:picMkLst>
            <pc:docMk/>
            <pc:sldMk cId="3386727075" sldId="273"/>
            <ac:picMk id="1063" creationId="{AA4CA56F-8F65-4918-B0DC-E87137699FF0}"/>
          </ac:picMkLst>
        </pc:picChg>
        <pc:cxnChg chg="add mo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13" creationId="{8F49EB14-8766-4B6A-9287-E167E72C235B}"/>
          </ac:cxnSpMkLst>
        </pc:cxnChg>
        <pc:cxnChg chg="mod">
          <ac:chgData name="진우 이" userId="a371f288f40af634" providerId="LiveId" clId="{47A42E82-F5D5-43FE-8F54-CE93A5D7E596}" dt="2020-05-22T14:42:49.823" v="3298" actId="14100"/>
          <ac:cxnSpMkLst>
            <pc:docMk/>
            <pc:sldMk cId="3386727075" sldId="273"/>
            <ac:cxnSpMk id="21" creationId="{A04ECF17-21B3-46A9-B6FE-6A778047092B}"/>
          </ac:cxnSpMkLst>
        </pc:cxnChg>
        <pc:cxnChg chg="del mod">
          <ac:chgData name="진우 이" userId="a371f288f40af634" providerId="LiveId" clId="{47A42E82-F5D5-43FE-8F54-CE93A5D7E596}" dt="2020-05-22T13:58:58.362" v="2259" actId="478"/>
          <ac:cxnSpMkLst>
            <pc:docMk/>
            <pc:sldMk cId="3386727075" sldId="273"/>
            <ac:cxnSpMk id="30" creationId="{C5D4C832-2C8C-4574-BF8A-2A4519A67251}"/>
          </ac:cxnSpMkLst>
        </pc:cxnChg>
        <pc:cxnChg chg="add mo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58" creationId="{DDE10727-1E9C-47AF-AD5A-6FA7D634845D}"/>
          </ac:cxnSpMkLst>
        </pc:cxnChg>
        <pc:cxnChg chg="mod">
          <ac:chgData name="진우 이" userId="a371f288f40af634" providerId="LiveId" clId="{47A42E82-F5D5-43FE-8F54-CE93A5D7E596}" dt="2020-05-22T12:33:13.945" v="936" actId="1076"/>
          <ac:cxnSpMkLst>
            <pc:docMk/>
            <pc:sldMk cId="3386727075" sldId="273"/>
            <ac:cxnSpMk id="138" creationId="{E7379692-A722-4691-8207-852A62B9818F}"/>
          </ac:cxnSpMkLst>
        </pc:cxnChg>
        <pc:cxnChg chg="del">
          <ac:chgData name="진우 이" userId="a371f288f40af634" providerId="LiveId" clId="{47A42E82-F5D5-43FE-8F54-CE93A5D7E596}" dt="2020-05-22T11:55:21.731" v="23" actId="478"/>
          <ac:cxnSpMkLst>
            <pc:docMk/>
            <pc:sldMk cId="3386727075" sldId="273"/>
            <ac:cxnSpMk id="143" creationId="{2A416A34-FC44-48FB-87B1-075B6ABD434D}"/>
          </ac:cxnSpMkLst>
        </pc:cxnChg>
        <pc:cxnChg chg="del mod">
          <ac:chgData name="진우 이" userId="a371f288f40af634" providerId="LiveId" clId="{47A42E82-F5D5-43FE-8F54-CE93A5D7E596}" dt="2020-05-22T12:33:35.577" v="943" actId="478"/>
          <ac:cxnSpMkLst>
            <pc:docMk/>
            <pc:sldMk cId="3386727075" sldId="273"/>
            <ac:cxnSpMk id="145" creationId="{108BE5B3-72EA-4294-AFE0-B149A355D872}"/>
          </ac:cxnSpMkLst>
        </pc:cxnChg>
        <pc:cxnChg chg="del mod">
          <ac:chgData name="진우 이" userId="a371f288f40af634" providerId="LiveId" clId="{47A42E82-F5D5-43FE-8F54-CE93A5D7E596}" dt="2020-05-22T12:06:21.774" v="177" actId="478"/>
          <ac:cxnSpMkLst>
            <pc:docMk/>
            <pc:sldMk cId="3386727075" sldId="273"/>
            <ac:cxnSpMk id="148" creationId="{018429FA-F43B-46BD-8625-F66230B8F740}"/>
          </ac:cxnSpMkLst>
        </pc:cxnChg>
        <pc:cxnChg chg="del mod">
          <ac:chgData name="진우 이" userId="a371f288f40af634" providerId="LiveId" clId="{47A42E82-F5D5-43FE-8F54-CE93A5D7E596}" dt="2020-05-22T12:21:09.595" v="477" actId="478"/>
          <ac:cxnSpMkLst>
            <pc:docMk/>
            <pc:sldMk cId="3386727075" sldId="273"/>
            <ac:cxnSpMk id="167" creationId="{FE7F72BB-9850-4C1B-842F-8ECAC2C74B65}"/>
          </ac:cxnSpMkLst>
        </pc:cxnChg>
        <pc:cxnChg chg="mo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205" creationId="{292DF80D-E8B3-48CC-8F43-7CFDC5140D61}"/>
          </ac:cxnSpMkLst>
        </pc:cxnChg>
        <pc:cxnChg chg="del mod">
          <ac:chgData name="진우 이" userId="a371f288f40af634" providerId="LiveId" clId="{47A42E82-F5D5-43FE-8F54-CE93A5D7E596}" dt="2020-05-22T12:07:35.965" v="198" actId="478"/>
          <ac:cxnSpMkLst>
            <pc:docMk/>
            <pc:sldMk cId="3386727075" sldId="273"/>
            <ac:cxnSpMk id="207" creationId="{A3E7A7BE-D60D-4DB7-98A9-65832232F58B}"/>
          </ac:cxnSpMkLst>
        </pc:cxnChg>
        <pc:cxnChg chg="mod">
          <ac:chgData name="진우 이" userId="a371f288f40af634" providerId="LiveId" clId="{47A42E82-F5D5-43FE-8F54-CE93A5D7E596}" dt="2020-05-22T11:54:48.514" v="13" actId="164"/>
          <ac:cxnSpMkLst>
            <pc:docMk/>
            <pc:sldMk cId="3386727075" sldId="273"/>
            <ac:cxnSpMk id="218" creationId="{89D23A94-E9DC-40A5-B096-449EF542D5C1}"/>
          </ac:cxnSpMkLst>
        </pc:cxnChg>
        <pc:cxnChg chg="add mo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229" creationId="{BF0C13EA-1BC4-4804-93B5-48AAF3266591}"/>
          </ac:cxnSpMkLst>
        </pc:cxnChg>
        <pc:cxnChg chg="add del mod">
          <ac:chgData name="진우 이" userId="a371f288f40af634" providerId="LiveId" clId="{47A42E82-F5D5-43FE-8F54-CE93A5D7E596}" dt="2020-05-22T14:24:53.114" v="2782" actId="478"/>
          <ac:cxnSpMkLst>
            <pc:docMk/>
            <pc:sldMk cId="3386727075" sldId="273"/>
            <ac:cxnSpMk id="328" creationId="{0F4674C5-E162-4CFE-ABEA-715220F0EB0F}"/>
          </ac:cxnSpMkLst>
        </pc:cxnChg>
        <pc:cxnChg chg="add mo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355" creationId="{F5B5E8AE-FDBA-46C5-8417-91C81B197917}"/>
          </ac:cxnSpMkLst>
        </pc:cxnChg>
        <pc:cxnChg chg="add mod">
          <ac:chgData name="진우 이" userId="a371f288f40af634" providerId="LiveId" clId="{47A42E82-F5D5-43FE-8F54-CE93A5D7E596}" dt="2020-05-22T14:42:59.245" v="3300" actId="1076"/>
          <ac:cxnSpMkLst>
            <pc:docMk/>
            <pc:sldMk cId="3386727075" sldId="273"/>
            <ac:cxnSpMk id="381" creationId="{A00D5AD4-6468-4727-A06A-05F924C829B4}"/>
          </ac:cxnSpMkLst>
        </pc:cxnChg>
        <pc:cxnChg chg="add mod">
          <ac:chgData name="진우 이" userId="a371f288f40af634" providerId="LiveId" clId="{47A42E82-F5D5-43FE-8F54-CE93A5D7E596}" dt="2020-05-22T14:59:11.276" v="3978" actId="14100"/>
          <ac:cxnSpMkLst>
            <pc:docMk/>
            <pc:sldMk cId="3386727075" sldId="273"/>
            <ac:cxnSpMk id="451" creationId="{D6E1C08D-F32C-40E4-8FD8-79ED41BFFB18}"/>
          </ac:cxnSpMkLst>
        </pc:cxnChg>
        <pc:cxnChg chg="add mo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453" creationId="{84B30111-169D-4953-96FC-54403F73551C}"/>
          </ac:cxnSpMkLst>
        </pc:cxnChg>
        <pc:cxnChg chg="add mod ord">
          <ac:chgData name="진우 이" userId="a371f288f40af634" providerId="LiveId" clId="{47A42E82-F5D5-43FE-8F54-CE93A5D7E596}" dt="2020-05-22T15:01:16.351" v="4016" actId="1076"/>
          <ac:cxnSpMkLst>
            <pc:docMk/>
            <pc:sldMk cId="3386727075" sldId="273"/>
            <ac:cxnSpMk id="462" creationId="{3A26FC2C-70D6-4A0B-88B7-602E875CDCBA}"/>
          </ac:cxnSpMkLst>
        </pc:cxnChg>
        <pc:cxnChg chg="add del mod">
          <ac:chgData name="진우 이" userId="a371f288f40af634" providerId="LiveId" clId="{47A42E82-F5D5-43FE-8F54-CE93A5D7E596}" dt="2020-05-22T14:25:25.975" v="2807" actId="478"/>
          <ac:cxnSpMkLst>
            <pc:docMk/>
            <pc:sldMk cId="3386727075" sldId="273"/>
            <ac:cxnSpMk id="1055" creationId="{180FFCB1-0C21-4704-A570-420246864133}"/>
          </ac:cxnSpMkLst>
        </pc:cxnChg>
        <pc:cxnChg chg="add mod ord topLvl">
          <ac:chgData name="진우 이" userId="a371f288f40af634" providerId="LiveId" clId="{47A42E82-F5D5-43FE-8F54-CE93A5D7E596}" dt="2020-05-24T09:18:42.818" v="5813" actId="165"/>
          <ac:cxnSpMkLst>
            <pc:docMk/>
            <pc:sldMk cId="3386727075" sldId="273"/>
            <ac:cxnSpMk id="1058" creationId="{C964AE30-3FE5-4C0B-8E80-940CC37ABCB6}"/>
          </ac:cxnSpMkLst>
        </pc:cxnChg>
      </pc:sldChg>
      <pc:sldChg chg="add del">
        <pc:chgData name="진우 이" userId="a371f288f40af634" providerId="LiveId" clId="{47A42E82-F5D5-43FE-8F54-CE93A5D7E596}" dt="2020-05-24T08:04:24.891" v="4706"/>
        <pc:sldMkLst>
          <pc:docMk/>
          <pc:sldMk cId="33117937" sldId="274"/>
        </pc:sldMkLst>
      </pc:sldChg>
      <pc:sldChg chg="addSp delSp modSp add">
        <pc:chgData name="진우 이" userId="a371f288f40af634" providerId="LiveId" clId="{47A42E82-F5D5-43FE-8F54-CE93A5D7E596}" dt="2020-05-24T10:26:11.168" v="6454"/>
        <pc:sldMkLst>
          <pc:docMk/>
          <pc:sldMk cId="1797368002" sldId="274"/>
        </pc:sldMkLst>
        <pc:spChg chg="mod">
          <ac:chgData name="진우 이" userId="a371f288f40af634" providerId="LiveId" clId="{47A42E82-F5D5-43FE-8F54-CE93A5D7E596}" dt="2020-05-24T08:26:03.221" v="5256" actId="14100"/>
          <ac:spMkLst>
            <pc:docMk/>
            <pc:sldMk cId="1797368002" sldId="274"/>
            <ac:spMk id="2" creationId="{10F0A2E5-DB97-4D4F-96F9-8AE70DE9CD9A}"/>
          </ac:spMkLst>
        </pc:spChg>
        <pc:spChg chg="mod">
          <ac:chgData name="진우 이" userId="a371f288f40af634" providerId="LiveId" clId="{47A42E82-F5D5-43FE-8F54-CE93A5D7E596}" dt="2020-05-24T08:24:50.117" v="5223" actId="14100"/>
          <ac:spMkLst>
            <pc:docMk/>
            <pc:sldMk cId="1797368002" sldId="274"/>
            <ac:spMk id="4" creationId="{8024F2BA-9068-453B-84A7-95C2A08204F8}"/>
          </ac:spMkLst>
        </pc:spChg>
        <pc:spChg chg="mod">
          <ac:chgData name="진우 이" userId="a371f288f40af634" providerId="LiveId" clId="{47A42E82-F5D5-43FE-8F54-CE93A5D7E596}" dt="2020-05-24T08:25:23.255" v="5241" actId="1035"/>
          <ac:spMkLst>
            <pc:docMk/>
            <pc:sldMk cId="1797368002" sldId="274"/>
            <ac:spMk id="7" creationId="{4DD47A04-0D16-4A59-8C4C-6B27B2A8C545}"/>
          </ac:spMkLst>
        </pc:spChg>
        <pc:spChg chg="del">
          <ac:chgData name="진우 이" userId="a371f288f40af634" providerId="LiveId" clId="{47A42E82-F5D5-43FE-8F54-CE93A5D7E596}" dt="2020-05-24T08:09:34.280" v="4802" actId="478"/>
          <ac:spMkLst>
            <pc:docMk/>
            <pc:sldMk cId="1797368002" sldId="274"/>
            <ac:spMk id="8" creationId="{4FFA8726-0BBB-4189-A0E9-CCEFAB71A3FB}"/>
          </ac:spMkLst>
        </pc:spChg>
        <pc:spChg chg="mod">
          <ac:chgData name="진우 이" userId="a371f288f40af634" providerId="LiveId" clId="{47A42E82-F5D5-43FE-8F54-CE93A5D7E596}" dt="2020-05-24T08:09:06.683" v="4799" actId="948"/>
          <ac:spMkLst>
            <pc:docMk/>
            <pc:sldMk cId="1797368002" sldId="274"/>
            <ac:spMk id="10" creationId="{D1CC247C-252D-4179-ACCD-9A2ACB460DAA}"/>
          </ac:spMkLst>
        </pc:spChg>
        <pc:spChg chg="mod">
          <ac:chgData name="진우 이" userId="a371f288f40af634" providerId="LiveId" clId="{47A42E82-F5D5-43FE-8F54-CE93A5D7E596}" dt="2020-05-24T08:08:41.125" v="4793" actId="164"/>
          <ac:spMkLst>
            <pc:docMk/>
            <pc:sldMk cId="1797368002" sldId="274"/>
            <ac:spMk id="11" creationId="{D3A908CA-0250-4A84-876E-225798258B24}"/>
          </ac:spMkLst>
        </pc:spChg>
        <pc:spChg chg="add mod">
          <ac:chgData name="진우 이" userId="a371f288f40af634" providerId="LiveId" clId="{47A42E82-F5D5-43FE-8F54-CE93A5D7E596}" dt="2020-05-24T08:08:03.745" v="4785" actId="571"/>
          <ac:spMkLst>
            <pc:docMk/>
            <pc:sldMk cId="1797368002" sldId="274"/>
            <ac:spMk id="17" creationId="{BCD7B983-4B56-4B77-9F6D-1719B39CDB49}"/>
          </ac:spMkLst>
        </pc:spChg>
        <pc:spChg chg="add mod">
          <ac:chgData name="진우 이" userId="a371f288f40af634" providerId="LiveId" clId="{47A42E82-F5D5-43FE-8F54-CE93A5D7E596}" dt="2020-05-24T10:26:11.168" v="6454"/>
          <ac:spMkLst>
            <pc:docMk/>
            <pc:sldMk cId="1797368002" sldId="274"/>
            <ac:spMk id="19" creationId="{9634A4AC-ED4D-4FC9-B752-632D193AA1D9}"/>
          </ac:spMkLst>
        </pc:spChg>
        <pc:spChg chg="mod">
          <ac:chgData name="진우 이" userId="a371f288f40af634" providerId="LiveId" clId="{47A42E82-F5D5-43FE-8F54-CE93A5D7E596}" dt="2020-05-24T08:09:14.420" v="4800" actId="948"/>
          <ac:spMkLst>
            <pc:docMk/>
            <pc:sldMk cId="1797368002" sldId="274"/>
            <ac:spMk id="21" creationId="{192C2CCB-FFC3-4729-84B4-695D3C2924A0}"/>
          </ac:spMkLst>
        </pc:spChg>
        <pc:spChg chg="mod">
          <ac:chgData name="진우 이" userId="a371f288f40af634" providerId="LiveId" clId="{47A42E82-F5D5-43FE-8F54-CE93A5D7E596}" dt="2020-05-24T08:07:39.693" v="4775" actId="164"/>
          <ac:spMkLst>
            <pc:docMk/>
            <pc:sldMk cId="1797368002" sldId="274"/>
            <ac:spMk id="22" creationId="{4AB40B8D-1020-4F6C-81AD-7F3DDDE8BFCC}"/>
          </ac:spMkLst>
        </pc:spChg>
        <pc:spChg chg="mod topLvl">
          <ac:chgData name="진우 이" userId="a371f288f40af634" providerId="LiveId" clId="{47A42E82-F5D5-43FE-8F54-CE93A5D7E596}" dt="2020-05-24T08:08:47.226" v="4795" actId="404"/>
          <ac:spMkLst>
            <pc:docMk/>
            <pc:sldMk cId="1797368002" sldId="274"/>
            <ac:spMk id="28" creationId="{8BAD58D5-83C0-45FE-AFB8-82AB51BEE43F}"/>
          </ac:spMkLst>
        </pc:spChg>
        <pc:spChg chg="mod topLvl">
          <ac:chgData name="진우 이" userId="a371f288f40af634" providerId="LiveId" clId="{47A42E82-F5D5-43FE-8F54-CE93A5D7E596}" dt="2020-05-24T08:07:53.662" v="4780" actId="164"/>
          <ac:spMkLst>
            <pc:docMk/>
            <pc:sldMk cId="1797368002" sldId="274"/>
            <ac:spMk id="29" creationId="{F225207D-0E9A-44B2-8D56-24523C1921E1}"/>
          </ac:spMkLst>
        </pc:spChg>
        <pc:spChg chg="del">
          <ac:chgData name="진우 이" userId="a371f288f40af634" providerId="LiveId" clId="{47A42E82-F5D5-43FE-8F54-CE93A5D7E596}" dt="2020-05-24T08:07:19.203" v="4771" actId="478"/>
          <ac:spMkLst>
            <pc:docMk/>
            <pc:sldMk cId="1797368002" sldId="274"/>
            <ac:spMk id="30" creationId="{D316DA70-244F-405A-92E1-BB388E103EE2}"/>
          </ac:spMkLst>
        </pc:spChg>
        <pc:grpChg chg="add del mod">
          <ac:chgData name="진우 이" userId="a371f288f40af634" providerId="LiveId" clId="{47A42E82-F5D5-43FE-8F54-CE93A5D7E596}" dt="2020-05-24T08:09:34.280" v="4802" actId="478"/>
          <ac:grpSpMkLst>
            <pc:docMk/>
            <pc:sldMk cId="1797368002" sldId="274"/>
            <ac:grpSpMk id="3" creationId="{413B81D1-15A5-4F34-A613-E901B1638F65}"/>
          </ac:grpSpMkLst>
        </pc:grpChg>
        <pc:grpChg chg="add del mod">
          <ac:chgData name="진우 이" userId="a371f288f40af634" providerId="LiveId" clId="{47A42E82-F5D5-43FE-8F54-CE93A5D7E596}" dt="2020-05-24T08:09:34.280" v="4802" actId="478"/>
          <ac:grpSpMkLst>
            <pc:docMk/>
            <pc:sldMk cId="1797368002" sldId="274"/>
            <ac:grpSpMk id="5" creationId="{A966338E-E9A0-4D74-8EC3-36DAE868694C}"/>
          </ac:grpSpMkLst>
        </pc:grpChg>
        <pc:grpChg chg="add del mod">
          <ac:chgData name="진우 이" userId="a371f288f40af634" providerId="LiveId" clId="{47A42E82-F5D5-43FE-8F54-CE93A5D7E596}" dt="2020-05-24T08:09:34.280" v="4802" actId="478"/>
          <ac:grpSpMkLst>
            <pc:docMk/>
            <pc:sldMk cId="1797368002" sldId="274"/>
            <ac:grpSpMk id="6" creationId="{980C9C2B-9F7D-4D2C-8FD3-BBF6CF935E4B}"/>
          </ac:grpSpMkLst>
        </pc:grpChg>
        <pc:grpChg chg="del mod">
          <ac:chgData name="진우 이" userId="a371f288f40af634" providerId="LiveId" clId="{47A42E82-F5D5-43FE-8F54-CE93A5D7E596}" dt="2020-05-24T08:07:50.695" v="4779" actId="165"/>
          <ac:grpSpMkLst>
            <pc:docMk/>
            <pc:sldMk cId="1797368002" sldId="274"/>
            <ac:grpSpMk id="27" creationId="{599A8C86-A9AC-4465-BC1C-F16CFE44C6DF}"/>
          </ac:grpSpMkLst>
        </pc:grpChg>
        <pc:picChg chg="mod">
          <ac:chgData name="진우 이" userId="a371f288f40af634" providerId="LiveId" clId="{47A42E82-F5D5-43FE-8F54-CE93A5D7E596}" dt="2020-05-24T08:24:50.117" v="5223" actId="14100"/>
          <ac:picMkLst>
            <pc:docMk/>
            <pc:sldMk cId="1797368002" sldId="274"/>
            <ac:picMk id="38" creationId="{7CA29CA3-67FD-405A-9FBA-742809D52439}"/>
          </ac:picMkLst>
        </pc:picChg>
      </pc:sldChg>
      <pc:sldChg chg="addSp delSp modSp add">
        <pc:chgData name="진우 이" userId="a371f288f40af634" providerId="LiveId" clId="{47A42E82-F5D5-43FE-8F54-CE93A5D7E596}" dt="2020-05-24T08:24:43.891" v="5220" actId="14100"/>
        <pc:sldMkLst>
          <pc:docMk/>
          <pc:sldMk cId="221658137" sldId="275"/>
        </pc:sldMkLst>
        <pc:spChg chg="add del mod">
          <ac:chgData name="진우 이" userId="a371f288f40af634" providerId="LiveId" clId="{47A42E82-F5D5-43FE-8F54-CE93A5D7E596}" dt="2020-05-24T08:24:43.891" v="5220" actId="14100"/>
          <ac:spMkLst>
            <pc:docMk/>
            <pc:sldMk cId="221658137" sldId="275"/>
            <ac:spMk id="2" creationId="{10F0A2E5-DB97-4D4F-96F9-8AE70DE9CD9A}"/>
          </ac:spMkLst>
        </pc:spChg>
        <pc:spChg chg="mod">
          <ac:chgData name="진우 이" userId="a371f288f40af634" providerId="LiveId" clId="{47A42E82-F5D5-43FE-8F54-CE93A5D7E596}" dt="2020-05-24T08:24:43.891" v="5220" actId="14100"/>
          <ac:spMkLst>
            <pc:docMk/>
            <pc:sldMk cId="221658137" sldId="275"/>
            <ac:spMk id="4" creationId="{8024F2BA-9068-453B-84A7-95C2A08204F8}"/>
          </ac:spMkLst>
        </pc:spChg>
        <pc:spChg chg="del">
          <ac:chgData name="진우 이" userId="a371f288f40af634" providerId="LiveId" clId="{47A42E82-F5D5-43FE-8F54-CE93A5D7E596}" dt="2020-05-24T08:10:20.244" v="4809" actId="478"/>
          <ac:spMkLst>
            <pc:docMk/>
            <pc:sldMk cId="221658137" sldId="275"/>
            <ac:spMk id="7" creationId="{4DD47A04-0D16-4A59-8C4C-6B27B2A8C545}"/>
          </ac:spMkLst>
        </pc:spChg>
        <pc:spChg chg="mod topLvl">
          <ac:chgData name="진우 이" userId="a371f288f40af634" providerId="LiveId" clId="{47A42E82-F5D5-43FE-8F54-CE93A5D7E596}" dt="2020-05-24T08:24:43.891" v="5220" actId="14100"/>
          <ac:spMkLst>
            <pc:docMk/>
            <pc:sldMk cId="221658137" sldId="275"/>
            <ac:spMk id="8" creationId="{4FFA8726-0BBB-4189-A0E9-CCEFAB71A3FB}"/>
          </ac:spMkLst>
        </pc:spChg>
        <pc:spChg chg="mod">
          <ac:chgData name="진우 이" userId="a371f288f40af634" providerId="LiveId" clId="{47A42E82-F5D5-43FE-8F54-CE93A5D7E596}" dt="2020-05-24T08:22:57.027" v="5058" actId="1036"/>
          <ac:spMkLst>
            <pc:docMk/>
            <pc:sldMk cId="221658137" sldId="275"/>
            <ac:spMk id="10" creationId="{D1CC247C-252D-4179-ACCD-9A2ACB460DAA}"/>
          </ac:spMkLst>
        </pc:spChg>
        <pc:spChg chg="add del">
          <ac:chgData name="진우 이" userId="a371f288f40af634" providerId="LiveId" clId="{47A42E82-F5D5-43FE-8F54-CE93A5D7E596}" dt="2020-05-24T08:11:30.193" v="4846" actId="478"/>
          <ac:spMkLst>
            <pc:docMk/>
            <pc:sldMk cId="221658137" sldId="275"/>
            <ac:spMk id="17" creationId="{EB553A84-D83C-4CE4-A3A4-53AA58B96CDA}"/>
          </ac:spMkLst>
        </pc:spChg>
        <pc:spChg chg="mod">
          <ac:chgData name="진우 이" userId="a371f288f40af634" providerId="LiveId" clId="{47A42E82-F5D5-43FE-8F54-CE93A5D7E596}" dt="2020-05-24T08:23:00.366" v="5068" actId="1036"/>
          <ac:spMkLst>
            <pc:docMk/>
            <pc:sldMk cId="221658137" sldId="275"/>
            <ac:spMk id="21" creationId="{192C2CCB-FFC3-4729-84B4-695D3C2924A0}"/>
          </ac:spMkLst>
        </pc:spChg>
        <pc:spChg chg="mod">
          <ac:chgData name="진우 이" userId="a371f288f40af634" providerId="LiveId" clId="{47A42E82-F5D5-43FE-8F54-CE93A5D7E596}" dt="2020-05-24T08:23:06.280" v="5076" actId="1036"/>
          <ac:spMkLst>
            <pc:docMk/>
            <pc:sldMk cId="221658137" sldId="275"/>
            <ac:spMk id="28" creationId="{8BAD58D5-83C0-45FE-AFB8-82AB51BEE43F}"/>
          </ac:spMkLst>
        </pc:spChg>
        <pc:grpChg chg="mod topLvl">
          <ac:chgData name="진우 이" userId="a371f288f40af634" providerId="LiveId" clId="{47A42E82-F5D5-43FE-8F54-CE93A5D7E596}" dt="2020-05-24T08:24:43.891" v="5220" actId="14100"/>
          <ac:grpSpMkLst>
            <pc:docMk/>
            <pc:sldMk cId="221658137" sldId="275"/>
            <ac:grpSpMk id="3" creationId="{413B81D1-15A5-4F34-A613-E901B1638F65}"/>
          </ac:grpSpMkLst>
        </pc:grpChg>
        <pc:grpChg chg="mod topLvl">
          <ac:chgData name="진우 이" userId="a371f288f40af634" providerId="LiveId" clId="{47A42E82-F5D5-43FE-8F54-CE93A5D7E596}" dt="2020-05-24T08:24:43.891" v="5220" actId="14100"/>
          <ac:grpSpMkLst>
            <pc:docMk/>
            <pc:sldMk cId="221658137" sldId="275"/>
            <ac:grpSpMk id="5" creationId="{A966338E-E9A0-4D74-8EC3-36DAE868694C}"/>
          </ac:grpSpMkLst>
        </pc:grpChg>
        <pc:grpChg chg="mod topLvl">
          <ac:chgData name="진우 이" userId="a371f288f40af634" providerId="LiveId" clId="{47A42E82-F5D5-43FE-8F54-CE93A5D7E596}" dt="2020-05-24T08:24:43.891" v="5220" actId="14100"/>
          <ac:grpSpMkLst>
            <pc:docMk/>
            <pc:sldMk cId="221658137" sldId="275"/>
            <ac:grpSpMk id="6" creationId="{980C9C2B-9F7D-4D2C-8FD3-BBF6CF935E4B}"/>
          </ac:grpSpMkLst>
        </pc:grpChg>
        <pc:grpChg chg="add del mod">
          <ac:chgData name="진우 이" userId="a371f288f40af634" providerId="LiveId" clId="{47A42E82-F5D5-43FE-8F54-CE93A5D7E596}" dt="2020-05-24T08:22:38.369" v="5014" actId="165"/>
          <ac:grpSpMkLst>
            <pc:docMk/>
            <pc:sldMk cId="221658137" sldId="275"/>
            <ac:grpSpMk id="9" creationId="{FC1D623C-1506-4FBC-97E1-3B23E01DAD6D}"/>
          </ac:grpSpMkLst>
        </pc:grpChg>
        <pc:picChg chg="mod">
          <ac:chgData name="진우 이" userId="a371f288f40af634" providerId="LiveId" clId="{47A42E82-F5D5-43FE-8F54-CE93A5D7E596}" dt="2020-05-24T08:24:43.891" v="5220" actId="14100"/>
          <ac:picMkLst>
            <pc:docMk/>
            <pc:sldMk cId="221658137" sldId="275"/>
            <ac:picMk id="38" creationId="{7CA29CA3-67FD-405A-9FBA-742809D52439}"/>
          </ac:picMkLst>
        </pc:picChg>
      </pc:sldChg>
      <pc:sldChg chg="modSp del">
        <pc:chgData name="진우 이" userId="a371f288f40af634" providerId="LiveId" clId="{47A42E82-F5D5-43FE-8F54-CE93A5D7E596}" dt="2020-05-24T07:29:28.163" v="4149" actId="2696"/>
        <pc:sldMkLst>
          <pc:docMk/>
          <pc:sldMk cId="571003270" sldId="275"/>
        </pc:sldMkLst>
        <pc:spChg chg="mod">
          <ac:chgData name="진우 이" userId="a371f288f40af634" providerId="LiveId" clId="{47A42E82-F5D5-43FE-8F54-CE93A5D7E596}" dt="2020-05-24T07:19:45.461" v="4128" actId="404"/>
          <ac:spMkLst>
            <pc:docMk/>
            <pc:sldMk cId="571003270" sldId="275"/>
            <ac:spMk id="24" creationId="{FE58872D-F1EA-4483-ABA6-57C029B2C403}"/>
          </ac:spMkLst>
        </pc:spChg>
        <pc:spChg chg="mod">
          <ac:chgData name="진우 이" userId="a371f288f40af634" providerId="LiveId" clId="{47A42E82-F5D5-43FE-8F54-CE93A5D7E596}" dt="2020-05-24T07:19:06.266" v="4116" actId="1038"/>
          <ac:spMkLst>
            <pc:docMk/>
            <pc:sldMk cId="571003270" sldId="275"/>
            <ac:spMk id="137" creationId="{9550839F-27B7-443C-A05D-38AA6CBAE9FD}"/>
          </ac:spMkLst>
        </pc:spChg>
        <pc:spChg chg="mod">
          <ac:chgData name="진우 이" userId="a371f288f40af634" providerId="LiveId" clId="{47A42E82-F5D5-43FE-8F54-CE93A5D7E596}" dt="2020-05-24T07:19:09.770" v="4117" actId="1037"/>
          <ac:spMkLst>
            <pc:docMk/>
            <pc:sldMk cId="571003270" sldId="275"/>
            <ac:spMk id="374" creationId="{C0B45538-79F0-4B28-86C1-17CBFD03A971}"/>
          </ac:spMkLst>
        </pc:spChg>
        <pc:spChg chg="mod">
          <ac:chgData name="진우 이" userId="a371f288f40af634" providerId="LiveId" clId="{47A42E82-F5D5-43FE-8F54-CE93A5D7E596}" dt="2020-05-24T07:19:27.919" v="4127" actId="20577"/>
          <ac:spMkLst>
            <pc:docMk/>
            <pc:sldMk cId="571003270" sldId="275"/>
            <ac:spMk id="382" creationId="{1B81466E-E524-443E-A241-D8CE549F2ADD}"/>
          </ac:spMkLst>
        </pc:spChg>
      </pc:sldChg>
      <pc:sldChg chg="addSp delSp modSp add ord">
        <pc:chgData name="진우 이" userId="a371f288f40af634" providerId="LiveId" clId="{47A42E82-F5D5-43FE-8F54-CE93A5D7E596}" dt="2020-05-24T10:34:09.831" v="6477" actId="255"/>
        <pc:sldMkLst>
          <pc:docMk/>
          <pc:sldMk cId="3997238423" sldId="276"/>
        </pc:sldMkLst>
        <pc:spChg chg="mod">
          <ac:chgData name="진우 이" userId="a371f288f40af634" providerId="LiveId" clId="{47A42E82-F5D5-43FE-8F54-CE93A5D7E596}" dt="2020-05-24T10:34:09.831" v="6477" actId="255"/>
          <ac:spMkLst>
            <pc:docMk/>
            <pc:sldMk cId="3997238423" sldId="276"/>
            <ac:spMk id="4" creationId="{8024F2BA-9068-453B-84A7-95C2A08204F8}"/>
          </ac:spMkLst>
        </pc:spChg>
        <pc:spChg chg="del">
          <ac:chgData name="진우 이" userId="a371f288f40af634" providerId="LiveId" clId="{47A42E82-F5D5-43FE-8F54-CE93A5D7E596}" dt="2020-05-24T08:58:40.662" v="5343" actId="478"/>
          <ac:spMkLst>
            <pc:docMk/>
            <pc:sldMk cId="3997238423" sldId="276"/>
            <ac:spMk id="7" creationId="{DAD340D9-B7D8-43D5-AB3E-8AD8E6FADFD8}"/>
          </ac:spMkLst>
        </pc:spChg>
        <pc:spChg chg="del">
          <ac:chgData name="진우 이" userId="a371f288f40af634" providerId="LiveId" clId="{47A42E82-F5D5-43FE-8F54-CE93A5D7E596}" dt="2020-05-24T08:58:40.662" v="5343" actId="478"/>
          <ac:spMkLst>
            <pc:docMk/>
            <pc:sldMk cId="3997238423" sldId="276"/>
            <ac:spMk id="21" creationId="{80F8C23D-AEB2-42E3-9AA8-968CABCCE7A5}"/>
          </ac:spMkLst>
        </pc:spChg>
        <pc:spChg chg="del">
          <ac:chgData name="진우 이" userId="a371f288f40af634" providerId="LiveId" clId="{47A42E82-F5D5-43FE-8F54-CE93A5D7E596}" dt="2020-05-24T08:58:40.662" v="5343" actId="478"/>
          <ac:spMkLst>
            <pc:docMk/>
            <pc:sldMk cId="3997238423" sldId="276"/>
            <ac:spMk id="39" creationId="{DC2531C8-DD45-430F-BF36-83FB096A4A29}"/>
          </ac:spMkLst>
        </pc:spChg>
        <pc:spChg chg="del">
          <ac:chgData name="진우 이" userId="a371f288f40af634" providerId="LiveId" clId="{47A42E82-F5D5-43FE-8F54-CE93A5D7E596}" dt="2020-05-24T08:58:40.662" v="5343" actId="478"/>
          <ac:spMkLst>
            <pc:docMk/>
            <pc:sldMk cId="3997238423" sldId="276"/>
            <ac:spMk id="42" creationId="{41DD82C0-3EA7-462A-A8BA-3A2096AEDD40}"/>
          </ac:spMkLst>
        </pc:spChg>
        <pc:spChg chg="del">
          <ac:chgData name="진우 이" userId="a371f288f40af634" providerId="LiveId" clId="{47A42E82-F5D5-43FE-8F54-CE93A5D7E596}" dt="2020-05-24T08:58:40.662" v="5343" actId="478"/>
          <ac:spMkLst>
            <pc:docMk/>
            <pc:sldMk cId="3997238423" sldId="276"/>
            <ac:spMk id="56" creationId="{7459ACA1-F156-4E0D-AE87-C5E0C9EEF5C7}"/>
          </ac:spMkLst>
        </pc:spChg>
        <pc:grpChg chg="del">
          <ac:chgData name="진우 이" userId="a371f288f40af634" providerId="LiveId" clId="{47A42E82-F5D5-43FE-8F54-CE93A5D7E596}" dt="2020-05-24T08:58:40.662" v="5343" actId="478"/>
          <ac:grpSpMkLst>
            <pc:docMk/>
            <pc:sldMk cId="3997238423" sldId="276"/>
            <ac:grpSpMk id="5" creationId="{EA560DA7-A5FB-4814-8430-4C7FFA746AA2}"/>
          </ac:grpSpMkLst>
        </pc:grpChg>
        <pc:grpChg chg="del">
          <ac:chgData name="진우 이" userId="a371f288f40af634" providerId="LiveId" clId="{47A42E82-F5D5-43FE-8F54-CE93A5D7E596}" dt="2020-05-24T08:58:40.662" v="5343" actId="478"/>
          <ac:grpSpMkLst>
            <pc:docMk/>
            <pc:sldMk cId="3997238423" sldId="276"/>
            <ac:grpSpMk id="15" creationId="{F43077DB-DDBF-4E93-9288-CC4F32D5C4A3}"/>
          </ac:grpSpMkLst>
        </pc:grpChg>
        <pc:grpChg chg="del">
          <ac:chgData name="진우 이" userId="a371f288f40af634" providerId="LiveId" clId="{47A42E82-F5D5-43FE-8F54-CE93A5D7E596}" dt="2020-05-24T08:58:40.662" v="5343" actId="478"/>
          <ac:grpSpMkLst>
            <pc:docMk/>
            <pc:sldMk cId="3997238423" sldId="276"/>
            <ac:grpSpMk id="16" creationId="{3BAB67F8-2C1E-4D4E-A337-EEE5828769BC}"/>
          </ac:grpSpMkLst>
        </pc:grpChg>
        <pc:picChg chg="add del mod">
          <ac:chgData name="진우 이" userId="a371f288f40af634" providerId="LiveId" clId="{47A42E82-F5D5-43FE-8F54-CE93A5D7E596}" dt="2020-05-24T09:50:20.387" v="5839" actId="478"/>
          <ac:picMkLst>
            <pc:docMk/>
            <pc:sldMk cId="3997238423" sldId="276"/>
            <ac:picMk id="6" creationId="{1372E12C-D4D3-48C4-9C1D-8A40D2BF4C5D}"/>
          </ac:picMkLst>
        </pc:picChg>
        <pc:picChg chg="add del mod">
          <ac:chgData name="진우 이" userId="a371f288f40af634" providerId="LiveId" clId="{47A42E82-F5D5-43FE-8F54-CE93A5D7E596}" dt="2020-05-24T09:50:24.347" v="5842" actId="478"/>
          <ac:picMkLst>
            <pc:docMk/>
            <pc:sldMk cId="3997238423" sldId="276"/>
            <ac:picMk id="19" creationId="{146D205B-4DF6-4669-9D29-2053E60397C6}"/>
          </ac:picMkLst>
        </pc:picChg>
        <pc:picChg chg="add mod">
          <ac:chgData name="진우 이" userId="a371f288f40af634" providerId="LiveId" clId="{47A42E82-F5D5-43FE-8F54-CE93A5D7E596}" dt="2020-05-24T09:51:06.752" v="5850" actId="1076"/>
          <ac:picMkLst>
            <pc:docMk/>
            <pc:sldMk cId="3997238423" sldId="276"/>
            <ac:picMk id="25" creationId="{A9E32329-165B-4742-B208-003130713D91}"/>
          </ac:picMkLst>
        </pc:picChg>
        <pc:picChg chg="del">
          <ac:chgData name="진우 이" userId="a371f288f40af634" providerId="LiveId" clId="{47A42E82-F5D5-43FE-8F54-CE93A5D7E596}" dt="2020-05-24T08:58:40.662" v="5343" actId="478"/>
          <ac:picMkLst>
            <pc:docMk/>
            <pc:sldMk cId="3997238423" sldId="276"/>
            <ac:picMk id="1028" creationId="{A972B7F1-62BD-465C-8891-8E4B6DDD7640}"/>
          </ac:picMkLst>
        </pc:picChg>
        <pc:cxnChg chg="del">
          <ac:chgData name="진우 이" userId="a371f288f40af634" providerId="LiveId" clId="{47A42E82-F5D5-43FE-8F54-CE93A5D7E596}" dt="2020-05-24T08:58:40.662" v="5343" actId="478"/>
          <ac:cxnSpMkLst>
            <pc:docMk/>
            <pc:sldMk cId="3997238423" sldId="276"/>
            <ac:cxnSpMk id="18" creationId="{C9B3E751-E84B-4077-B538-9E7B90C50F06}"/>
          </ac:cxnSpMkLst>
        </pc:cxnChg>
        <pc:cxnChg chg="del">
          <ac:chgData name="진우 이" userId="a371f288f40af634" providerId="LiveId" clId="{47A42E82-F5D5-43FE-8F54-CE93A5D7E596}" dt="2020-05-24T08:58:40.662" v="5343" actId="478"/>
          <ac:cxnSpMkLst>
            <pc:docMk/>
            <pc:sldMk cId="3997238423" sldId="276"/>
            <ac:cxnSpMk id="22" creationId="{2ACFDECE-0D07-436E-977E-31A89FC79C9E}"/>
          </ac:cxnSpMkLst>
        </pc:cxnChg>
        <pc:cxnChg chg="del">
          <ac:chgData name="진우 이" userId="a371f288f40af634" providerId="LiveId" clId="{47A42E82-F5D5-43FE-8F54-CE93A5D7E596}" dt="2020-05-24T08:58:40.662" v="5343" actId="478"/>
          <ac:cxnSpMkLst>
            <pc:docMk/>
            <pc:sldMk cId="3997238423" sldId="276"/>
            <ac:cxnSpMk id="23" creationId="{973E2E1D-C56F-4873-901B-444F1E6BE271}"/>
          </ac:cxnSpMkLst>
        </pc:cxnChg>
        <pc:cxnChg chg="del">
          <ac:chgData name="진우 이" userId="a371f288f40af634" providerId="LiveId" clId="{47A42E82-F5D5-43FE-8F54-CE93A5D7E596}" dt="2020-05-24T08:58:40.662" v="5343" actId="478"/>
          <ac:cxnSpMkLst>
            <pc:docMk/>
            <pc:sldMk cId="3997238423" sldId="276"/>
            <ac:cxnSpMk id="30" creationId="{C5D4C832-2C8C-4574-BF8A-2A4519A67251}"/>
          </ac:cxnSpMkLst>
        </pc:cxnChg>
        <pc:cxnChg chg="del">
          <ac:chgData name="진우 이" userId="a371f288f40af634" providerId="LiveId" clId="{47A42E82-F5D5-43FE-8F54-CE93A5D7E596}" dt="2020-05-24T08:58:40.662" v="5343" actId="478"/>
          <ac:cxnSpMkLst>
            <pc:docMk/>
            <pc:sldMk cId="3997238423" sldId="276"/>
            <ac:cxnSpMk id="45" creationId="{9E3E205E-3A5E-4631-A97B-1887A5C92327}"/>
          </ac:cxnSpMkLst>
        </pc:cxnChg>
        <pc:cxnChg chg="del">
          <ac:chgData name="진우 이" userId="a371f288f40af634" providerId="LiveId" clId="{47A42E82-F5D5-43FE-8F54-CE93A5D7E596}" dt="2020-05-24T08:58:40.662" v="5343" actId="478"/>
          <ac:cxnSpMkLst>
            <pc:docMk/>
            <pc:sldMk cId="3997238423" sldId="276"/>
            <ac:cxnSpMk id="48" creationId="{55269685-EF25-4FA4-A993-B4815382BD22}"/>
          </ac:cxnSpMkLst>
        </pc:cxnChg>
      </pc:sldChg>
      <pc:sldChg chg="addSp delSp modSp add del">
        <pc:chgData name="진우 이" userId="a371f288f40af634" providerId="LiveId" clId="{47A42E82-F5D5-43FE-8F54-CE93A5D7E596}" dt="2020-05-24T09:17:29.479" v="5788" actId="2696"/>
        <pc:sldMkLst>
          <pc:docMk/>
          <pc:sldMk cId="2701929710" sldId="277"/>
        </pc:sldMkLst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5" creationId="{6D8553CE-C1C0-48CB-AC6B-7B3B725C9B17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1" creationId="{4324F9D9-0E9A-4C5C-AA58-63BB50C1EAB6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2" creationId="{F7CEEE0B-6248-4EFF-9621-8431EC35C124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8" creationId="{EF13152A-893E-4F2C-BD99-99D7961A20F2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23" creationId="{E5DFA120-4CEC-43D1-8B05-F87D36CC7E0A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26" creationId="{12B271E7-D424-4062-938C-ABE16E8467CB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30" creationId="{054AA202-2EC2-4010-83C1-9F303B9CCC53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32" creationId="{97BFC349-470E-4658-BAED-65D02C41CDEC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38" creationId="{C6ADABF0-74ED-4FA6-A4F9-AEC6A092547D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40" creationId="{AD4280D7-7278-4E81-9DF2-0C4278F46F71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47" creationId="{D86C5B7E-E200-4014-A27F-71F665BDE1C8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52" creationId="{59AF4406-4762-401A-BDD5-A0CA81302E9D}"/>
          </ac:spMkLst>
        </pc:spChg>
        <pc:spChg chg="add del">
          <ac:chgData name="진우 이" userId="a371f288f40af634" providerId="LiveId" clId="{47A42E82-F5D5-43FE-8F54-CE93A5D7E596}" dt="2020-05-24T09:11:06.513" v="5673"/>
          <ac:spMkLst>
            <pc:docMk/>
            <pc:sldMk cId="2701929710" sldId="277"/>
            <ac:spMk id="53" creationId="{B598D289-3DA3-4ED1-BF5E-BB5FBBA2C458}"/>
          </ac:spMkLst>
        </pc:spChg>
        <pc:spChg chg="add">
          <ac:chgData name="진우 이" userId="a371f288f40af634" providerId="LiveId" clId="{47A42E82-F5D5-43FE-8F54-CE93A5D7E596}" dt="2020-05-24T09:12:04.469" v="5697"/>
          <ac:spMkLst>
            <pc:docMk/>
            <pc:sldMk cId="2701929710" sldId="277"/>
            <ac:spMk id="54" creationId="{3CD34472-D053-4D43-9DD9-F340A82C1557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56" creationId="{A03A0581-1605-4C47-939D-6273A264046B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59" creationId="{9ED3E83A-ACC3-4E17-8A41-0A19880063D2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72" creationId="{B9CAC6FB-8CB7-40DD-92D9-F3C3AC585FA4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73" creationId="{BD5D0E56-E6D8-4AE0-95E8-B67D9EBB1EBC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74" creationId="{87AFDC1D-3357-4F2C-9960-51968753BAD1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85" creationId="{199F5A62-944B-46AA-ABC2-2E1F030C8D15}"/>
          </ac:spMkLst>
        </pc:spChg>
        <pc:spChg chg="del mod topLvl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94" creationId="{E5EC4E8A-EEC4-4B47-8D2D-2D3648FFA512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97" creationId="{5167A9D2-2D5A-48F5-8457-2B1BAAE61F78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01" creationId="{15498261-6DF2-4DCF-9A2B-72462C560C2B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09" creationId="{EABE17C1-BC29-449E-8A26-D5E6FAB03A8B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20" creationId="{5B23B668-121E-44A6-8B4D-F40B4044F463}"/>
          </ac:spMkLst>
        </pc:spChg>
        <pc:spChg chg="del mod">
          <ac:chgData name="진우 이" userId="a371f288f40af634" providerId="LiveId" clId="{47A42E82-F5D5-43FE-8F54-CE93A5D7E596}" dt="2020-05-24T09:12:17.048" v="5700"/>
          <ac:spMkLst>
            <pc:docMk/>
            <pc:sldMk cId="2701929710" sldId="277"/>
            <ac:spMk id="150" creationId="{8DA249E0-47D9-47D5-BBB3-47CFA0E2DFA1}"/>
          </ac:spMkLst>
        </pc:spChg>
        <pc:grpChg chg="del mod">
          <ac:chgData name="진우 이" userId="a371f288f40af634" providerId="LiveId" clId="{47A42E82-F5D5-43FE-8F54-CE93A5D7E596}" dt="2020-05-24T09:11:19.647" v="5695" actId="165"/>
          <ac:grpSpMkLst>
            <pc:docMk/>
            <pc:sldMk cId="2701929710" sldId="277"/>
            <ac:grpSpMk id="13" creationId="{2733E604-319B-4657-B302-467FEAD439C3}"/>
          </ac:grpSpMkLst>
        </pc:grpChg>
        <pc:grpChg chg="del mod">
          <ac:chgData name="진우 이" userId="a371f288f40af634" providerId="LiveId" clId="{47A42E82-F5D5-43FE-8F54-CE93A5D7E596}" dt="2020-05-24T09:11:19.647" v="5695" actId="165"/>
          <ac:grpSpMkLst>
            <pc:docMk/>
            <pc:sldMk cId="2701929710" sldId="277"/>
            <ac:grpSpMk id="15" creationId="{448AF019-44D5-4AFD-B3CA-75212970E69D}"/>
          </ac:grpSpMkLst>
        </pc:grpChg>
        <pc:grpChg chg="del mod">
          <ac:chgData name="진우 이" userId="a371f288f40af634" providerId="LiveId" clId="{47A42E82-F5D5-43FE-8F54-CE93A5D7E596}" dt="2020-05-24T09:11:19.647" v="5695" actId="165"/>
          <ac:grpSpMkLst>
            <pc:docMk/>
            <pc:sldMk cId="2701929710" sldId="277"/>
            <ac:grpSpMk id="31" creationId="{F52C15C1-7247-40AB-9B77-04C28F0F7CB3}"/>
          </ac:grpSpMkLst>
        </pc:grpChg>
        <pc:grpChg chg="del mod topLvl">
          <ac:chgData name="진우 이" userId="a371f288f40af634" providerId="LiveId" clId="{47A42E82-F5D5-43FE-8F54-CE93A5D7E596}" dt="2020-05-24T09:11:24.962" v="5696" actId="165"/>
          <ac:grpSpMkLst>
            <pc:docMk/>
            <pc:sldMk cId="2701929710" sldId="277"/>
            <ac:grpSpMk id="58" creationId="{93EA9220-01F7-4530-9B26-5EC8AFDEA48A}"/>
          </ac:grpSpMkLst>
        </pc:grpChg>
        <pc:grpChg chg="del mod">
          <ac:chgData name="진우 이" userId="a371f288f40af634" providerId="LiveId" clId="{47A42E82-F5D5-43FE-8F54-CE93A5D7E596}" dt="2020-05-24T09:11:19.647" v="5695" actId="165"/>
          <ac:grpSpMkLst>
            <pc:docMk/>
            <pc:sldMk cId="2701929710" sldId="277"/>
            <ac:grpSpMk id="62" creationId="{9098E625-7AAD-4945-AAD4-F17227635448}"/>
          </ac:grpSpMkLst>
        </pc:grpChg>
        <pc:grpChg chg="del mod">
          <ac:chgData name="진우 이" userId="a371f288f40af634" providerId="LiveId" clId="{47A42E82-F5D5-43FE-8F54-CE93A5D7E596}" dt="2020-05-24T09:11:19.647" v="5695" actId="165"/>
          <ac:grpSpMkLst>
            <pc:docMk/>
            <pc:sldMk cId="2701929710" sldId="277"/>
            <ac:grpSpMk id="89" creationId="{A1043401-6391-44D8-A2BA-7BA28191C6D1}"/>
          </ac:grpSpMkLst>
        </pc:grpChg>
        <pc:grpChg chg="del mod">
          <ac:chgData name="진우 이" userId="a371f288f40af634" providerId="LiveId" clId="{47A42E82-F5D5-43FE-8F54-CE93A5D7E596}" dt="2020-05-24T09:11:19.647" v="5695" actId="165"/>
          <ac:grpSpMkLst>
            <pc:docMk/>
            <pc:sldMk cId="2701929710" sldId="277"/>
            <ac:grpSpMk id="102" creationId="{EE06601F-32B0-43B1-9E91-53E5974CC5DD}"/>
          </ac:grpSpMkLst>
        </pc:grpChg>
        <pc:graphicFrameChg chg="del mod">
          <ac:chgData name="진우 이" userId="a371f288f40af634" providerId="LiveId" clId="{47A42E82-F5D5-43FE-8F54-CE93A5D7E596}" dt="2020-05-24T09:12:17.048" v="5700"/>
          <ac:graphicFrameMkLst>
            <pc:docMk/>
            <pc:sldMk cId="2701929710" sldId="277"/>
            <ac:graphicFrameMk id="45" creationId="{51F54FD7-0F58-4AB1-B10F-32600BCFCBB5}"/>
          </ac:graphicFrameMkLst>
        </pc:graphicFrameChg>
        <pc:picChg chg="del mod topLvl">
          <ac:chgData name="진우 이" userId="a371f288f40af634" providerId="LiveId" clId="{47A42E82-F5D5-43FE-8F54-CE93A5D7E596}" dt="2020-05-24T09:12:17.048" v="5700"/>
          <ac:picMkLst>
            <pc:docMk/>
            <pc:sldMk cId="2701929710" sldId="277"/>
            <ac:picMk id="4" creationId="{0A32562E-B73D-45F1-8257-099FE1265EA2}"/>
          </ac:picMkLst>
        </pc:picChg>
        <pc:picChg chg="del mod topLvl">
          <ac:chgData name="진우 이" userId="a371f288f40af634" providerId="LiveId" clId="{47A42E82-F5D5-43FE-8F54-CE93A5D7E596}" dt="2020-05-24T09:12:17.048" v="5700"/>
          <ac:picMkLst>
            <pc:docMk/>
            <pc:sldMk cId="2701929710" sldId="277"/>
            <ac:picMk id="10" creationId="{239F5D1F-DCAD-40DE-BBCD-2707FB0658F0}"/>
          </ac:picMkLst>
        </pc:picChg>
        <pc:picChg chg="del mod topLvl">
          <ac:chgData name="진우 이" userId="a371f288f40af634" providerId="LiveId" clId="{47A42E82-F5D5-43FE-8F54-CE93A5D7E596}" dt="2020-05-24T09:12:17.048" v="5700"/>
          <ac:picMkLst>
            <pc:docMk/>
            <pc:sldMk cId="2701929710" sldId="277"/>
            <ac:picMk id="21" creationId="{A65B1DC5-8CB7-42F8-ACD7-FBB3739227ED}"/>
          </ac:picMkLst>
        </pc:picChg>
        <pc:picChg chg="del mod">
          <ac:chgData name="진우 이" userId="a371f288f40af634" providerId="LiveId" clId="{47A42E82-F5D5-43FE-8F54-CE93A5D7E596}" dt="2020-05-24T09:12:17.048" v="5700"/>
          <ac:picMkLst>
            <pc:docMk/>
            <pc:sldMk cId="2701929710" sldId="277"/>
            <ac:picMk id="41" creationId="{535B73FA-8F3A-4816-98CE-AADDB2B12245}"/>
          </ac:picMkLst>
        </pc:picChg>
        <pc:picChg chg="del mod topLvl">
          <ac:chgData name="진우 이" userId="a371f288f40af634" providerId="LiveId" clId="{47A42E82-F5D5-43FE-8F54-CE93A5D7E596}" dt="2020-05-24T09:12:17.048" v="5700"/>
          <ac:picMkLst>
            <pc:docMk/>
            <pc:sldMk cId="2701929710" sldId="277"/>
            <ac:picMk id="69" creationId="{96522461-CB9B-46D0-9EF8-DA5156A7E0C2}"/>
          </ac:picMkLst>
        </pc:picChg>
        <pc:picChg chg="del mod topLvl">
          <ac:chgData name="진우 이" userId="a371f288f40af634" providerId="LiveId" clId="{47A42E82-F5D5-43FE-8F54-CE93A5D7E596}" dt="2020-05-24T09:12:17.048" v="5700"/>
          <ac:picMkLst>
            <pc:docMk/>
            <pc:sldMk cId="2701929710" sldId="277"/>
            <ac:picMk id="88" creationId="{110D2DEF-D934-4989-9C6C-E6D7AD354ABE}"/>
          </ac:picMkLst>
        </pc:pic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8" creationId="{AB450D76-A250-4B72-8540-292E37DB517A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17" creationId="{23EB0E39-55E8-4784-95CB-101357EF36E9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25" creationId="{079B2EDD-B888-48FE-9321-FFB71B0D9AC7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28" creationId="{76B8A08F-8150-4D03-8D74-8C22261C8894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36" creationId="{EA3F240F-6250-4955-ABC2-6C3D00C8CB01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49" creationId="{72F7B7F5-F1C5-4A9F-92E0-774B1573FDF4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61" creationId="{C616DFD0-587B-43CF-A0A8-54CE86912301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66" creationId="{2478CE30-C0E1-4C20-A0FA-2F5AC490C4E0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104" creationId="{39B7650C-66D5-40AF-9AE8-9CC2398CCD9F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106" creationId="{7C2E9F87-50E3-47B1-87A1-C327ED027DA3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108" creationId="{69BD2C68-950F-4EF2-82F5-34813617AD3C}"/>
          </ac:cxnSpMkLst>
        </pc:cxnChg>
        <pc:cxnChg chg="del mod">
          <ac:chgData name="진우 이" userId="a371f288f40af634" providerId="LiveId" clId="{47A42E82-F5D5-43FE-8F54-CE93A5D7E596}" dt="2020-05-24T09:12:17.048" v="5700"/>
          <ac:cxnSpMkLst>
            <pc:docMk/>
            <pc:sldMk cId="2701929710" sldId="277"/>
            <ac:cxnSpMk id="147" creationId="{92986D9F-AC57-4E88-A103-85E9F3797198}"/>
          </ac:cxnSpMkLst>
        </pc:cxnChg>
      </pc:sldChg>
      <pc:sldChg chg="addSp delSp modSp add">
        <pc:chgData name="진우 이" userId="a371f288f40af634" providerId="LiveId" clId="{47A42E82-F5D5-43FE-8F54-CE93A5D7E596}" dt="2020-05-24T12:09:24.869" v="6561" actId="1036"/>
        <pc:sldMkLst>
          <pc:docMk/>
          <pc:sldMk cId="2633606943" sldId="278"/>
        </pc:sldMkLst>
        <pc:spChg chg="mod">
          <ac:chgData name="진우 이" userId="a371f288f40af634" providerId="LiveId" clId="{47A42E82-F5D5-43FE-8F54-CE93A5D7E596}" dt="2020-05-24T10:34:24.353" v="6481" actId="20577"/>
          <ac:spMkLst>
            <pc:docMk/>
            <pc:sldMk cId="2633606943" sldId="278"/>
            <ac:spMk id="4" creationId="{8024F2BA-9068-453B-84A7-95C2A08204F8}"/>
          </ac:spMkLst>
        </pc:spChg>
        <pc:spChg chg="mod">
          <ac:chgData name="진우 이" userId="a371f288f40af634" providerId="LiveId" clId="{47A42E82-F5D5-43FE-8F54-CE93A5D7E596}" dt="2020-05-24T09:13:05.632" v="5715" actId="27803"/>
          <ac:spMkLst>
            <pc:docMk/>
            <pc:sldMk cId="2633606943" sldId="278"/>
            <ac:spMk id="7" creationId="{9CAA989B-67CC-4271-B1F3-982C2DD313D9}"/>
          </ac:spMkLst>
        </pc:spChg>
        <pc:spChg chg="mod">
          <ac:chgData name="진우 이" userId="a371f288f40af634" providerId="LiveId" clId="{47A42E82-F5D5-43FE-8F54-CE93A5D7E596}" dt="2020-05-24T09:13:41.958" v="5722" actId="27803"/>
          <ac:spMkLst>
            <pc:docMk/>
            <pc:sldMk cId="2633606943" sldId="278"/>
            <ac:spMk id="10" creationId="{9CAA989B-67CC-4271-B1F3-982C2DD313D9}"/>
          </ac:spMkLst>
        </pc:spChg>
        <pc:spChg chg="mod">
          <ac:chgData name="진우 이" userId="a371f288f40af634" providerId="LiveId" clId="{47A42E82-F5D5-43FE-8F54-CE93A5D7E596}" dt="2020-05-24T12:09:24.869" v="6561" actId="1036"/>
          <ac:spMkLst>
            <pc:docMk/>
            <pc:sldMk cId="2633606943" sldId="278"/>
            <ac:spMk id="178" creationId="{456D51A9-7E03-4DE0-84BF-300440B93C86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184" creationId="{71057056-03DE-4B77-9BE4-ADE07DC1CF82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188" creationId="{9A7DBC84-E7A1-472B-951B-25FC05EE9A85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189" creationId="{DA4C98DF-BCB5-4FCE-AA8C-76D1708BE165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191" creationId="{386FE0F3-F7F3-4E38-B960-D7A512BC4081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194" creationId="{CCF39B8D-5848-48B3-B04D-AB08D70324A4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07" creationId="{153E1D08-CD5E-449B-B891-90E29A70616D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16" creationId="{CB708758-B5C7-4F79-B55D-8D2168FED49F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18" creationId="{32142BB7-051E-4618-9FD7-465CEC07686D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25" creationId="{E5F6F8B2-17DB-4A8C-BE81-2D8414FCB915}"/>
          </ac:spMkLst>
        </pc:spChg>
        <pc:spChg chg="add mod topLvl">
          <ac:chgData name="진우 이" userId="a371f288f40af634" providerId="LiveId" clId="{47A42E82-F5D5-43FE-8F54-CE93A5D7E596}" dt="2020-05-24T09:16:04.515" v="5758" actId="1076"/>
          <ac:spMkLst>
            <pc:docMk/>
            <pc:sldMk cId="2633606943" sldId="278"/>
            <ac:spMk id="230" creationId="{B40E242A-DDA7-4A98-8AA1-3B9022E80582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35" creationId="{C69A28BB-DFF3-46C5-9285-87367005DD90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37" creationId="{1FA6ADFF-5A14-4DAA-BF4D-956EB8D8F7D5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38" creationId="{67BBB3C9-30EC-4FED-A6F1-54044A723DF8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39" creationId="{F4FDBD4C-F894-4D69-93B3-7B79D508F7F7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55" creationId="{6303F03F-0C06-4744-9154-42C5FFE38266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56" creationId="{2BC66D69-74B1-40CC-8DE1-59786C8D3733}"/>
          </ac:spMkLst>
        </pc:spChg>
        <pc:spChg chg="add mod">
          <ac:chgData name="진우 이" userId="a371f288f40af634" providerId="LiveId" clId="{47A42E82-F5D5-43FE-8F54-CE93A5D7E596}" dt="2020-05-24T09:15:52.111" v="5755" actId="1035"/>
          <ac:spMkLst>
            <pc:docMk/>
            <pc:sldMk cId="2633606943" sldId="278"/>
            <ac:spMk id="258" creationId="{AFE426F6-2E00-4699-900B-DA4C64CD80E7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260" creationId="{85B5CD4B-BC1B-4611-B18B-753F37E300BC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262" creationId="{458758FC-E6A5-49F5-BEA7-7790539B14A7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263" creationId="{36FEDA24-F568-4952-9E75-7E3C90D99842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265" creationId="{46A38333-B356-43CE-A227-65EFD10AB263}"/>
          </ac:spMkLst>
        </pc:spChg>
        <pc:spChg chg="add mod topLvl">
          <ac:chgData name="진우 이" userId="a371f288f40af634" providerId="LiveId" clId="{47A42E82-F5D5-43FE-8F54-CE93A5D7E596}" dt="2020-05-24T09:15:06.577" v="5735" actId="165"/>
          <ac:spMkLst>
            <pc:docMk/>
            <pc:sldMk cId="2633606943" sldId="278"/>
            <ac:spMk id="269" creationId="{82CC57EB-C246-4F3C-95F6-A447ADC3C124}"/>
          </ac:spMkLst>
        </pc:spChg>
        <pc:spChg chg="add mod topLvl">
          <ac:chgData name="진우 이" userId="a371f288f40af634" providerId="LiveId" clId="{47A42E82-F5D5-43FE-8F54-CE93A5D7E596}" dt="2020-05-24T09:15:31.485" v="5739" actId="255"/>
          <ac:spMkLst>
            <pc:docMk/>
            <pc:sldMk cId="2633606943" sldId="278"/>
            <ac:spMk id="270" creationId="{537F9BD0-2583-4152-934C-0409EA5400D6}"/>
          </ac:spMkLst>
        </pc:spChg>
        <pc:spChg chg="add mod">
          <ac:chgData name="진우 이" userId="a371f288f40af634" providerId="LiveId" clId="{47A42E82-F5D5-43FE-8F54-CE93A5D7E596}" dt="2020-05-24T09:14:02.082" v="5726" actId="1076"/>
          <ac:spMkLst>
            <pc:docMk/>
            <pc:sldMk cId="2633606943" sldId="278"/>
            <ac:spMk id="272" creationId="{9ECF66EE-7BF0-4330-ACC5-C2FC48C1C0AA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74" creationId="{C962742C-F92B-4161-9508-10306FF50E97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77" creationId="{4A3F281A-B4E5-41B6-8D7D-14506A7F7C7A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78" creationId="{3ACEFCE2-B7B2-42C8-88D3-F74E63966F7C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80" creationId="{31D7C674-F06F-434D-B2A2-F03313531FA1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81" creationId="{629FA093-F8DD-4082-8A37-7A40990C018B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83" creationId="{8334490C-16CC-4116-9A86-02F41C6AA21A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86" creationId="{FEF2ABDB-E788-4C22-97AD-41869F812C4C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87" creationId="{AEBF3320-8E68-4603-B63D-5B21CA4D0735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89" creationId="{54090ED5-5ED6-42B6-8916-26F0E63765D7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90" creationId="{025FBD57-A90A-41B0-9E0F-C035410BE0A7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93" creationId="{F4C41F30-41A6-4F4D-AE9A-5FB85AC3E741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95" creationId="{15F9597B-FE2E-487D-AF62-8ED6EB639E58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96" creationId="{B6D44895-C00A-4609-82F3-EF43B0A957AD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297" creationId="{FD6FC6C7-2F10-410F-935B-24D996846550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1" creationId="{1731B39A-9DC5-45C8-B261-9C88865FE663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2" creationId="{24C2D197-84E5-41D6-95C7-15B250198E49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3" creationId="{4E111B73-B469-4B64-A5DE-4181BE0B4C65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4" creationId="{5B89ED34-5F88-4169-8239-F672B7688D2F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5" creationId="{3B8129A9-F5EE-4EDB-A611-D836F31C67C5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6" creationId="{DB9E05A5-01F1-4FF2-A961-3532E9AC730F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07" creationId="{6FEF0DFA-EC59-44BB-AAA3-F4CD2D86ADBD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11" creationId="{C3E30593-2F08-49B5-8E9B-6AE6FBF75EE1}"/>
          </ac:spMkLst>
        </pc:spChg>
        <pc:spChg chg="add mod">
          <ac:chgData name="진우 이" userId="a371f288f40af634" providerId="LiveId" clId="{47A42E82-F5D5-43FE-8F54-CE93A5D7E596}" dt="2020-05-24T09:12:57.250" v="5713" actId="571"/>
          <ac:spMkLst>
            <pc:docMk/>
            <pc:sldMk cId="2633606943" sldId="278"/>
            <ac:spMk id="312" creationId="{B30F47C3-1117-47C7-B557-37165AE5E2F0}"/>
          </ac:spMkLst>
        </pc:spChg>
        <pc:spChg chg="add mod">
          <ac:chgData name="진우 이" userId="a371f288f40af634" providerId="LiveId" clId="{47A42E82-F5D5-43FE-8F54-CE93A5D7E596}" dt="2020-05-24T09:16:42.477" v="5764" actId="14100"/>
          <ac:spMkLst>
            <pc:docMk/>
            <pc:sldMk cId="2633606943" sldId="278"/>
            <ac:spMk id="314" creationId="{2B0408E1-CC4C-427C-B9B6-A22090998FF5}"/>
          </ac:spMkLst>
        </pc:spChg>
        <pc:spChg chg="add mod">
          <ac:chgData name="진우 이" userId="a371f288f40af634" providerId="LiveId" clId="{47A42E82-F5D5-43FE-8F54-CE93A5D7E596}" dt="2020-05-24T09:17:25.677" v="5787" actId="1076"/>
          <ac:spMkLst>
            <pc:docMk/>
            <pc:sldMk cId="2633606943" sldId="278"/>
            <ac:spMk id="315" creationId="{D8F9A291-541F-47E7-B5A6-927ADCD3D1B1}"/>
          </ac:spMkLst>
        </pc:spChg>
        <pc:grpChg chg="add del mod">
          <ac:chgData name="진우 이" userId="a371f288f40af634" providerId="LiveId" clId="{47A42E82-F5D5-43FE-8F54-CE93A5D7E596}" dt="2020-05-24T09:15:06.577" v="5735" actId="165"/>
          <ac:grpSpMkLst>
            <pc:docMk/>
            <pc:sldMk cId="2633606943" sldId="278"/>
            <ac:grpSpMk id="12" creationId="{21D78CE3-BE5D-4EA1-8273-E975EF5D2012}"/>
          </ac:grpSpMkLst>
        </pc:grpChg>
        <pc:grpChg chg="del">
          <ac:chgData name="진우 이" userId="a371f288f40af634" providerId="LiveId" clId="{47A42E82-F5D5-43FE-8F54-CE93A5D7E596}" dt="2020-05-24T09:12:13.720" v="5699" actId="478"/>
          <ac:grpSpMkLst>
            <pc:docMk/>
            <pc:sldMk cId="2633606943" sldId="278"/>
            <ac:grpSpMk id="25" creationId="{2C9DF764-8504-47AB-8074-9BAA2CA7CECA}"/>
          </ac:grpSpMkLst>
        </pc:grpChg>
        <pc:graphicFrameChg chg="add mod modGraphic">
          <ac:chgData name="진우 이" userId="a371f288f40af634" providerId="LiveId" clId="{47A42E82-F5D5-43FE-8F54-CE93A5D7E596}" dt="2020-05-24T09:15:52.111" v="5755" actId="1035"/>
          <ac:graphicFrameMkLst>
            <pc:docMk/>
            <pc:sldMk cId="2633606943" sldId="278"/>
            <ac:graphicFrameMk id="233" creationId="{841763C3-3B60-4E0D-AE03-A62E765B8FC8}"/>
          </ac:graphicFrameMkLst>
        </pc:graphicFrameChg>
        <pc:graphicFrameChg chg="add mod">
          <ac:chgData name="진우 이" userId="a371f288f40af634" providerId="LiveId" clId="{47A42E82-F5D5-43FE-8F54-CE93A5D7E596}" dt="2020-05-24T09:12:57.250" v="5713" actId="571"/>
          <ac:graphicFrameMkLst>
            <pc:docMk/>
            <pc:sldMk cId="2633606943" sldId="278"/>
            <ac:graphicFrameMk id="292" creationId="{0C2676C4-372B-4A29-B6D1-A25ABE65EB71}"/>
          </ac:graphicFrameMkLst>
        </pc:graphicFrameChg>
        <pc:picChg chg="add mod topLvl">
          <ac:chgData name="진우 이" userId="a371f288f40af634" providerId="LiveId" clId="{47A42E82-F5D5-43FE-8F54-CE93A5D7E596}" dt="2020-05-24T09:15:06.577" v="5735" actId="165"/>
          <ac:picMkLst>
            <pc:docMk/>
            <pc:sldMk cId="2633606943" sldId="278"/>
            <ac:picMk id="182" creationId="{C297F056-1C6D-41D0-8077-53B2B8EA8AF7}"/>
          </ac:picMkLst>
        </pc:picChg>
        <pc:picChg chg="add mod topLvl">
          <ac:chgData name="진우 이" userId="a371f288f40af634" providerId="LiveId" clId="{47A42E82-F5D5-43FE-8F54-CE93A5D7E596}" dt="2020-05-24T09:15:06.577" v="5735" actId="165"/>
          <ac:picMkLst>
            <pc:docMk/>
            <pc:sldMk cId="2633606943" sldId="278"/>
            <ac:picMk id="186" creationId="{AA70A8C0-5255-4598-A7D0-9C0A74E80B83}"/>
          </ac:picMkLst>
        </pc:picChg>
        <pc:picChg chg="add mod">
          <ac:chgData name="진우 이" userId="a371f288f40af634" providerId="LiveId" clId="{47A42E82-F5D5-43FE-8F54-CE93A5D7E596}" dt="2020-05-24T09:15:52.111" v="5755" actId="1035"/>
          <ac:picMkLst>
            <pc:docMk/>
            <pc:sldMk cId="2633606943" sldId="278"/>
            <ac:picMk id="215" creationId="{45DFB32C-2A54-4993-8A99-96D1028D36A6}"/>
          </ac:picMkLst>
        </pc:picChg>
        <pc:picChg chg="add del mod">
          <ac:chgData name="진우 이" userId="a371f288f40af634" providerId="LiveId" clId="{47A42E82-F5D5-43FE-8F54-CE93A5D7E596}" dt="2020-05-24T09:15:52.111" v="5755" actId="1035"/>
          <ac:picMkLst>
            <pc:docMk/>
            <pc:sldMk cId="2633606943" sldId="278"/>
            <ac:picMk id="232" creationId="{9CAA989B-67CC-4271-B1F3-982C2DD313D9}"/>
          </ac:picMkLst>
        </pc:picChg>
        <pc:picChg chg="add mod">
          <ac:chgData name="진우 이" userId="a371f288f40af634" providerId="LiveId" clId="{47A42E82-F5D5-43FE-8F54-CE93A5D7E596}" dt="2020-05-24T09:15:52.111" v="5755" actId="1035"/>
          <ac:picMkLst>
            <pc:docMk/>
            <pc:sldMk cId="2633606943" sldId="278"/>
            <ac:picMk id="251" creationId="{48B3536F-6632-4EB9-B280-EDED7C91BFCD}"/>
          </ac:picMkLst>
        </pc:picChg>
        <pc:picChg chg="add mod topLvl">
          <ac:chgData name="진우 이" userId="a371f288f40af634" providerId="LiveId" clId="{47A42E82-F5D5-43FE-8F54-CE93A5D7E596}" dt="2020-05-24T09:15:06.577" v="5735" actId="165"/>
          <ac:picMkLst>
            <pc:docMk/>
            <pc:sldMk cId="2633606943" sldId="278"/>
            <ac:picMk id="259" creationId="{28F194F3-2006-46B2-A49A-E9385F0016F7}"/>
          </ac:picMkLst>
        </pc:picChg>
        <pc:picChg chg="add mod">
          <ac:chgData name="진우 이" userId="a371f288f40af634" providerId="LiveId" clId="{47A42E82-F5D5-43FE-8F54-CE93A5D7E596}" dt="2020-05-24T09:12:57.250" v="5713" actId="571"/>
          <ac:picMkLst>
            <pc:docMk/>
            <pc:sldMk cId="2633606943" sldId="278"/>
            <ac:picMk id="273" creationId="{7D77DFB8-B02F-4761-AF85-DB7E6D4965DA}"/>
          </ac:picMkLst>
        </pc:picChg>
        <pc:picChg chg="add mod">
          <ac:chgData name="진우 이" userId="a371f288f40af634" providerId="LiveId" clId="{47A42E82-F5D5-43FE-8F54-CE93A5D7E596}" dt="2020-05-24T09:12:57.250" v="5713" actId="571"/>
          <ac:picMkLst>
            <pc:docMk/>
            <pc:sldMk cId="2633606943" sldId="278"/>
            <ac:picMk id="276" creationId="{2F47ED42-8915-4634-9795-625285F71F0D}"/>
          </ac:picMkLst>
        </pc:picChg>
        <pc:picChg chg="add mod">
          <ac:chgData name="진우 이" userId="a371f288f40af634" providerId="LiveId" clId="{47A42E82-F5D5-43FE-8F54-CE93A5D7E596}" dt="2020-05-24T09:12:57.250" v="5713" actId="571"/>
          <ac:picMkLst>
            <pc:docMk/>
            <pc:sldMk cId="2633606943" sldId="278"/>
            <ac:picMk id="285" creationId="{8F0CE552-3EA9-4D20-B0D7-30279E4E3874}"/>
          </ac:picMkLst>
        </pc:picChg>
        <pc:picChg chg="add mod">
          <ac:chgData name="진우 이" userId="a371f288f40af634" providerId="LiveId" clId="{47A42E82-F5D5-43FE-8F54-CE93A5D7E596}" dt="2020-05-24T09:12:57.250" v="5713" actId="571"/>
          <ac:picMkLst>
            <pc:docMk/>
            <pc:sldMk cId="2633606943" sldId="278"/>
            <ac:picMk id="291" creationId="{0E54F29C-3ADB-42B2-BDF4-4F92DD7C1411}"/>
          </ac:picMkLst>
        </pc:picChg>
        <pc:picChg chg="add mod">
          <ac:chgData name="진우 이" userId="a371f288f40af634" providerId="LiveId" clId="{47A42E82-F5D5-43FE-8F54-CE93A5D7E596}" dt="2020-05-24T09:12:57.250" v="5713" actId="571"/>
          <ac:picMkLst>
            <pc:docMk/>
            <pc:sldMk cId="2633606943" sldId="278"/>
            <ac:picMk id="300" creationId="{50E035B1-28E2-4472-B1BE-0742DF605999}"/>
          </ac:picMkLst>
        </pc:picChg>
        <pc:cxnChg chg="mod">
          <ac:chgData name="진우 이" userId="a371f288f40af634" providerId="LiveId" clId="{47A42E82-F5D5-43FE-8F54-CE93A5D7E596}" dt="2020-05-24T09:12:13.720" v="5699" actId="478"/>
          <ac:cxnSpMkLst>
            <pc:docMk/>
            <pc:sldMk cId="2633606943" sldId="278"/>
            <ac:cxnSpMk id="13" creationId="{8F49EB14-8766-4B6A-9287-E167E72C235B}"/>
          </ac:cxnSpMkLst>
        </pc:cxnChg>
        <pc:cxnChg chg="add mod topLvl">
          <ac:chgData name="진우 이" userId="a371f288f40af634" providerId="LiveId" clId="{47A42E82-F5D5-43FE-8F54-CE93A5D7E596}" dt="2020-05-24T09:15:06.577" v="5735" actId="165"/>
          <ac:cxnSpMkLst>
            <pc:docMk/>
            <pc:sldMk cId="2633606943" sldId="278"/>
            <ac:cxnSpMk id="185" creationId="{C3A9DCCC-4609-4D60-8FDB-F4A04B59119F}"/>
          </ac:cxnSpMkLst>
        </pc:cxnChg>
        <pc:cxnChg chg="add mod topLvl">
          <ac:chgData name="진우 이" userId="a371f288f40af634" providerId="LiveId" clId="{47A42E82-F5D5-43FE-8F54-CE93A5D7E596}" dt="2020-05-24T09:15:06.577" v="5735" actId="165"/>
          <ac:cxnSpMkLst>
            <pc:docMk/>
            <pc:sldMk cId="2633606943" sldId="278"/>
            <ac:cxnSpMk id="190" creationId="{271D122E-6F3D-4407-A385-025885675683}"/>
          </ac:cxnSpMkLst>
        </pc:cxnChg>
        <pc:cxnChg chg="add mod">
          <ac:chgData name="진우 이" userId="a371f288f40af634" providerId="LiveId" clId="{47A42E82-F5D5-43FE-8F54-CE93A5D7E596}" dt="2020-05-24T09:15:52.111" v="5755" actId="1035"/>
          <ac:cxnSpMkLst>
            <pc:docMk/>
            <pc:sldMk cId="2633606943" sldId="278"/>
            <ac:cxnSpMk id="203" creationId="{5D182A6A-2F6F-40DF-BB6C-7B0CDE089CC1}"/>
          </ac:cxnSpMkLst>
        </pc:cxnChg>
        <pc:cxnChg chg="mod">
          <ac:chgData name="진우 이" userId="a371f288f40af634" providerId="LiveId" clId="{47A42E82-F5D5-43FE-8F54-CE93A5D7E596}" dt="2020-05-24T09:12:13.720" v="5699" actId="478"/>
          <ac:cxnSpMkLst>
            <pc:docMk/>
            <pc:sldMk cId="2633606943" sldId="278"/>
            <ac:cxnSpMk id="205" creationId="{292DF80D-E8B3-48CC-8F43-7CFDC5140D61}"/>
          </ac:cxnSpMkLst>
        </pc:cxnChg>
        <pc:cxnChg chg="add mod">
          <ac:chgData name="진우 이" userId="a371f288f40af634" providerId="LiveId" clId="{47A42E82-F5D5-43FE-8F54-CE93A5D7E596}" dt="2020-05-24T09:15:52.111" v="5755" actId="1035"/>
          <ac:cxnSpMkLst>
            <pc:docMk/>
            <pc:sldMk cId="2633606943" sldId="278"/>
            <ac:cxnSpMk id="214" creationId="{B29EE26E-24B7-46D7-9620-AE7FABC48C93}"/>
          </ac:cxnSpMkLst>
        </pc:cxnChg>
        <pc:cxnChg chg="add mod">
          <ac:chgData name="진우 이" userId="a371f288f40af634" providerId="LiveId" clId="{47A42E82-F5D5-43FE-8F54-CE93A5D7E596}" dt="2020-05-24T09:16:00.686" v="5757" actId="14100"/>
          <ac:cxnSpMkLst>
            <pc:docMk/>
            <pc:sldMk cId="2633606943" sldId="278"/>
            <ac:cxnSpMk id="224" creationId="{0AB49169-A86B-4B3A-8793-ECFCAA2AC8E2}"/>
          </ac:cxnSpMkLst>
        </pc:cxnChg>
        <pc:cxnChg chg="add mod">
          <ac:chgData name="진우 이" userId="a371f288f40af634" providerId="LiveId" clId="{47A42E82-F5D5-43FE-8F54-CE93A5D7E596}" dt="2020-05-24T09:15:52.111" v="5755" actId="1035"/>
          <ac:cxnSpMkLst>
            <pc:docMk/>
            <pc:sldMk cId="2633606943" sldId="278"/>
            <ac:cxnSpMk id="236" creationId="{A475298F-3653-4D3C-91C8-CFA6E0478280}"/>
          </ac:cxnSpMkLst>
        </pc:cxnChg>
        <pc:cxnChg chg="add mod topLvl">
          <ac:chgData name="진우 이" userId="a371f288f40af634" providerId="LiveId" clId="{47A42E82-F5D5-43FE-8F54-CE93A5D7E596}" dt="2020-05-24T09:15:57.081" v="5756" actId="14100"/>
          <ac:cxnSpMkLst>
            <pc:docMk/>
            <pc:sldMk cId="2633606943" sldId="278"/>
            <ac:cxnSpMk id="240" creationId="{F4FC8FE4-504D-47A8-BB57-FD33DE111FDD}"/>
          </ac:cxnSpMkLst>
        </pc:cxnChg>
        <pc:cxnChg chg="add mod">
          <ac:chgData name="진우 이" userId="a371f288f40af634" providerId="LiveId" clId="{47A42E82-F5D5-43FE-8F54-CE93A5D7E596}" dt="2020-05-24T09:15:52.111" v="5755" actId="1035"/>
          <ac:cxnSpMkLst>
            <pc:docMk/>
            <pc:sldMk cId="2633606943" sldId="278"/>
            <ac:cxnSpMk id="241" creationId="{DCBE938E-A00D-40A7-B178-603CC91AED72}"/>
          </ac:cxnSpMkLst>
        </pc:cxnChg>
        <pc:cxnChg chg="add mod topLvl">
          <ac:chgData name="진우 이" userId="a371f288f40af634" providerId="LiveId" clId="{47A42E82-F5D5-43FE-8F54-CE93A5D7E596}" dt="2020-05-24T09:15:06.577" v="5735" actId="165"/>
          <ac:cxnSpMkLst>
            <pc:docMk/>
            <pc:sldMk cId="2633606943" sldId="278"/>
            <ac:cxnSpMk id="266" creationId="{B28FE798-A35E-44A5-9363-17744DBD6085}"/>
          </ac:cxnSpMkLst>
        </pc:cxnChg>
        <pc:cxnChg chg="add mod topLvl">
          <ac:chgData name="진우 이" userId="a371f288f40af634" providerId="LiveId" clId="{47A42E82-F5D5-43FE-8F54-CE93A5D7E596}" dt="2020-05-24T09:15:06.577" v="5735" actId="165"/>
          <ac:cxnSpMkLst>
            <pc:docMk/>
            <pc:sldMk cId="2633606943" sldId="278"/>
            <ac:cxnSpMk id="267" creationId="{9E5A7667-2BC6-489B-AA29-6192BAB1D68D}"/>
          </ac:cxnSpMkLst>
        </pc:cxnChg>
        <pc:cxnChg chg="add mod topLvl">
          <ac:chgData name="진우 이" userId="a371f288f40af634" providerId="LiveId" clId="{47A42E82-F5D5-43FE-8F54-CE93A5D7E596}" dt="2020-05-24T09:15:06.577" v="5735" actId="165"/>
          <ac:cxnSpMkLst>
            <pc:docMk/>
            <pc:sldMk cId="2633606943" sldId="278"/>
            <ac:cxnSpMk id="268" creationId="{AE84F93A-B49A-403A-AA66-61D639EAB435}"/>
          </ac:cxnSpMkLst>
        </pc:cxnChg>
        <pc:cxnChg chg="add mod topLvl">
          <ac:chgData name="진우 이" userId="a371f288f40af634" providerId="LiveId" clId="{47A42E82-F5D5-43FE-8F54-CE93A5D7E596}" dt="2020-05-24T09:15:06.577" v="5735" actId="165"/>
          <ac:cxnSpMkLst>
            <pc:docMk/>
            <pc:sldMk cId="2633606943" sldId="278"/>
            <ac:cxnSpMk id="271" creationId="{95EACAFE-F95E-4909-8271-4A35100403E2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75" creationId="{5880471A-A817-4537-BBAB-FB562B267435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79" creationId="{D9CAF14F-0913-4600-A449-0854480901ED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82" creationId="{8B2F151C-F02C-4ABA-8A98-8D69B9A53A25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84" creationId="{B58E97F7-04A7-403B-863C-278A273139E9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88" creationId="{BE1B09C1-AB87-4B68-A7D7-DBB69D16CD2D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94" creationId="{E4BD1862-ED9F-496E-BD48-672D56A25906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98" creationId="{596515EB-5A88-42B5-BCCB-7DCC2A83E4E8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299" creationId="{3A256E22-48E3-44B6-A026-31197E6D0F4F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308" creationId="{3A8296C3-CD10-4BC4-A578-DC75D484F873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309" creationId="{B5A13C7C-52FC-464E-8888-B3E58D54E608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310" creationId="{88D45735-D1F7-4F8B-BDB2-33A49241E4FE}"/>
          </ac:cxnSpMkLst>
        </pc:cxnChg>
        <pc:cxnChg chg="add mod">
          <ac:chgData name="진우 이" userId="a371f288f40af634" providerId="LiveId" clId="{47A42E82-F5D5-43FE-8F54-CE93A5D7E596}" dt="2020-05-24T09:12:57.250" v="5713" actId="571"/>
          <ac:cxnSpMkLst>
            <pc:docMk/>
            <pc:sldMk cId="2633606943" sldId="278"/>
            <ac:cxnSpMk id="313" creationId="{7D1D2019-A29D-4A99-853C-B18675B322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665E3-5899-4555-B833-998074D8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E7580-62DC-404A-93C5-9809C329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2B336-1F35-4122-9EC9-2D7B2FF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3B879-F2AA-40F2-B219-F6858A83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89829-9719-44CF-9031-B31AF5EF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4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A64E-F361-45B5-8A91-5BFAD3B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00F18-5FA0-4289-8327-3D42FA5E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FA38-B22F-4745-BD9E-3A46C8FB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202D0-3FFC-4C10-A0D1-6588900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A033E-21AF-417A-B0BB-07EA715F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1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A7C9A7-B1CD-4151-9C7C-27D0773DF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2E043-FF1A-46E7-AEDC-D41CA4F7B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A13CF-E412-4548-884D-60B6EB68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04070-965A-4816-A4E1-C205B8DF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45F3D-4D83-4FF9-9678-792B3241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E793-9245-4BA2-9F94-9DD96E2C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77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CCB75-6CA2-4A92-B175-838DA2C2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50651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5330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42DA6-7F5E-46DD-9AD5-BD14CE92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9A56B-86D6-4F09-8E7B-5F2D90AB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809BE-4329-4AE1-BDD4-B7708DFA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8056C-EA58-4A74-B5CA-5458E93F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45300-C98E-41D9-8ADE-8DFC06E3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09E02-0F5B-4B78-A3BA-4B9AD263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0CB38-2414-4766-9DBA-170A4EAAE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B87E4-C8B5-4B20-BDDD-E9CB8E81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07F3D-FE9C-448A-866D-7BC4FC8C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3ADA7-2A9E-44C9-9166-D7199FEC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1583E-D7FA-4D89-A1B1-28D7BD2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3B2F-674C-471D-8786-DAED4BEC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37C08-1CE8-4964-BC38-DF37DE66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84DD5-5E29-477F-BEB7-0EC41C81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DFCAA-F536-44D9-9938-6BD3ADECF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8E405-0C33-40D0-B237-AE1BF4DCE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7A97AA-1371-4EAD-AA14-D81C95C7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146FB-EEA7-4107-98D5-E1762A8C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AE2959-D344-4FCD-BBE1-6BF606A6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4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9463-E873-4011-8099-5C355824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E87CB-7CF3-413E-A441-0CAB6DB8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9374C-B9CF-4FEB-A884-FB8121C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7DD1F-127C-47E1-B787-B328EA6D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EE08C-607C-4C66-8195-7DAD2874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21862-9355-4DA6-90E0-81C8CA30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2300A-7629-4CDE-B808-DE112410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4394-FD14-4BCD-9C04-28E505B4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E8F26-4F44-477B-8D29-6701E2AD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6B909-3ECE-4D4B-9082-A7870737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ACB6D-F4B8-4C60-8663-A8A450A3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B4D33-4ED3-440C-AF8D-6B689A22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8D2CE-158A-485E-BA24-520532E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562F-9959-4567-914F-49A2798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30EE6A-F95C-4680-BC06-1BEFF9712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213BF-4C3B-4601-847C-715D910C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DC37D-7936-45F9-9015-4EBA8333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92-4267-4479-9175-2D2D1903FEED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06171-7071-4918-B16A-2D8623DC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26548-D4AC-4479-AF54-8067ECD7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82B3-EF8F-461B-8B60-EE2913788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4868C-0C7C-45F0-8C5C-6811AA1F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7AB8D-0D47-48C3-8B29-FAADB2E9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3F487-7A5B-4B9D-B505-945CB3DBA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104DA092-4267-4479-9175-2D2D1903FEED}" type="datetimeFigureOut">
              <a:rPr lang="ko-KR" altLang="en-US" smtClean="0"/>
              <a:pPr/>
              <a:t>2020-05-25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A14D5-5543-4F8D-B99A-002D0185A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15287-07E6-4E6C-83E6-5733B6F6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B89982B3-EF8F-461B-8B60-EE29137881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6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microsoft.com/office/2007/relationships/hdphoto" Target="../media/hdphoto1.wdp"/><Relationship Id="rId21" Type="http://schemas.openxmlformats.org/officeDocument/2006/relationships/image" Target="../media/image22.png"/><Relationship Id="rId34" Type="http://schemas.openxmlformats.org/officeDocument/2006/relationships/image" Target="../media/image35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5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36" Type="http://schemas.openxmlformats.org/officeDocument/2006/relationships/image" Target="../media/image37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Relationship Id="rId35" Type="http://schemas.openxmlformats.org/officeDocument/2006/relationships/image" Target="../media/image36.png"/><Relationship Id="rId8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svg"/><Relationship Id="rId18" Type="http://schemas.openxmlformats.org/officeDocument/2006/relationships/image" Target="../media/image48.png"/><Relationship Id="rId26" Type="http://schemas.openxmlformats.org/officeDocument/2006/relationships/image" Target="../media/image54.png"/><Relationship Id="rId3" Type="http://schemas.microsoft.com/office/2007/relationships/hdphoto" Target="../media/hdphoto1.wdp"/><Relationship Id="rId21" Type="http://schemas.openxmlformats.org/officeDocument/2006/relationships/image" Target="../media/image28.png"/><Relationship Id="rId34" Type="http://schemas.openxmlformats.org/officeDocument/2006/relationships/image" Target="../media/image58.png"/><Relationship Id="rId7" Type="http://schemas.openxmlformats.org/officeDocument/2006/relationships/image" Target="../media/image11.svg"/><Relationship Id="rId12" Type="http://schemas.openxmlformats.org/officeDocument/2006/relationships/image" Target="../media/image8.png"/><Relationship Id="rId17" Type="http://schemas.openxmlformats.org/officeDocument/2006/relationships/image" Target="../media/image47.svg"/><Relationship Id="rId25" Type="http://schemas.openxmlformats.org/officeDocument/2006/relationships/image" Target="../media/image53.png"/><Relationship Id="rId33" Type="http://schemas.openxmlformats.org/officeDocument/2006/relationships/image" Target="../media/image57.svg"/><Relationship Id="rId2" Type="http://schemas.openxmlformats.org/officeDocument/2006/relationships/image" Target="../media/image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5" Type="http://schemas.openxmlformats.org/officeDocument/2006/relationships/image" Target="../media/image39.svg"/><Relationship Id="rId15" Type="http://schemas.openxmlformats.org/officeDocument/2006/relationships/image" Target="../media/image45.svg"/><Relationship Id="rId23" Type="http://schemas.openxmlformats.org/officeDocument/2006/relationships/image" Target="../media/image51.png"/><Relationship Id="rId28" Type="http://schemas.openxmlformats.org/officeDocument/2006/relationships/image" Target="../media/image24.pn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31" Type="http://schemas.openxmlformats.org/officeDocument/2006/relationships/image" Target="../media/image35.svg"/><Relationship Id="rId4" Type="http://schemas.openxmlformats.org/officeDocument/2006/relationships/image" Target="../media/image38.png"/><Relationship Id="rId9" Type="http://schemas.openxmlformats.org/officeDocument/2006/relationships/image" Target="../media/image41.svg"/><Relationship Id="rId14" Type="http://schemas.openxmlformats.org/officeDocument/2006/relationships/image" Target="../media/image44.png"/><Relationship Id="rId22" Type="http://schemas.openxmlformats.org/officeDocument/2006/relationships/image" Target="../media/image29.svg"/><Relationship Id="rId27" Type="http://schemas.openxmlformats.org/officeDocument/2006/relationships/image" Target="../media/image55.svg"/><Relationship Id="rId30" Type="http://schemas.openxmlformats.org/officeDocument/2006/relationships/image" Target="../media/image34.png"/><Relationship Id="rId35" Type="http://schemas.openxmlformats.org/officeDocument/2006/relationships/image" Target="../media/image59.svg"/><Relationship Id="rId8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microsoft.com/office/2007/relationships/hdphoto" Target="../media/hdphoto1.wdp"/><Relationship Id="rId7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한컴산뜻돋움" panose="02000000000000000000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EBB1D-578B-4B3D-B0E3-07E0CFDEE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62CD61-3E70-4F53-AC4E-866F26C6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3854"/>
            <a:ext cx="9144000" cy="101281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88900" stA="23000" endPos="32000" dist="50800" dir="5400000" sy="-100000" algn="bl" rotWithShape="0"/>
                </a:effectLst>
                <a:latin typeface="Malgun Gothic" panose="020B0503020000020004" pitchFamily="34" charset="-127"/>
                <a:ea typeface="문체부 제목 돋음체" panose="020B0609000101010101" pitchFamily="49" charset="-127"/>
              </a:rPr>
              <a:t>프로젝트 개발</a:t>
            </a:r>
            <a:br>
              <a:rPr lang="en-US" altLang="ko-KR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88900" stA="23000" endPos="32000" dist="50800" dir="5400000" sy="-100000" algn="bl" rotWithShape="0"/>
                </a:effectLst>
                <a:latin typeface="Malgun Gothic" panose="020B0503020000020004" pitchFamily="34" charset="-127"/>
                <a:ea typeface="문체부 제목 돋음체" panose="020B0609000101010101" pitchFamily="49" charset="-127"/>
              </a:rPr>
            </a:br>
            <a:r>
              <a: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88900" stA="23000" endPos="32000" dist="50800" dir="5400000" sy="-100000" algn="bl" rotWithShape="0"/>
                </a:effectLst>
                <a:latin typeface="Malgun Gothic" panose="020B0503020000020004" pitchFamily="34" charset="-127"/>
                <a:ea typeface="문체부 제목 돋음체" panose="020B0609000101010101" pitchFamily="49" charset="-127"/>
              </a:rPr>
              <a:t>시스템 설계 명세서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21BFA-1163-468C-B8CA-FFD402852564}"/>
              </a:ext>
            </a:extLst>
          </p:cNvPr>
          <p:cNvSpPr txBox="1"/>
          <p:nvPr/>
        </p:nvSpPr>
        <p:spPr>
          <a:xfrm>
            <a:off x="235025" y="6106200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‘PIC’ Team_</a:t>
            </a:r>
          </a:p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 이진우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김성호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/</a:t>
            </a:r>
            <a:r>
              <a:rPr lang="ko-KR" alt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김승혁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백정훈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88900" dist="63500" dir="6000000" algn="ctr" rotWithShape="0">
                    <a:schemeClr val="tx1">
                      <a:alpha val="60000"/>
                    </a:schemeClr>
                  </a:outerShd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 </a:t>
            </a:r>
            <a:endParaRPr lang="ko-KR" altLang="en-US" sz="14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88900" dist="63500" dir="6000000" algn="ctr" rotWithShape="0">
                  <a:schemeClr val="tx1">
                    <a:alpha val="60000"/>
                  </a:schemeClr>
                </a:outerShdw>
              </a:effectLst>
              <a:latin typeface="Arial Rounded MT Bold" panose="020F0704030504030204" pitchFamily="34" charset="0"/>
              <a:ea typeface="한컴산뜻돋움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25F5A-B00E-46D1-B865-FCF399EC1A03}"/>
              </a:ext>
            </a:extLst>
          </p:cNvPr>
          <p:cNvSpPr txBox="1"/>
          <p:nvPr/>
        </p:nvSpPr>
        <p:spPr>
          <a:xfrm>
            <a:off x="155962" y="228580"/>
            <a:ext cx="24400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152400">
                    <a:schemeClr val="accent4">
                      <a:lumMod val="20000"/>
                      <a:lumOff val="80000"/>
                      <a:alpha val="14000"/>
                    </a:schemeClr>
                  </a:glo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2020 </a:t>
            </a:r>
            <a:r>
              <a:rPr lang="en-US" altLang="ko-KR" sz="1700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152400">
                    <a:schemeClr val="accent4">
                      <a:lumMod val="20000"/>
                      <a:lumOff val="80000"/>
                      <a:alpha val="14000"/>
                    </a:schemeClr>
                  </a:glo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Capston</a:t>
            </a:r>
            <a:r>
              <a:rPr lang="en-US" altLang="ko-KR" sz="17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glow rad="152400">
                    <a:schemeClr val="accent4">
                      <a:lumMod val="20000"/>
                      <a:lumOff val="80000"/>
                      <a:alpha val="14000"/>
                    </a:schemeClr>
                  </a:glow>
                </a:effectLst>
                <a:latin typeface="Arial Rounded MT Bold" panose="020F0704030504030204" pitchFamily="34" charset="0"/>
                <a:ea typeface="한컴산뜻돋움" panose="02000000000000000000" pitchFamily="2" charset="-127"/>
              </a:rPr>
              <a:t> Design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619490-4BAB-4843-BE27-057B7AF73373}"/>
              </a:ext>
            </a:extLst>
          </p:cNvPr>
          <p:cNvSpPr/>
          <p:nvPr/>
        </p:nvSpPr>
        <p:spPr>
          <a:xfrm>
            <a:off x="1987160" y="2312267"/>
            <a:ext cx="8217680" cy="2160441"/>
          </a:xfrm>
          <a:prstGeom prst="rect">
            <a:avLst/>
          </a:prstGeom>
          <a:solidFill>
            <a:schemeClr val="bg2">
              <a:lumMod val="20000"/>
              <a:lumOff val="80000"/>
              <a:alpha val="1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6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8774D5A6-835B-4137-8D4D-0089FB43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CCE2B1-E573-4AF4-80F2-FBFD3BC8D714}"/>
              </a:ext>
            </a:extLst>
          </p:cNvPr>
          <p:cNvSpPr/>
          <p:nvPr/>
        </p:nvSpPr>
        <p:spPr>
          <a:xfrm>
            <a:off x="0" y="1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2" y="174770"/>
            <a:ext cx="10515600" cy="526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b="1" spc="-150" dirty="0">
                <a:solidFill>
                  <a:schemeClr val="bg1"/>
                </a:solidFill>
                <a:ea typeface="HY동녘B" panose="02030600000101010101"/>
              </a:rPr>
              <a:t>6.  </a:t>
            </a:r>
            <a:r>
              <a:rPr lang="ko-KR" altLang="en-US" sz="3600" b="1" spc="-150" dirty="0">
                <a:solidFill>
                  <a:schemeClr val="bg1"/>
                </a:solidFill>
                <a:ea typeface="HY동녘B" panose="02030600000101010101"/>
              </a:rPr>
              <a:t>소프트웨어</a:t>
            </a:r>
            <a:r>
              <a:rPr lang="en-US" altLang="ko-KR" sz="3600" b="1" spc="-150" dirty="0">
                <a:solidFill>
                  <a:schemeClr val="bg1"/>
                </a:solidFill>
                <a:ea typeface="HY동녘B" panose="02030600000101010101"/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  <a:ea typeface="HY동녘B" panose="02030600000101010101"/>
              </a:rPr>
              <a:t>아키텍처 설계원칙</a:t>
            </a:r>
            <a:endParaRPr lang="en-US" altLang="ko-KR" sz="3600" b="1" spc="-150" dirty="0">
              <a:solidFill>
                <a:schemeClr val="bg1"/>
              </a:solidFill>
              <a:ea typeface="HY동녘B" panose="0203060000010101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D340D9-B7D8-43D5-AB3E-8AD8E6FADFD8}"/>
              </a:ext>
            </a:extLst>
          </p:cNvPr>
          <p:cNvSpPr/>
          <p:nvPr/>
        </p:nvSpPr>
        <p:spPr>
          <a:xfrm>
            <a:off x="1039528" y="1645920"/>
            <a:ext cx="10087276" cy="4726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858554-E320-4FAB-8E77-B6439ABB3E5F}"/>
              </a:ext>
            </a:extLst>
          </p:cNvPr>
          <p:cNvSpPr/>
          <p:nvPr/>
        </p:nvSpPr>
        <p:spPr>
          <a:xfrm>
            <a:off x="2560298" y="1874631"/>
            <a:ext cx="6992776" cy="46166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4CC13-2D28-4329-BB04-C14C63A8A04F}"/>
              </a:ext>
            </a:extLst>
          </p:cNvPr>
          <p:cNvSpPr txBox="1"/>
          <p:nvPr/>
        </p:nvSpPr>
        <p:spPr>
          <a:xfrm>
            <a:off x="3336782" y="1912312"/>
            <a:ext cx="716042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옷 상품 이미지 </a:t>
            </a:r>
            <a:r>
              <a:rPr lang="en-US" altLang="ko-KR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Feature </a:t>
            </a:r>
            <a:r>
              <a:rPr lang="ko-KR" altLang="en-US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분석 및 추천 </a:t>
            </a:r>
            <a:r>
              <a:rPr lang="en-US" altLang="ko-KR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</a:t>
            </a:r>
            <a:r>
              <a:rPr lang="ko-KR" altLang="en-US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알고리즘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CA673-AB8D-4849-9031-523DF7462532}"/>
              </a:ext>
            </a:extLst>
          </p:cNvPr>
          <p:cNvSpPr txBox="1"/>
          <p:nvPr/>
        </p:nvSpPr>
        <p:spPr>
          <a:xfrm>
            <a:off x="1349188" y="2761410"/>
            <a:ext cx="530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0FAAC2-5071-4B01-81A6-41DA518C27E5}"/>
              </a:ext>
            </a:extLst>
          </p:cNvPr>
          <p:cNvSpPr/>
          <p:nvPr/>
        </p:nvSpPr>
        <p:spPr>
          <a:xfrm>
            <a:off x="1702676" y="2491743"/>
            <a:ext cx="8904364" cy="1826257"/>
          </a:xfrm>
          <a:prstGeom prst="roundRect">
            <a:avLst/>
          </a:prstGeom>
          <a:solidFill>
            <a:schemeClr val="accent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DF251-C6F4-47D1-BCB5-7A73695D256E}"/>
              </a:ext>
            </a:extLst>
          </p:cNvPr>
          <p:cNvSpPr txBox="1"/>
          <p:nvPr/>
        </p:nvSpPr>
        <p:spPr>
          <a:xfrm>
            <a:off x="1880103" y="2514797"/>
            <a:ext cx="8255299" cy="402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옷 이미지만 가지고도 카테고리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날씨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성별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스타일별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색상 속성 값으로 분류 및 분석할 수 있어야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딥러닝 학습으로 분류된 데이터는 모두 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DB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저장되어야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신뢰도가 높은 딥러닝 알고리즘 결과를 위해  카테고리당 최소 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5,000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 이상의 데이터를 준비해야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데이터셋은 테스트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검증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훈련  타입을 준비해야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인터페이스가 사용하기 쉬워야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사용자가 쉽게 사용할 수 있도록 앱 형식으로 제공해야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개인정보는 해시 알고리즘을 통해 암호화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플레이 스토어 또는 앱스토어에서 다운받을 수 있어야 한다</a:t>
            </a:r>
            <a:r>
              <a:rPr lang="en-US" altLang="ko-KR" sz="16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ko-KR" sz="1600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41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한컴산뜻돋움" panose="02000000000000000000" pitchFamily="2" charset="-127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E7E8D5D-01F9-4B21-827E-2E5CA4B42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62CD61-3E70-4F53-AC4E-866F26C6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B4FC83-EAB2-450E-8457-3254DB2A0920}"/>
              </a:ext>
            </a:extLst>
          </p:cNvPr>
          <p:cNvSpPr/>
          <p:nvPr/>
        </p:nvSpPr>
        <p:spPr>
          <a:xfrm>
            <a:off x="-21932" y="0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55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>
            <a:extLst>
              <a:ext uri="{FF2B5EF4-FFF2-40B4-BE49-F238E27FC236}">
                <a16:creationId xmlns:a16="http://schemas.microsoft.com/office/drawing/2014/main" id="{7CA29CA3-67FD-405A-9FBA-742809D52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F0A2E5-DB97-4D4F-96F9-8AE70DE9CD9A}"/>
              </a:ext>
            </a:extLst>
          </p:cNvPr>
          <p:cNvSpPr/>
          <p:nvPr/>
        </p:nvSpPr>
        <p:spPr>
          <a:xfrm>
            <a:off x="0" y="1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목            차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3ED377-AAFE-438C-A664-E3EDB1BB9F7B}"/>
              </a:ext>
            </a:extLst>
          </p:cNvPr>
          <p:cNvGrpSpPr/>
          <p:nvPr/>
        </p:nvGrpSpPr>
        <p:grpSpPr>
          <a:xfrm>
            <a:off x="1052362" y="1624898"/>
            <a:ext cx="10087276" cy="4430461"/>
            <a:chOff x="1052362" y="1383161"/>
            <a:chExt cx="10087276" cy="443046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D340D9-B7D8-43D5-AB3E-8AD8E6FADFD8}"/>
                </a:ext>
              </a:extLst>
            </p:cNvPr>
            <p:cNvSpPr/>
            <p:nvPr/>
          </p:nvSpPr>
          <p:spPr>
            <a:xfrm>
              <a:off x="1052362" y="1383161"/>
              <a:ext cx="10087276" cy="443046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CDF6357-8C42-4112-8EC7-05ABCF36375C}"/>
                </a:ext>
              </a:extLst>
            </p:cNvPr>
            <p:cNvGrpSpPr/>
            <p:nvPr/>
          </p:nvGrpSpPr>
          <p:grpSpPr>
            <a:xfrm>
              <a:off x="1753981" y="1851609"/>
              <a:ext cx="8265807" cy="3403601"/>
              <a:chOff x="1880103" y="1772458"/>
              <a:chExt cx="8265807" cy="235363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9B162D-019C-4B7C-A2D3-88380DB84845}"/>
                  </a:ext>
                </a:extLst>
              </p:cNvPr>
              <p:cNvSpPr txBox="1"/>
              <p:nvPr/>
            </p:nvSpPr>
            <p:spPr>
              <a:xfrm>
                <a:off x="1880103" y="1772458"/>
                <a:ext cx="8255299" cy="39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1. 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 전체 시스템 아키텍처 청사진   </a:t>
                </a:r>
                <a:endParaRPr lang="en-US" altLang="ko-KR" b="1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D0306B-8AAD-4A59-8F63-5BD4E3DCBFD5}"/>
                  </a:ext>
                </a:extLst>
              </p:cNvPr>
              <p:cNvSpPr txBox="1"/>
              <p:nvPr/>
            </p:nvSpPr>
            <p:spPr>
              <a:xfrm>
                <a:off x="1890611" y="2543161"/>
                <a:ext cx="8255299" cy="39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3. 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테크니컬</a:t>
                </a: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(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하드웨어</a:t>
                </a: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)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아키텍처 청사진</a:t>
                </a:r>
                <a:endParaRPr lang="en-US" altLang="ko-KR" b="1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9352D-056B-4D59-8ADC-52BEBE4C5146}"/>
                  </a:ext>
                </a:extLst>
              </p:cNvPr>
              <p:cNvSpPr txBox="1"/>
              <p:nvPr/>
            </p:nvSpPr>
            <p:spPr>
              <a:xfrm>
                <a:off x="1890611" y="2936455"/>
                <a:ext cx="8255299" cy="39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4. 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애플리케이션 아키텍처 청사진</a:t>
                </a:r>
                <a:endParaRPr lang="en-US" altLang="ko-KR" b="1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4AEAB-BC0D-4867-8A0F-6221439AA9F4}"/>
                  </a:ext>
                </a:extLst>
              </p:cNvPr>
              <p:cNvSpPr txBox="1"/>
              <p:nvPr/>
            </p:nvSpPr>
            <p:spPr>
              <a:xfrm>
                <a:off x="1890611" y="2145239"/>
                <a:ext cx="8255299" cy="39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2. 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 시스템 아키텍처 구현 전략 및 제약 사항 등   </a:t>
                </a:r>
                <a:endParaRPr lang="en-US" altLang="ko-KR" b="1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46AB2E-9E9C-439D-BE28-3CB84BD1B27E}"/>
                  </a:ext>
                </a:extLst>
              </p:cNvPr>
              <p:cNvSpPr txBox="1"/>
              <p:nvPr/>
            </p:nvSpPr>
            <p:spPr>
              <a:xfrm>
                <a:off x="1890610" y="3732798"/>
                <a:ext cx="8255299" cy="39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6. 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소프트웨어 아키텍처 설계원칙</a:t>
                </a:r>
                <a:endParaRPr lang="en-US" altLang="ko-KR" b="1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A5D9B4-4660-4913-B516-9887AFAF272D}"/>
                  </a:ext>
                </a:extLst>
              </p:cNvPr>
              <p:cNvSpPr txBox="1"/>
              <p:nvPr/>
            </p:nvSpPr>
            <p:spPr>
              <a:xfrm>
                <a:off x="1890611" y="3332528"/>
                <a:ext cx="8255299" cy="39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5.  </a:t>
                </a:r>
                <a:r>
                  <a:rPr lang="ko-KR" altLang="en-US" b="1" spc="-15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프로젝트 범위 애플리케이션 아키텍처 청사진</a:t>
                </a:r>
                <a:endParaRPr lang="en-US" altLang="ko-KR" b="1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371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>
            <a:extLst>
              <a:ext uri="{FF2B5EF4-FFF2-40B4-BE49-F238E27FC236}">
                <a16:creationId xmlns:a16="http://schemas.microsoft.com/office/drawing/2014/main" id="{7CA29CA3-67FD-405A-9FBA-742809D52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F0A2E5-DB97-4D4F-96F9-8AE70DE9CD9A}"/>
              </a:ext>
            </a:extLst>
          </p:cNvPr>
          <p:cNvSpPr/>
          <p:nvPr/>
        </p:nvSpPr>
        <p:spPr>
          <a:xfrm>
            <a:off x="0" y="0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ea typeface="HY동녘B" panose="02030600000101010101" pitchFamily="18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ea typeface="HY동녘B" panose="02030600000101010101" pitchFamily="18" charset="-127"/>
              </a:rPr>
              <a:t>전체 시스템  아키텍처 청사진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D340D9-B7D8-43D5-AB3E-8AD8E6FADFD8}"/>
              </a:ext>
            </a:extLst>
          </p:cNvPr>
          <p:cNvSpPr/>
          <p:nvPr/>
        </p:nvSpPr>
        <p:spPr>
          <a:xfrm>
            <a:off x="1052362" y="1383162"/>
            <a:ext cx="10087276" cy="404017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AB67F8-2C1E-4D4E-A337-EEE5828769BC}"/>
              </a:ext>
            </a:extLst>
          </p:cNvPr>
          <p:cNvGrpSpPr/>
          <p:nvPr/>
        </p:nvGrpSpPr>
        <p:grpSpPr>
          <a:xfrm>
            <a:off x="1268933" y="1589070"/>
            <a:ext cx="7454292" cy="4265071"/>
            <a:chOff x="1256099" y="1886781"/>
            <a:chExt cx="7454292" cy="49890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8F5F63-5A5C-42D4-814E-FBC6F81CD6A2}"/>
                </a:ext>
              </a:extLst>
            </p:cNvPr>
            <p:cNvSpPr/>
            <p:nvPr/>
          </p:nvSpPr>
          <p:spPr>
            <a:xfrm>
              <a:off x="1256099" y="2454439"/>
              <a:ext cx="1714900" cy="360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BF35B3-FDB6-415A-84C6-22F4A41CD5BC}"/>
                </a:ext>
              </a:extLst>
            </p:cNvPr>
            <p:cNvSpPr txBox="1"/>
            <p:nvPr/>
          </p:nvSpPr>
          <p:spPr>
            <a:xfrm>
              <a:off x="1256099" y="1886781"/>
              <a:ext cx="1745991" cy="468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Device(User)</a:t>
              </a:r>
              <a:endParaRPr lang="ko-KR" altLang="en-US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EECBDB-5FB8-454F-8259-7CBE15B19A46}"/>
                </a:ext>
              </a:extLst>
            </p:cNvPr>
            <p:cNvSpPr txBox="1"/>
            <p:nvPr/>
          </p:nvSpPr>
          <p:spPr>
            <a:xfrm>
              <a:off x="3563092" y="2598327"/>
              <a:ext cx="731290" cy="43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Input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E0A4A8-D04A-448E-92F6-E6F2BA632FDE}"/>
                </a:ext>
              </a:extLst>
            </p:cNvPr>
            <p:cNvSpPr txBox="1"/>
            <p:nvPr/>
          </p:nvSpPr>
          <p:spPr>
            <a:xfrm>
              <a:off x="7271429" y="2489711"/>
              <a:ext cx="1154483" cy="43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Resquest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494BD4-3890-4DBE-BC9F-F39B9DAECA17}"/>
                </a:ext>
              </a:extLst>
            </p:cNvPr>
            <p:cNvSpPr txBox="1"/>
            <p:nvPr/>
          </p:nvSpPr>
          <p:spPr>
            <a:xfrm>
              <a:off x="3485346" y="4708110"/>
              <a:ext cx="886781" cy="43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output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7E674A-EE44-43A7-B6C9-C07CC1AF8B8D}"/>
                </a:ext>
              </a:extLst>
            </p:cNvPr>
            <p:cNvSpPr txBox="1"/>
            <p:nvPr/>
          </p:nvSpPr>
          <p:spPr>
            <a:xfrm>
              <a:off x="7200231" y="4780052"/>
              <a:ext cx="1205779" cy="43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Response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F9D2FD-DD7D-4761-99B5-F1E1D4A98D80}"/>
                </a:ext>
              </a:extLst>
            </p:cNvPr>
            <p:cNvSpPr txBox="1"/>
            <p:nvPr/>
          </p:nvSpPr>
          <p:spPr>
            <a:xfrm>
              <a:off x="3492881" y="6437177"/>
              <a:ext cx="700833" cy="43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Save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398438-0882-4705-845D-E0D489EA8F33}"/>
                </a:ext>
              </a:extLst>
            </p:cNvPr>
            <p:cNvSpPr txBox="1"/>
            <p:nvPr/>
          </p:nvSpPr>
          <p:spPr>
            <a:xfrm>
              <a:off x="7631986" y="6443829"/>
              <a:ext cx="705642" cy="43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Load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35A470-45FC-4D8D-AA4F-1CB233245C48}"/>
                </a:ext>
              </a:extLst>
            </p:cNvPr>
            <p:cNvSpPr txBox="1"/>
            <p:nvPr/>
          </p:nvSpPr>
          <p:spPr>
            <a:xfrm>
              <a:off x="3161821" y="3140034"/>
              <a:ext cx="1354858" cy="1116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성별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연령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선호 스타일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색상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6D0ED2-2F01-45DB-80E3-741DDC54FA09}"/>
                </a:ext>
              </a:extLst>
            </p:cNvPr>
            <p:cNvSpPr txBox="1"/>
            <p:nvPr/>
          </p:nvSpPr>
          <p:spPr>
            <a:xfrm>
              <a:off x="3093054" y="5303176"/>
              <a:ext cx="2000655" cy="111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추천 코디 정보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쇼핑몰 링크 정보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날씨 정보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295894-45B2-43AB-96FC-BA6297B346CE}"/>
                </a:ext>
              </a:extLst>
            </p:cNvPr>
            <p:cNvSpPr txBox="1"/>
            <p:nvPr/>
          </p:nvSpPr>
          <p:spPr>
            <a:xfrm>
              <a:off x="7118118" y="3190535"/>
              <a:ext cx="184731" cy="360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12DDDD-D2A1-46B1-A168-A4006D67B409}"/>
                </a:ext>
              </a:extLst>
            </p:cNvPr>
            <p:cNvSpPr txBox="1"/>
            <p:nvPr/>
          </p:nvSpPr>
          <p:spPr>
            <a:xfrm>
              <a:off x="6807306" y="3085666"/>
              <a:ext cx="1903085" cy="864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사용자 데이터 전송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날씨 정보 요청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사이트 이동 요청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B9B5B9-ED9D-45EE-AE49-4F569F3AD0FE}"/>
                </a:ext>
              </a:extLst>
            </p:cNvPr>
            <p:cNvSpPr txBox="1"/>
            <p:nvPr/>
          </p:nvSpPr>
          <p:spPr>
            <a:xfrm>
              <a:off x="6777088" y="5237534"/>
              <a:ext cx="1906291" cy="61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추천 코디 결과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추천 </a:t>
              </a:r>
              <a:r>
                <a:rPr lang="ko-KR" altLang="en-US" sz="1400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코디상품</a:t>
              </a: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URL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3077DB-DDBF-4E93-9288-CC4F32D5C4A3}"/>
              </a:ext>
            </a:extLst>
          </p:cNvPr>
          <p:cNvGrpSpPr/>
          <p:nvPr/>
        </p:nvGrpSpPr>
        <p:grpSpPr>
          <a:xfrm>
            <a:off x="1052362" y="1572429"/>
            <a:ext cx="10087277" cy="5095402"/>
            <a:chOff x="1039528" y="1867315"/>
            <a:chExt cx="10087277" cy="59603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B8F406-BC23-4F4C-9730-6CBB0EA82B36}"/>
                </a:ext>
              </a:extLst>
            </p:cNvPr>
            <p:cNvSpPr/>
            <p:nvPr/>
          </p:nvSpPr>
          <p:spPr>
            <a:xfrm>
              <a:off x="8885927" y="2454441"/>
              <a:ext cx="1889356" cy="360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279CD0-9E42-4858-9C55-49A7C2ECA816}"/>
                </a:ext>
              </a:extLst>
            </p:cNvPr>
            <p:cNvSpPr txBox="1"/>
            <p:nvPr/>
          </p:nvSpPr>
          <p:spPr>
            <a:xfrm>
              <a:off x="9303055" y="1867315"/>
              <a:ext cx="1055097" cy="468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System</a:t>
              </a:r>
              <a:endParaRPr lang="ko-KR" altLang="en-US" sz="2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E58872D-F1EA-4483-ABA6-57C029B2C403}"/>
                </a:ext>
              </a:extLst>
            </p:cNvPr>
            <p:cNvSpPr/>
            <p:nvPr/>
          </p:nvSpPr>
          <p:spPr>
            <a:xfrm>
              <a:off x="1039528" y="6947837"/>
              <a:ext cx="10087277" cy="879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1028" name="Picture 4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A972B7F1-62BD-465C-8891-8E4B6DDD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69" y="2915604"/>
            <a:ext cx="947968" cy="134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B3E751-E84B-4077-B538-9E7B90C50F06}"/>
              </a:ext>
            </a:extLst>
          </p:cNvPr>
          <p:cNvCxnSpPr>
            <a:cxnSpLocks/>
          </p:cNvCxnSpPr>
          <p:nvPr/>
        </p:nvCxnSpPr>
        <p:spPr>
          <a:xfrm>
            <a:off x="2983833" y="2566690"/>
            <a:ext cx="193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CFDECE-0D07-436E-977E-31A89FC79C9E}"/>
              </a:ext>
            </a:extLst>
          </p:cNvPr>
          <p:cNvCxnSpPr>
            <a:cxnSpLocks/>
          </p:cNvCxnSpPr>
          <p:nvPr/>
        </p:nvCxnSpPr>
        <p:spPr>
          <a:xfrm>
            <a:off x="6789020" y="2566690"/>
            <a:ext cx="200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3E2E1D-C56F-4873-901B-444F1E6BE271}"/>
              </a:ext>
            </a:extLst>
          </p:cNvPr>
          <p:cNvCxnSpPr>
            <a:cxnSpLocks/>
          </p:cNvCxnSpPr>
          <p:nvPr/>
        </p:nvCxnSpPr>
        <p:spPr>
          <a:xfrm flipH="1" flipV="1">
            <a:off x="2983833" y="4431808"/>
            <a:ext cx="1935008" cy="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D4C832-2C8C-4574-BF8A-2A4519A67251}"/>
              </a:ext>
            </a:extLst>
          </p:cNvPr>
          <p:cNvCxnSpPr>
            <a:cxnSpLocks/>
          </p:cNvCxnSpPr>
          <p:nvPr/>
        </p:nvCxnSpPr>
        <p:spPr>
          <a:xfrm flipH="1">
            <a:off x="6789020" y="4431808"/>
            <a:ext cx="2008139" cy="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560DA7-A5FB-4814-8430-4C7FFA746AA2}"/>
              </a:ext>
            </a:extLst>
          </p:cNvPr>
          <p:cNvGrpSpPr/>
          <p:nvPr/>
        </p:nvGrpSpPr>
        <p:grpSpPr>
          <a:xfrm>
            <a:off x="5033441" y="1589894"/>
            <a:ext cx="5607927" cy="3547379"/>
            <a:chOff x="4593021" y="1605789"/>
            <a:chExt cx="5607927" cy="354737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11AB5-DA35-4E74-9DE5-5D0AF0B282B9}"/>
                </a:ext>
              </a:extLst>
            </p:cNvPr>
            <p:cNvGrpSpPr/>
            <p:nvPr/>
          </p:nvGrpSpPr>
          <p:grpSpPr>
            <a:xfrm>
              <a:off x="4593021" y="1605789"/>
              <a:ext cx="1773124" cy="3547379"/>
              <a:chOff x="4580187" y="1906338"/>
              <a:chExt cx="1773124" cy="414955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122BDEB-9CB6-41EF-A670-62913D6C3733}"/>
                  </a:ext>
                </a:extLst>
              </p:cNvPr>
              <p:cNvSpPr/>
              <p:nvPr/>
            </p:nvSpPr>
            <p:spPr>
              <a:xfrm>
                <a:off x="4580187" y="2454440"/>
                <a:ext cx="1773124" cy="36014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8F5497-CAEE-4F09-90B1-531B6F5E0D3B}"/>
                  </a:ext>
                </a:extLst>
              </p:cNvPr>
              <p:cNvSpPr txBox="1"/>
              <p:nvPr/>
            </p:nvSpPr>
            <p:spPr>
              <a:xfrm>
                <a:off x="5123544" y="1906338"/>
                <a:ext cx="651140" cy="46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App</a:t>
                </a:r>
                <a:endParaRPr lang="ko-KR" altLang="en-US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  <p:sp>
          <p:nvSpPr>
            <p:cNvPr id="27" name="사각형: 둥근 한쪽 모서리 26">
              <a:extLst>
                <a:ext uri="{FF2B5EF4-FFF2-40B4-BE49-F238E27FC236}">
                  <a16:creationId xmlns:a16="http://schemas.microsoft.com/office/drawing/2014/main" id="{3A67B724-EF28-48B5-86FA-0F37BB100689}"/>
                </a:ext>
              </a:extLst>
            </p:cNvPr>
            <p:cNvSpPr/>
            <p:nvPr/>
          </p:nvSpPr>
          <p:spPr>
            <a:xfrm>
              <a:off x="4712168" y="2312047"/>
              <a:ext cx="1534829" cy="589398"/>
            </a:xfrm>
            <a:prstGeom prst="round1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날씨 정보 출력</a:t>
              </a:r>
            </a:p>
          </p:txBody>
        </p:sp>
        <p:sp>
          <p:nvSpPr>
            <p:cNvPr id="35" name="사각형: 둥근 한쪽 모서리 34">
              <a:extLst>
                <a:ext uri="{FF2B5EF4-FFF2-40B4-BE49-F238E27FC236}">
                  <a16:creationId xmlns:a16="http://schemas.microsoft.com/office/drawing/2014/main" id="{00B6CD86-4BB1-461B-81E6-8CA66ED457F9}"/>
                </a:ext>
              </a:extLst>
            </p:cNvPr>
            <p:cNvSpPr/>
            <p:nvPr/>
          </p:nvSpPr>
          <p:spPr>
            <a:xfrm>
              <a:off x="4701127" y="3319060"/>
              <a:ext cx="1534829" cy="589398"/>
            </a:xfrm>
            <a:prstGeom prst="round1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추천 코디 정보 및 </a:t>
              </a:r>
              <a:endParaRPr lang="en-US" altLang="ko-KR" sz="1400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링크 푸시 알림</a:t>
              </a:r>
            </a:p>
          </p:txBody>
        </p:sp>
        <p:sp>
          <p:nvSpPr>
            <p:cNvPr id="36" name="사각형: 둥근 한쪽 모서리 35">
              <a:extLst>
                <a:ext uri="{FF2B5EF4-FFF2-40B4-BE49-F238E27FC236}">
                  <a16:creationId xmlns:a16="http://schemas.microsoft.com/office/drawing/2014/main" id="{EB3BE14C-E340-458B-9036-57D24B4B9AEA}"/>
                </a:ext>
              </a:extLst>
            </p:cNvPr>
            <p:cNvSpPr/>
            <p:nvPr/>
          </p:nvSpPr>
          <p:spPr>
            <a:xfrm>
              <a:off x="4712167" y="4319894"/>
              <a:ext cx="1534829" cy="589398"/>
            </a:xfrm>
            <a:prstGeom prst="round1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쇼핑몰 사이트</a:t>
              </a:r>
              <a:r>
                <a:rPr lang="en-US" altLang="ko-KR" sz="140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</a:p>
            <a:p>
              <a:pPr algn="ctr"/>
              <a:r>
                <a:rPr lang="ko-KR" altLang="en-US" sz="1400" spc="-150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추천코디</a:t>
              </a:r>
              <a:r>
                <a:rPr lang="ko-KR" altLang="en-US" sz="140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즐겨찾기</a:t>
              </a:r>
            </a:p>
          </p:txBody>
        </p:sp>
        <p:sp>
          <p:nvSpPr>
            <p:cNvPr id="31" name="사각형: 둥근 한쪽 모서리 30">
              <a:extLst>
                <a:ext uri="{FF2B5EF4-FFF2-40B4-BE49-F238E27FC236}">
                  <a16:creationId xmlns:a16="http://schemas.microsoft.com/office/drawing/2014/main" id="{BE4B2EED-FC29-41DA-80FB-10BB800ECD62}"/>
                </a:ext>
              </a:extLst>
            </p:cNvPr>
            <p:cNvSpPr/>
            <p:nvPr/>
          </p:nvSpPr>
          <p:spPr>
            <a:xfrm>
              <a:off x="8666119" y="2277979"/>
              <a:ext cx="1534829" cy="721206"/>
            </a:xfrm>
            <a:prstGeom prst="round1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날씨 정보</a:t>
              </a:r>
              <a:r>
                <a:rPr lang="en-US" altLang="ko-KR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쇼핑몰상품 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이미지 </a:t>
              </a:r>
              <a:r>
                <a:rPr lang="ko-KR" altLang="en-US" sz="1400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크롤링</a:t>
              </a:r>
              <a:endParaRPr lang="ko-KR" altLang="en-US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4" name="사각형: 둥근 한쪽 모서리 33">
              <a:extLst>
                <a:ext uri="{FF2B5EF4-FFF2-40B4-BE49-F238E27FC236}">
                  <a16:creationId xmlns:a16="http://schemas.microsoft.com/office/drawing/2014/main" id="{E0FD4FBA-AA9A-4857-AEC1-9C19C2D7FC61}"/>
                </a:ext>
              </a:extLst>
            </p:cNvPr>
            <p:cNvSpPr/>
            <p:nvPr/>
          </p:nvSpPr>
          <p:spPr>
            <a:xfrm>
              <a:off x="8666119" y="3263868"/>
              <a:ext cx="1534829" cy="589398"/>
            </a:xfrm>
            <a:prstGeom prst="round1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카카오톡 </a:t>
              </a:r>
              <a:endParaRPr lang="en-US" altLang="ko-KR" sz="14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API </a:t>
              </a:r>
              <a:r>
                <a:rPr lang="ko-KR" altLang="en-US" sz="14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연동</a:t>
              </a:r>
            </a:p>
          </p:txBody>
        </p:sp>
        <p:sp>
          <p:nvSpPr>
            <p:cNvPr id="37" name="사각형: 둥근 한쪽 모서리 36">
              <a:extLst>
                <a:ext uri="{FF2B5EF4-FFF2-40B4-BE49-F238E27FC236}">
                  <a16:creationId xmlns:a16="http://schemas.microsoft.com/office/drawing/2014/main" id="{6D40B5E5-70E0-417A-B6BC-BBB551714ECB}"/>
                </a:ext>
              </a:extLst>
            </p:cNvPr>
            <p:cNvSpPr/>
            <p:nvPr/>
          </p:nvSpPr>
          <p:spPr>
            <a:xfrm>
              <a:off x="8650148" y="4172747"/>
              <a:ext cx="1534829" cy="788136"/>
            </a:xfrm>
            <a:prstGeom prst="round1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기온</a:t>
              </a:r>
              <a:r>
                <a:rPr lang="en-US" altLang="ko-KR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성별</a:t>
              </a:r>
              <a:r>
                <a:rPr lang="en-US" altLang="ko-KR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</a:p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스타일</a:t>
              </a:r>
              <a:r>
                <a:rPr lang="en-US" altLang="ko-KR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색상</a:t>
              </a:r>
              <a:r>
                <a:rPr lang="en-US" altLang="ko-KR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기반 </a:t>
              </a:r>
              <a:endParaRPr lang="en-US" altLang="ko-KR" sz="13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옷 데이터 추출</a:t>
              </a: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F8C23D-AEB2-42E3-9AA8-968CABCCE7A5}"/>
              </a:ext>
            </a:extLst>
          </p:cNvPr>
          <p:cNvSpPr/>
          <p:nvPr/>
        </p:nvSpPr>
        <p:spPr>
          <a:xfrm>
            <a:off x="1366345" y="5978450"/>
            <a:ext cx="4111668" cy="5809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개인정보 데이터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구매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방문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찜 상품 이력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설정 정보 등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2531C8-DD45-430F-BF36-83FB096A4A29}"/>
              </a:ext>
            </a:extLst>
          </p:cNvPr>
          <p:cNvSpPr/>
          <p:nvPr/>
        </p:nvSpPr>
        <p:spPr>
          <a:xfrm>
            <a:off x="5827755" y="6123722"/>
            <a:ext cx="4871407" cy="3509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쇼핑몰 상품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URL</a:t>
            </a:r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3E205E-3A5E-4631-A97B-1887A5C92327}"/>
              </a:ext>
            </a:extLst>
          </p:cNvPr>
          <p:cNvCxnSpPr>
            <a:cxnSpLocks/>
          </p:cNvCxnSpPr>
          <p:nvPr/>
        </p:nvCxnSpPr>
        <p:spPr>
          <a:xfrm>
            <a:off x="4307216" y="5423306"/>
            <a:ext cx="1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9ACA1-F156-4E0D-AE87-C5E0C9EEF5C7}"/>
              </a:ext>
            </a:extLst>
          </p:cNvPr>
          <p:cNvSpPr/>
          <p:nvPr/>
        </p:nvSpPr>
        <p:spPr>
          <a:xfrm>
            <a:off x="8386378" y="3189703"/>
            <a:ext cx="2713778" cy="1947570"/>
          </a:xfrm>
          <a:custGeom>
            <a:avLst/>
            <a:gdLst>
              <a:gd name="connsiteX0" fmla="*/ 0 w 5433803"/>
              <a:gd name="connsiteY0" fmla="*/ 0 h 5284669"/>
              <a:gd name="connsiteX1" fmla="*/ 5433803 w 5433803"/>
              <a:gd name="connsiteY1" fmla="*/ 0 h 5284669"/>
              <a:gd name="connsiteX2" fmla="*/ 5433803 w 5433803"/>
              <a:gd name="connsiteY2" fmla="*/ 5284669 h 5284669"/>
              <a:gd name="connsiteX3" fmla="*/ 0 w 5433803"/>
              <a:gd name="connsiteY3" fmla="*/ 5284669 h 5284669"/>
              <a:gd name="connsiteX4" fmla="*/ 0 w 5433803"/>
              <a:gd name="connsiteY4" fmla="*/ 0 h 5284669"/>
              <a:gd name="connsiteX0" fmla="*/ 3022333 w 5433803"/>
              <a:gd name="connsiteY0" fmla="*/ 2175309 h 5284669"/>
              <a:gd name="connsiteX1" fmla="*/ 5433803 w 5433803"/>
              <a:gd name="connsiteY1" fmla="*/ 0 h 5284669"/>
              <a:gd name="connsiteX2" fmla="*/ 5433803 w 5433803"/>
              <a:gd name="connsiteY2" fmla="*/ 5284669 h 5284669"/>
              <a:gd name="connsiteX3" fmla="*/ 0 w 5433803"/>
              <a:gd name="connsiteY3" fmla="*/ 5284669 h 5284669"/>
              <a:gd name="connsiteX4" fmla="*/ 3022333 w 5433803"/>
              <a:gd name="connsiteY4" fmla="*/ 2175309 h 5284669"/>
              <a:gd name="connsiteX0" fmla="*/ 3022333 w 5433803"/>
              <a:gd name="connsiteY0" fmla="*/ 2175309 h 5284669"/>
              <a:gd name="connsiteX1" fmla="*/ 5433803 w 5433803"/>
              <a:gd name="connsiteY1" fmla="*/ 0 h 5284669"/>
              <a:gd name="connsiteX2" fmla="*/ 5433803 w 5433803"/>
              <a:gd name="connsiteY2" fmla="*/ 5284669 h 5284669"/>
              <a:gd name="connsiteX3" fmla="*/ 0 w 5433803"/>
              <a:gd name="connsiteY3" fmla="*/ 5284669 h 5284669"/>
              <a:gd name="connsiteX4" fmla="*/ 3022333 w 5433803"/>
              <a:gd name="connsiteY4" fmla="*/ 2175309 h 5284669"/>
              <a:gd name="connsiteX0" fmla="*/ 2223436 w 5433803"/>
              <a:gd name="connsiteY0" fmla="*/ 2175309 h 5284669"/>
              <a:gd name="connsiteX1" fmla="*/ 5433803 w 5433803"/>
              <a:gd name="connsiteY1" fmla="*/ 0 h 5284669"/>
              <a:gd name="connsiteX2" fmla="*/ 5433803 w 5433803"/>
              <a:gd name="connsiteY2" fmla="*/ 5284669 h 5284669"/>
              <a:gd name="connsiteX3" fmla="*/ 0 w 5433803"/>
              <a:gd name="connsiteY3" fmla="*/ 5284669 h 5284669"/>
              <a:gd name="connsiteX4" fmla="*/ 2223436 w 5433803"/>
              <a:gd name="connsiteY4" fmla="*/ 2175309 h 5284669"/>
              <a:gd name="connsiteX0" fmla="*/ 2223436 w 5433803"/>
              <a:gd name="connsiteY0" fmla="*/ 2175309 h 5284669"/>
              <a:gd name="connsiteX1" fmla="*/ 5433803 w 5433803"/>
              <a:gd name="connsiteY1" fmla="*/ 0 h 5284669"/>
              <a:gd name="connsiteX2" fmla="*/ 5433803 w 5433803"/>
              <a:gd name="connsiteY2" fmla="*/ 5284669 h 5284669"/>
              <a:gd name="connsiteX3" fmla="*/ 0 w 5433803"/>
              <a:gd name="connsiteY3" fmla="*/ 5284669 h 5284669"/>
              <a:gd name="connsiteX4" fmla="*/ 2223436 w 5433803"/>
              <a:gd name="connsiteY4" fmla="*/ 2175309 h 5284669"/>
              <a:gd name="connsiteX0" fmla="*/ 2223436 w 5433803"/>
              <a:gd name="connsiteY0" fmla="*/ 1992429 h 5101789"/>
              <a:gd name="connsiteX1" fmla="*/ 5376052 w 5433803"/>
              <a:gd name="connsiteY1" fmla="*/ 0 h 5101789"/>
              <a:gd name="connsiteX2" fmla="*/ 5433803 w 5433803"/>
              <a:gd name="connsiteY2" fmla="*/ 5101789 h 5101789"/>
              <a:gd name="connsiteX3" fmla="*/ 0 w 5433803"/>
              <a:gd name="connsiteY3" fmla="*/ 5101789 h 5101789"/>
              <a:gd name="connsiteX4" fmla="*/ 2223436 w 5433803"/>
              <a:gd name="connsiteY4" fmla="*/ 1992429 h 5101789"/>
              <a:gd name="connsiteX0" fmla="*/ 2223436 w 5433803"/>
              <a:gd name="connsiteY0" fmla="*/ 1992429 h 5101789"/>
              <a:gd name="connsiteX1" fmla="*/ 5376052 w 5433803"/>
              <a:gd name="connsiteY1" fmla="*/ 0 h 5101789"/>
              <a:gd name="connsiteX2" fmla="*/ 5433803 w 5433803"/>
              <a:gd name="connsiteY2" fmla="*/ 5101789 h 5101789"/>
              <a:gd name="connsiteX3" fmla="*/ 0 w 5433803"/>
              <a:gd name="connsiteY3" fmla="*/ 5101789 h 5101789"/>
              <a:gd name="connsiteX4" fmla="*/ 2223436 w 5433803"/>
              <a:gd name="connsiteY4" fmla="*/ 1992429 h 5101789"/>
              <a:gd name="connsiteX0" fmla="*/ 2079057 w 5289424"/>
              <a:gd name="connsiteY0" fmla="*/ 1992429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2079057 w 5289424"/>
              <a:gd name="connsiteY4" fmla="*/ 1992429 h 5101789"/>
              <a:gd name="connsiteX0" fmla="*/ 2079057 w 5289424"/>
              <a:gd name="connsiteY0" fmla="*/ 1992429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2079057 w 5289424"/>
              <a:gd name="connsiteY4" fmla="*/ 1992429 h 5101789"/>
              <a:gd name="connsiteX0" fmla="*/ 1722923 w 5289424"/>
              <a:gd name="connsiteY0" fmla="*/ 2011679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1722923 w 5289424"/>
              <a:gd name="connsiteY4" fmla="*/ 2011679 h 5101789"/>
              <a:gd name="connsiteX0" fmla="*/ 1790300 w 5289424"/>
              <a:gd name="connsiteY0" fmla="*/ 1953928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1790300 w 5289424"/>
              <a:gd name="connsiteY4" fmla="*/ 1953928 h 5101789"/>
              <a:gd name="connsiteX0" fmla="*/ 1790300 w 5289424"/>
              <a:gd name="connsiteY0" fmla="*/ 1953928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1790300 w 5289424"/>
              <a:gd name="connsiteY4" fmla="*/ 1953928 h 5101789"/>
              <a:gd name="connsiteX0" fmla="*/ 1790300 w 5289424"/>
              <a:gd name="connsiteY0" fmla="*/ 1953928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1790300 w 5289424"/>
              <a:gd name="connsiteY4" fmla="*/ 1953928 h 5101789"/>
              <a:gd name="connsiteX0" fmla="*/ 2483888 w 5289424"/>
              <a:gd name="connsiteY0" fmla="*/ 3363430 h 5101789"/>
              <a:gd name="connsiteX1" fmla="*/ 5231673 w 5289424"/>
              <a:gd name="connsiteY1" fmla="*/ 0 h 5101789"/>
              <a:gd name="connsiteX2" fmla="*/ 5289424 w 5289424"/>
              <a:gd name="connsiteY2" fmla="*/ 5101789 h 5101789"/>
              <a:gd name="connsiteX3" fmla="*/ 0 w 5289424"/>
              <a:gd name="connsiteY3" fmla="*/ 5005536 h 5101789"/>
              <a:gd name="connsiteX4" fmla="*/ 2483888 w 5289424"/>
              <a:gd name="connsiteY4" fmla="*/ 3363430 h 5101789"/>
              <a:gd name="connsiteX0" fmla="*/ 2483888 w 5289424"/>
              <a:gd name="connsiteY0" fmla="*/ 1317021 h 3055380"/>
              <a:gd name="connsiteX1" fmla="*/ 5231673 w 5289424"/>
              <a:gd name="connsiteY1" fmla="*/ 447325 h 3055380"/>
              <a:gd name="connsiteX2" fmla="*/ 5289424 w 5289424"/>
              <a:gd name="connsiteY2" fmla="*/ 3055380 h 3055380"/>
              <a:gd name="connsiteX3" fmla="*/ 0 w 5289424"/>
              <a:gd name="connsiteY3" fmla="*/ 2959127 h 3055380"/>
              <a:gd name="connsiteX4" fmla="*/ 2483888 w 5289424"/>
              <a:gd name="connsiteY4" fmla="*/ 1317021 h 3055380"/>
              <a:gd name="connsiteX0" fmla="*/ 2522964 w 5289424"/>
              <a:gd name="connsiteY0" fmla="*/ 1317021 h 3055380"/>
              <a:gd name="connsiteX1" fmla="*/ 5231673 w 5289424"/>
              <a:gd name="connsiteY1" fmla="*/ 447325 h 3055380"/>
              <a:gd name="connsiteX2" fmla="*/ 5289424 w 5289424"/>
              <a:gd name="connsiteY2" fmla="*/ 3055380 h 3055380"/>
              <a:gd name="connsiteX3" fmla="*/ 0 w 5289424"/>
              <a:gd name="connsiteY3" fmla="*/ 2959127 h 3055380"/>
              <a:gd name="connsiteX4" fmla="*/ 2522964 w 5289424"/>
              <a:gd name="connsiteY4" fmla="*/ 1317021 h 3055380"/>
              <a:gd name="connsiteX0" fmla="*/ 2522964 w 5289424"/>
              <a:gd name="connsiteY0" fmla="*/ 869696 h 2608055"/>
              <a:gd name="connsiteX1" fmla="*/ 5231673 w 5289424"/>
              <a:gd name="connsiteY1" fmla="*/ 0 h 2608055"/>
              <a:gd name="connsiteX2" fmla="*/ 5289424 w 5289424"/>
              <a:gd name="connsiteY2" fmla="*/ 2608055 h 2608055"/>
              <a:gd name="connsiteX3" fmla="*/ 0 w 5289424"/>
              <a:gd name="connsiteY3" fmla="*/ 2511802 h 2608055"/>
              <a:gd name="connsiteX4" fmla="*/ 2522964 w 5289424"/>
              <a:gd name="connsiteY4" fmla="*/ 869696 h 2608055"/>
              <a:gd name="connsiteX0" fmla="*/ 2522964 w 5289424"/>
              <a:gd name="connsiteY0" fmla="*/ 869696 h 2608055"/>
              <a:gd name="connsiteX1" fmla="*/ 5231673 w 5289424"/>
              <a:gd name="connsiteY1" fmla="*/ 0 h 2608055"/>
              <a:gd name="connsiteX2" fmla="*/ 5289424 w 5289424"/>
              <a:gd name="connsiteY2" fmla="*/ 2608055 h 2608055"/>
              <a:gd name="connsiteX3" fmla="*/ 0 w 5289424"/>
              <a:gd name="connsiteY3" fmla="*/ 2511802 h 2608055"/>
              <a:gd name="connsiteX4" fmla="*/ 2522964 w 5289424"/>
              <a:gd name="connsiteY4" fmla="*/ 869696 h 2608055"/>
              <a:gd name="connsiteX0" fmla="*/ 3073772 w 5289424"/>
              <a:gd name="connsiteY0" fmla="*/ 1259699 h 2608055"/>
              <a:gd name="connsiteX1" fmla="*/ 5231673 w 5289424"/>
              <a:gd name="connsiteY1" fmla="*/ 0 h 2608055"/>
              <a:gd name="connsiteX2" fmla="*/ 5289424 w 5289424"/>
              <a:gd name="connsiteY2" fmla="*/ 2608055 h 2608055"/>
              <a:gd name="connsiteX3" fmla="*/ 0 w 5289424"/>
              <a:gd name="connsiteY3" fmla="*/ 2511802 h 2608055"/>
              <a:gd name="connsiteX4" fmla="*/ 3073772 w 5289424"/>
              <a:gd name="connsiteY4" fmla="*/ 1259699 h 2608055"/>
              <a:gd name="connsiteX0" fmla="*/ 3073772 w 5289424"/>
              <a:gd name="connsiteY0" fmla="*/ 1259699 h 2608055"/>
              <a:gd name="connsiteX1" fmla="*/ 5231673 w 5289424"/>
              <a:gd name="connsiteY1" fmla="*/ 0 h 2608055"/>
              <a:gd name="connsiteX2" fmla="*/ 5289424 w 5289424"/>
              <a:gd name="connsiteY2" fmla="*/ 2608055 h 2608055"/>
              <a:gd name="connsiteX3" fmla="*/ 0 w 5289424"/>
              <a:gd name="connsiteY3" fmla="*/ 2511802 h 2608055"/>
              <a:gd name="connsiteX4" fmla="*/ 3073772 w 5289424"/>
              <a:gd name="connsiteY4" fmla="*/ 1259699 h 2608055"/>
              <a:gd name="connsiteX0" fmla="*/ 3073772 w 5289424"/>
              <a:gd name="connsiteY0" fmla="*/ 1259699 h 2608055"/>
              <a:gd name="connsiteX1" fmla="*/ 5231673 w 5289424"/>
              <a:gd name="connsiteY1" fmla="*/ 0 h 2608055"/>
              <a:gd name="connsiteX2" fmla="*/ 5289424 w 5289424"/>
              <a:gd name="connsiteY2" fmla="*/ 2608055 h 2608055"/>
              <a:gd name="connsiteX3" fmla="*/ 0 w 5289424"/>
              <a:gd name="connsiteY3" fmla="*/ 2511802 h 2608055"/>
              <a:gd name="connsiteX4" fmla="*/ 3073772 w 5289424"/>
              <a:gd name="connsiteY4" fmla="*/ 1259699 h 2608055"/>
              <a:gd name="connsiteX0" fmla="*/ 3073772 w 5315492"/>
              <a:gd name="connsiteY0" fmla="*/ 259691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3073772 w 5315492"/>
              <a:gd name="connsiteY4" fmla="*/ 259691 h 1608047"/>
              <a:gd name="connsiteX0" fmla="*/ 3073772 w 5315492"/>
              <a:gd name="connsiteY0" fmla="*/ 259691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3073772 w 5315492"/>
              <a:gd name="connsiteY4" fmla="*/ 259691 h 1608047"/>
              <a:gd name="connsiteX0" fmla="*/ 1463317 w 5728662"/>
              <a:gd name="connsiteY0" fmla="*/ 69689 h 1608047"/>
              <a:gd name="connsiteX1" fmla="*/ 5728662 w 5728662"/>
              <a:gd name="connsiteY1" fmla="*/ 0 h 1608047"/>
              <a:gd name="connsiteX2" fmla="*/ 5702594 w 5728662"/>
              <a:gd name="connsiteY2" fmla="*/ 1608047 h 1608047"/>
              <a:gd name="connsiteX3" fmla="*/ 413170 w 5728662"/>
              <a:gd name="connsiteY3" fmla="*/ 1511794 h 1608047"/>
              <a:gd name="connsiteX4" fmla="*/ 1463317 w 5728662"/>
              <a:gd name="connsiteY4" fmla="*/ 69689 h 1608047"/>
              <a:gd name="connsiteX0" fmla="*/ 1050147 w 5315492"/>
              <a:gd name="connsiteY0" fmla="*/ 69689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1050147 w 5315492"/>
              <a:gd name="connsiteY4" fmla="*/ 69689 h 1608047"/>
              <a:gd name="connsiteX0" fmla="*/ 1157914 w 5315492"/>
              <a:gd name="connsiteY0" fmla="*/ 249690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1157914 w 5315492"/>
              <a:gd name="connsiteY4" fmla="*/ 249690 h 1608047"/>
              <a:gd name="connsiteX0" fmla="*/ 1157914 w 5315492"/>
              <a:gd name="connsiteY0" fmla="*/ 249690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1157914 w 5315492"/>
              <a:gd name="connsiteY4" fmla="*/ 249690 h 1608047"/>
              <a:gd name="connsiteX0" fmla="*/ 1157914 w 5315492"/>
              <a:gd name="connsiteY0" fmla="*/ 249690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1157914 w 5315492"/>
              <a:gd name="connsiteY4" fmla="*/ 249690 h 1608047"/>
              <a:gd name="connsiteX0" fmla="*/ 1157914 w 5315492"/>
              <a:gd name="connsiteY0" fmla="*/ 249690 h 1608047"/>
              <a:gd name="connsiteX1" fmla="*/ 5315492 w 5315492"/>
              <a:gd name="connsiteY1" fmla="*/ 0 h 1608047"/>
              <a:gd name="connsiteX2" fmla="*/ 5289424 w 5315492"/>
              <a:gd name="connsiteY2" fmla="*/ 1608047 h 1608047"/>
              <a:gd name="connsiteX3" fmla="*/ 0 w 5315492"/>
              <a:gd name="connsiteY3" fmla="*/ 1511794 h 1608047"/>
              <a:gd name="connsiteX4" fmla="*/ 1157914 w 5315492"/>
              <a:gd name="connsiteY4" fmla="*/ 249690 h 1608047"/>
              <a:gd name="connsiteX0" fmla="*/ 475390 w 4632968"/>
              <a:gd name="connsiteY0" fmla="*/ 249690 h 1611795"/>
              <a:gd name="connsiteX1" fmla="*/ 4632968 w 4632968"/>
              <a:gd name="connsiteY1" fmla="*/ 0 h 1611795"/>
              <a:gd name="connsiteX2" fmla="*/ 4606900 w 4632968"/>
              <a:gd name="connsiteY2" fmla="*/ 1608047 h 1611795"/>
              <a:gd name="connsiteX3" fmla="*/ 0 w 4632968"/>
              <a:gd name="connsiteY3" fmla="*/ 1611795 h 1611795"/>
              <a:gd name="connsiteX4" fmla="*/ 475390 w 4632968"/>
              <a:gd name="connsiteY4" fmla="*/ 249690 h 1611795"/>
              <a:gd name="connsiteX0" fmla="*/ 666977 w 4632968"/>
              <a:gd name="connsiteY0" fmla="*/ 339691 h 1611795"/>
              <a:gd name="connsiteX1" fmla="*/ 4632968 w 4632968"/>
              <a:gd name="connsiteY1" fmla="*/ 0 h 1611795"/>
              <a:gd name="connsiteX2" fmla="*/ 4606900 w 4632968"/>
              <a:gd name="connsiteY2" fmla="*/ 1608047 h 1611795"/>
              <a:gd name="connsiteX3" fmla="*/ 0 w 4632968"/>
              <a:gd name="connsiteY3" fmla="*/ 1611795 h 1611795"/>
              <a:gd name="connsiteX4" fmla="*/ 666977 w 4632968"/>
              <a:gd name="connsiteY4" fmla="*/ 339691 h 1611795"/>
              <a:gd name="connsiteX0" fmla="*/ 666977 w 4632968"/>
              <a:gd name="connsiteY0" fmla="*/ 339691 h 1611795"/>
              <a:gd name="connsiteX1" fmla="*/ 4632968 w 4632968"/>
              <a:gd name="connsiteY1" fmla="*/ 0 h 1611795"/>
              <a:gd name="connsiteX2" fmla="*/ 4606900 w 4632968"/>
              <a:gd name="connsiteY2" fmla="*/ 1608047 h 1611795"/>
              <a:gd name="connsiteX3" fmla="*/ 0 w 4632968"/>
              <a:gd name="connsiteY3" fmla="*/ 1611795 h 1611795"/>
              <a:gd name="connsiteX4" fmla="*/ 666977 w 4632968"/>
              <a:gd name="connsiteY4" fmla="*/ 339691 h 1611795"/>
              <a:gd name="connsiteX0" fmla="*/ 666977 w 4632968"/>
              <a:gd name="connsiteY0" fmla="*/ 339691 h 1611795"/>
              <a:gd name="connsiteX1" fmla="*/ 4632968 w 4632968"/>
              <a:gd name="connsiteY1" fmla="*/ 0 h 1611795"/>
              <a:gd name="connsiteX2" fmla="*/ 4606900 w 4632968"/>
              <a:gd name="connsiteY2" fmla="*/ 1608047 h 1611795"/>
              <a:gd name="connsiteX3" fmla="*/ 0 w 4632968"/>
              <a:gd name="connsiteY3" fmla="*/ 1611795 h 1611795"/>
              <a:gd name="connsiteX4" fmla="*/ 666977 w 4632968"/>
              <a:gd name="connsiteY4" fmla="*/ 339691 h 161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2968" h="1611795">
                <a:moveTo>
                  <a:pt x="666977" y="339691"/>
                </a:moveTo>
                <a:cubicBezTo>
                  <a:pt x="3031477" y="186662"/>
                  <a:pt x="-524962" y="319718"/>
                  <a:pt x="4632968" y="0"/>
                </a:cubicBezTo>
                <a:lnTo>
                  <a:pt x="4606900" y="1608047"/>
                </a:lnTo>
                <a:lnTo>
                  <a:pt x="0" y="1611795"/>
                </a:lnTo>
                <a:cubicBezTo>
                  <a:pt x="500514" y="183914"/>
                  <a:pt x="316231" y="1105197"/>
                  <a:pt x="666977" y="339691"/>
                </a:cubicBezTo>
                <a:close/>
              </a:path>
            </a:pathLst>
          </a:custGeom>
          <a:solidFill>
            <a:srgbClr val="FFFF00">
              <a:alpha val="32000"/>
            </a:srgbClr>
          </a:solidFill>
          <a:ln w="15875" cmpd="dbl">
            <a:solidFill>
              <a:schemeClr val="accent2"/>
            </a:solidFill>
            <a:prstDash val="dash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280427 w 4780944"/>
                      <a:gd name="connsiteY0" fmla="*/ 926481 h 2778343"/>
                      <a:gd name="connsiteX1" fmla="*/ 4728744 w 4780944"/>
                      <a:gd name="connsiteY1" fmla="*/ 0 h 2778343"/>
                      <a:gd name="connsiteX2" fmla="*/ 4780944 w 4780944"/>
                      <a:gd name="connsiteY2" fmla="*/ 2778343 h 2778343"/>
                      <a:gd name="connsiteX3" fmla="*/ 0 w 4780944"/>
                      <a:gd name="connsiteY3" fmla="*/ 2675805 h 2778343"/>
                      <a:gd name="connsiteX4" fmla="*/ 2280427 w 4780944"/>
                      <a:gd name="connsiteY4" fmla="*/ 926481 h 2778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80944" h="2778343" fill="none" extrusionOk="0">
                        <a:moveTo>
                          <a:pt x="2280427" y="926481"/>
                        </a:moveTo>
                        <a:cubicBezTo>
                          <a:pt x="2301426" y="-414567"/>
                          <a:pt x="4011535" y="227996"/>
                          <a:pt x="4728744" y="0"/>
                        </a:cubicBezTo>
                        <a:cubicBezTo>
                          <a:pt x="4839398" y="1224129"/>
                          <a:pt x="4685580" y="1571597"/>
                          <a:pt x="4780944" y="2778343"/>
                        </a:cubicBezTo>
                        <a:cubicBezTo>
                          <a:pt x="2812679" y="2687887"/>
                          <a:pt x="925608" y="2780131"/>
                          <a:pt x="0" y="2675805"/>
                        </a:cubicBezTo>
                        <a:cubicBezTo>
                          <a:pt x="603605" y="1239345"/>
                          <a:pt x="2316283" y="2844789"/>
                          <a:pt x="2280427" y="926481"/>
                        </a:cubicBezTo>
                        <a:close/>
                      </a:path>
                      <a:path w="4780944" h="2778343" stroke="0" extrusionOk="0">
                        <a:moveTo>
                          <a:pt x="2280427" y="926481"/>
                        </a:moveTo>
                        <a:cubicBezTo>
                          <a:pt x="2250897" y="-427010"/>
                          <a:pt x="3786906" y="430496"/>
                          <a:pt x="4728744" y="0"/>
                        </a:cubicBezTo>
                        <a:cubicBezTo>
                          <a:pt x="4606791" y="582923"/>
                          <a:pt x="4853985" y="2143646"/>
                          <a:pt x="4780944" y="2778343"/>
                        </a:cubicBezTo>
                        <a:cubicBezTo>
                          <a:pt x="3244586" y="2880023"/>
                          <a:pt x="773601" y="2535164"/>
                          <a:pt x="0" y="2675805"/>
                        </a:cubicBezTo>
                        <a:cubicBezTo>
                          <a:pt x="375654" y="1112705"/>
                          <a:pt x="2092552" y="2795963"/>
                          <a:pt x="2280427" y="92648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5269685-EF25-4FA4-A993-B4815382BD22}"/>
              </a:ext>
            </a:extLst>
          </p:cNvPr>
          <p:cNvCxnSpPr>
            <a:cxnSpLocks/>
          </p:cNvCxnSpPr>
          <p:nvPr/>
        </p:nvCxnSpPr>
        <p:spPr>
          <a:xfrm flipV="1">
            <a:off x="8401300" y="5423338"/>
            <a:ext cx="1" cy="49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1DD82C0-3EA7-462A-A8BA-3A2096AEDD40}"/>
              </a:ext>
            </a:extLst>
          </p:cNvPr>
          <p:cNvSpPr txBox="1"/>
          <p:nvPr/>
        </p:nvSpPr>
        <p:spPr>
          <a:xfrm>
            <a:off x="5012299" y="5523525"/>
            <a:ext cx="2482810" cy="400110"/>
          </a:xfrm>
          <a:prstGeom prst="rect">
            <a:avLst/>
          </a:prstGeom>
          <a:solidFill>
            <a:schemeClr val="tx1">
              <a:alpha val="32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DataBase</a:t>
            </a:r>
            <a:endParaRPr lang="ko-KR" altLang="en-US" sz="20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>
            <a:extLst>
              <a:ext uri="{FF2B5EF4-FFF2-40B4-BE49-F238E27FC236}">
                <a16:creationId xmlns:a16="http://schemas.microsoft.com/office/drawing/2014/main" id="{7CA29CA3-67FD-405A-9FBA-742809D52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1"/>
            <a:ext cx="12191980" cy="68248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F0A2E5-DB97-4D4F-96F9-8AE70DE9CD9A}"/>
              </a:ext>
            </a:extLst>
          </p:cNvPr>
          <p:cNvSpPr/>
          <p:nvPr/>
        </p:nvSpPr>
        <p:spPr>
          <a:xfrm>
            <a:off x="0" y="10162"/>
            <a:ext cx="12192000" cy="6847838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ko-KR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98" y="136526"/>
            <a:ext cx="10515600" cy="86358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b="1" spc="-150" dirty="0">
                <a:solidFill>
                  <a:schemeClr val="bg1"/>
                </a:solidFill>
              </a:rPr>
              <a:t>2.  </a:t>
            </a:r>
            <a:r>
              <a:rPr lang="ko-KR" altLang="en-US" b="1" spc="-150" dirty="0">
                <a:solidFill>
                  <a:schemeClr val="bg1"/>
                </a:solidFill>
              </a:rPr>
              <a:t> 시스템 아키텍처 구현 전략 및 제약 사항 등   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4DD47A04-0D16-4A59-8C4C-6B27B2A8C545}"/>
              </a:ext>
            </a:extLst>
          </p:cNvPr>
          <p:cNvSpPr txBox="1">
            <a:spLocks/>
          </p:cNvSpPr>
          <p:nvPr/>
        </p:nvSpPr>
        <p:spPr>
          <a:xfrm>
            <a:off x="1416769" y="1190294"/>
            <a:ext cx="10160726" cy="11776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70000"/>
              </a:lnSpc>
              <a:buAutoNum type="arabicParenR"/>
            </a:pPr>
            <a:r>
              <a:rPr lang="ko-KR" altLang="en-US" sz="2200" b="1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구현 전략</a:t>
            </a:r>
            <a:endParaRPr lang="en-US" altLang="ko-KR" sz="2200" b="1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2200" b="1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9634A4AC-ED4D-4FC9-B752-632D193AA1D9}"/>
              </a:ext>
            </a:extLst>
          </p:cNvPr>
          <p:cNvSpPr txBox="1">
            <a:spLocks/>
          </p:cNvSpPr>
          <p:nvPr/>
        </p:nvSpPr>
        <p:spPr>
          <a:xfrm>
            <a:off x="1932302" y="2092063"/>
            <a:ext cx="10160726" cy="250434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작은 규모의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프로토타입 모델 구현을 위해 정형화된 데이터 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RDB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사용한다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 fontAlgn="base">
              <a:lnSpc>
                <a:spcPct val="250000"/>
              </a:lnSpc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정확성과 신뢰도 향상을 위해 최소 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10,000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 이상의 데이터셋을 준비한다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fontAlgn="base">
              <a:lnSpc>
                <a:spcPct val="2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로컬 서버를 통해 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 </a:t>
            </a:r>
            <a:r>
              <a:rPr lang="ko-KR" altLang="en-US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알고리즘을 구현한다</a:t>
            </a:r>
            <a:r>
              <a:rPr lang="en-US" altLang="ko-KR" sz="18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2400" b="1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>
            <a:extLst>
              <a:ext uri="{FF2B5EF4-FFF2-40B4-BE49-F238E27FC236}">
                <a16:creationId xmlns:a16="http://schemas.microsoft.com/office/drawing/2014/main" id="{7CA29CA3-67FD-405A-9FBA-742809D52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F0A2E5-DB97-4D4F-96F9-8AE70DE9CD9A}"/>
              </a:ext>
            </a:extLst>
          </p:cNvPr>
          <p:cNvSpPr/>
          <p:nvPr/>
        </p:nvSpPr>
        <p:spPr>
          <a:xfrm>
            <a:off x="-26196" y="1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ko-KR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98" y="136526"/>
            <a:ext cx="10515600" cy="86777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b="1" spc="-150" dirty="0">
                <a:solidFill>
                  <a:schemeClr val="bg1"/>
                </a:solidFill>
              </a:rPr>
              <a:t>2.  </a:t>
            </a:r>
            <a:r>
              <a:rPr lang="ko-KR" altLang="en-US" b="1" spc="-150" dirty="0">
                <a:solidFill>
                  <a:schemeClr val="bg1"/>
                </a:solidFill>
              </a:rPr>
              <a:t> 시스템 아키텍처 구현 전략 및 제약 사항 등   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4FFA8726-0BBB-4189-A0E9-CCEFAB71A3FB}"/>
              </a:ext>
            </a:extLst>
          </p:cNvPr>
          <p:cNvSpPr txBox="1">
            <a:spLocks/>
          </p:cNvSpPr>
          <p:nvPr/>
        </p:nvSpPr>
        <p:spPr>
          <a:xfrm>
            <a:off x="1246470" y="1474429"/>
            <a:ext cx="10160726" cy="506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90000"/>
              </a:lnSpc>
            </a:pPr>
            <a:r>
              <a:rPr lang="en-US" altLang="ko-KR" sz="2200" b="1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2)     </a:t>
            </a:r>
            <a:r>
              <a:rPr lang="ko-KR" altLang="en-US" sz="2200" b="1" spc="-15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제약 사항</a:t>
            </a:r>
          </a:p>
          <a:p>
            <a:pPr fontAlgn="base">
              <a:lnSpc>
                <a:spcPct val="170000"/>
              </a:lnSpc>
            </a:pPr>
            <a:endParaRPr lang="en-US" altLang="ko-KR" sz="2200" b="1" spc="-15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0C9C2B-9F7D-4D2C-8FD3-BBF6CF935E4B}"/>
              </a:ext>
            </a:extLst>
          </p:cNvPr>
          <p:cNvGrpSpPr/>
          <p:nvPr/>
        </p:nvGrpSpPr>
        <p:grpSpPr>
          <a:xfrm>
            <a:off x="1510989" y="2300671"/>
            <a:ext cx="3045126" cy="3651079"/>
            <a:chOff x="1546628" y="3927030"/>
            <a:chExt cx="3045126" cy="3442075"/>
          </a:xfrm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D1CC247C-252D-4179-ACCD-9A2ACB460DAA}"/>
                </a:ext>
              </a:extLst>
            </p:cNvPr>
            <p:cNvSpPr/>
            <p:nvPr/>
          </p:nvSpPr>
          <p:spPr>
            <a:xfrm>
              <a:off x="1546628" y="4639418"/>
              <a:ext cx="3045126" cy="2729687"/>
            </a:xfrm>
            <a:prstGeom prst="snip1Rect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>
                <a:lnSpc>
                  <a:spcPts val="1900"/>
                </a:lnSpc>
              </a:pPr>
              <a:endParaRPr lang="en-US" altLang="ko-KR" sz="1050" dirty="0"/>
            </a:p>
            <a:p>
              <a:pPr fontAlgn="base">
                <a:lnSpc>
                  <a:spcPts val="1900"/>
                </a:lnSpc>
              </a:pPr>
              <a:r>
                <a:rPr lang="en-US" altLang="ko-KR" sz="1050" dirty="0"/>
                <a:t>- </a:t>
              </a:r>
              <a:r>
                <a:rPr lang="ko-KR" altLang="ko-KR" sz="1050" dirty="0"/>
                <a:t>데이터 아키텍처에 </a:t>
              </a:r>
              <a:r>
                <a:rPr lang="ko-KR" altLang="ko-KR" sz="1050" b="1" dirty="0"/>
                <a:t>독립적</a:t>
              </a:r>
              <a:r>
                <a:rPr lang="ko-KR" altLang="ko-KR" sz="1050" dirty="0"/>
                <a:t>이어야 함</a:t>
              </a:r>
            </a:p>
            <a:p>
              <a:pPr fontAlgn="base">
                <a:lnSpc>
                  <a:spcPts val="1900"/>
                </a:lnSpc>
              </a:pPr>
              <a:r>
                <a:rPr lang="en-US" altLang="ko-KR" sz="1050" dirty="0"/>
                <a:t>- </a:t>
              </a:r>
              <a:r>
                <a:rPr lang="ko-KR" altLang="ko-KR" sz="1050" dirty="0"/>
                <a:t>컴포넌트 개념에 입각하여 기능성 있게 개발되어야 함</a:t>
              </a:r>
            </a:p>
            <a:p>
              <a:pPr fontAlgn="base">
                <a:lnSpc>
                  <a:spcPts val="1900"/>
                </a:lnSpc>
              </a:pPr>
              <a:r>
                <a:rPr lang="en-US" altLang="ko-KR" sz="1050" dirty="0"/>
                <a:t>- </a:t>
              </a:r>
              <a:r>
                <a:rPr lang="ko-KR" altLang="ko-KR" sz="1050" dirty="0"/>
                <a:t>기능 추가가 용이하고 </a:t>
              </a:r>
              <a:r>
                <a:rPr lang="ko-KR" altLang="ko-KR" sz="1050" b="1" dirty="0"/>
                <a:t>유연성</a:t>
              </a:r>
              <a:r>
                <a:rPr lang="ko-KR" altLang="ko-KR" sz="1050" dirty="0"/>
                <a:t>이 있어야 함</a:t>
              </a:r>
            </a:p>
            <a:p>
              <a:pPr fontAlgn="base">
                <a:lnSpc>
                  <a:spcPts val="1900"/>
                </a:lnSpc>
              </a:pPr>
              <a:r>
                <a:rPr lang="en-US" altLang="ko-KR" sz="1050" dirty="0"/>
                <a:t>- </a:t>
              </a:r>
              <a:r>
                <a:rPr lang="ko-KR" altLang="ko-KR" sz="1050" dirty="0"/>
                <a:t>개발과 </a:t>
              </a:r>
              <a:r>
                <a:rPr lang="ko-KR" altLang="ko-KR" sz="1050" b="1" dirty="0"/>
                <a:t>유지 보수</a:t>
              </a:r>
              <a:r>
                <a:rPr lang="ko-KR" altLang="ko-KR" sz="1050" dirty="0"/>
                <a:t>가 용이한 구조여야 함</a:t>
              </a:r>
            </a:p>
            <a:p>
              <a:pPr fontAlgn="base">
                <a:lnSpc>
                  <a:spcPts val="1900"/>
                </a:lnSpc>
              </a:pPr>
              <a:r>
                <a:rPr lang="en-US" altLang="ko-KR" sz="1050" dirty="0"/>
                <a:t>- </a:t>
              </a:r>
              <a:r>
                <a:rPr lang="ko-KR" altLang="ko-KR" sz="1050" dirty="0"/>
                <a:t>상호운용성</a:t>
              </a:r>
              <a:r>
                <a:rPr lang="en-US" altLang="ko-KR" sz="1050" dirty="0"/>
                <a:t>, </a:t>
              </a:r>
              <a:r>
                <a:rPr lang="ko-KR" altLang="ko-KR" sz="1050" b="1" dirty="0" err="1"/>
                <a:t>이식성</a:t>
              </a:r>
              <a:r>
                <a:rPr lang="ko-KR" altLang="ko-KR" sz="1050" dirty="0"/>
                <a:t> 및 </a:t>
              </a:r>
              <a:r>
                <a:rPr lang="ko-KR" altLang="ko-KR" sz="1050" b="1" dirty="0"/>
                <a:t>확장성</a:t>
              </a:r>
              <a:r>
                <a:rPr lang="ko-KR" altLang="ko-KR" sz="1050" dirty="0"/>
                <a:t> 있는 개방체계를 사용해야 함 </a:t>
              </a:r>
            </a:p>
            <a:p>
              <a:pPr fontAlgn="base">
                <a:lnSpc>
                  <a:spcPts val="1900"/>
                </a:lnSpc>
              </a:pPr>
              <a:r>
                <a:rPr lang="en-US" altLang="ko-KR" sz="1050" dirty="0"/>
                <a:t>- </a:t>
              </a:r>
              <a:r>
                <a:rPr lang="ko-KR" altLang="ko-KR" sz="1050" dirty="0"/>
                <a:t>안정성과 보안성을 고려해야 함</a:t>
              </a:r>
            </a:p>
            <a:p>
              <a:pPr algn="ctr">
                <a:lnSpc>
                  <a:spcPts val="1900"/>
                </a:lnSpc>
              </a:pP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D3A908CA-0250-4A84-876E-225798258B24}"/>
                </a:ext>
              </a:extLst>
            </p:cNvPr>
            <p:cNvSpPr/>
            <p:nvPr/>
          </p:nvSpPr>
          <p:spPr>
            <a:xfrm>
              <a:off x="1689347" y="3927030"/>
              <a:ext cx="2682240" cy="304800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chemeClr val="bg1"/>
                  </a:solidFill>
                </a:rPr>
                <a:t>응용 아키텍처</a:t>
              </a:r>
              <a:endParaRPr lang="ko-KR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3B81D1-15A5-4F34-A613-E901B1638F65}"/>
              </a:ext>
            </a:extLst>
          </p:cNvPr>
          <p:cNvGrpSpPr/>
          <p:nvPr/>
        </p:nvGrpSpPr>
        <p:grpSpPr>
          <a:xfrm>
            <a:off x="4816441" y="2300672"/>
            <a:ext cx="3045126" cy="3642205"/>
            <a:chOff x="5071048" y="3935908"/>
            <a:chExt cx="3045126" cy="3421109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192C2CCB-FFC3-4729-84B4-695D3C2924A0}"/>
                </a:ext>
              </a:extLst>
            </p:cNvPr>
            <p:cNvSpPr/>
            <p:nvPr/>
          </p:nvSpPr>
          <p:spPr>
            <a:xfrm>
              <a:off x="5071048" y="4621883"/>
              <a:ext cx="3045126" cy="2735134"/>
            </a:xfrm>
            <a:prstGeom prst="snip1Rect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46800" rtlCol="0" anchor="t"/>
            <a:lstStyle/>
            <a:p>
              <a:pPr algn="just" fontAlgn="base">
                <a:lnSpc>
                  <a:spcPts val="1900"/>
                </a:lnSpc>
              </a:pPr>
              <a:endParaRPr lang="en-US" altLang="ko-KR" sz="105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응용 아키텍처에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독립적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진화할 수 있는 데이터 아키텍처를 설계해야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데이터는 물리적 위치나 구조에 관계없이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접근 및 이해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 용이해야 하고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일관성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 있어야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속도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염두에 두고 설계가 되어야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양쪽 대괄호 21">
              <a:extLst>
                <a:ext uri="{FF2B5EF4-FFF2-40B4-BE49-F238E27FC236}">
                  <a16:creationId xmlns:a16="http://schemas.microsoft.com/office/drawing/2014/main" id="{4AB40B8D-1020-4F6C-81AD-7F3DDDE8BFCC}"/>
                </a:ext>
              </a:extLst>
            </p:cNvPr>
            <p:cNvSpPr/>
            <p:nvPr/>
          </p:nvSpPr>
          <p:spPr>
            <a:xfrm>
              <a:off x="5204889" y="3935908"/>
              <a:ext cx="2682240" cy="295922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 아키텍처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66338E-E9A0-4D74-8EC3-36DAE868694C}"/>
              </a:ext>
            </a:extLst>
          </p:cNvPr>
          <p:cNvGrpSpPr/>
          <p:nvPr/>
        </p:nvGrpSpPr>
        <p:grpSpPr>
          <a:xfrm>
            <a:off x="8113015" y="2300672"/>
            <a:ext cx="3045126" cy="3624447"/>
            <a:chOff x="8292251" y="3935908"/>
            <a:chExt cx="3143770" cy="3416241"/>
          </a:xfrm>
        </p:grpSpPr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8BAD58D5-83C0-45FE-AFB8-82AB51BEE43F}"/>
                </a:ext>
              </a:extLst>
            </p:cNvPr>
            <p:cNvSpPr/>
            <p:nvPr/>
          </p:nvSpPr>
          <p:spPr>
            <a:xfrm>
              <a:off x="8292251" y="4597531"/>
              <a:ext cx="3143770" cy="2754618"/>
            </a:xfrm>
            <a:prstGeom prst="snip1Rect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 fontAlgn="base">
                <a:lnSpc>
                  <a:spcPts val="1900"/>
                </a:lnSpc>
              </a:pPr>
              <a:endParaRPr lang="en-US" altLang="ko-KR" sz="105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응용 아키텍처를 지원하고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상호운용성이 있는 정보기술을 사용해야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국내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국제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산업 표준 및 지침을 적용하고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검증된 기술을 사용해야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조직의 전략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 등 환경 변화에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적응성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 있도록 설계되어야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충분한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보안성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 확보되어야 하며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백업 및 재해복구 체계가 구성되어야 함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just" fontAlgn="base">
                <a:lnSpc>
                  <a:spcPts val="1900"/>
                </a:lnSpc>
              </a:pP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수직적</a:t>
              </a:r>
              <a:r>
                <a:rPr lang="en-US" altLang="ko-KR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050" b="1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수평적 </a:t>
              </a:r>
              <a:r>
                <a:rPr lang="ko-KR" altLang="en-US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확장성이 있어야 함</a:t>
              </a:r>
              <a:r>
                <a:rPr lang="en-US" altLang="ko-KR" sz="1050" kern="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900" kern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F225207D-0E9A-44B2-8D56-24523C1921E1}"/>
                </a:ext>
              </a:extLst>
            </p:cNvPr>
            <p:cNvSpPr/>
            <p:nvPr/>
          </p:nvSpPr>
          <p:spPr>
            <a:xfrm>
              <a:off x="8426092" y="3935908"/>
              <a:ext cx="2682240" cy="304800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기술 아키텍처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>
            <a:extLst>
              <a:ext uri="{FF2B5EF4-FFF2-40B4-BE49-F238E27FC236}">
                <a16:creationId xmlns:a16="http://schemas.microsoft.com/office/drawing/2014/main" id="{7CA29CA3-67FD-405A-9FBA-742809D52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F0A2E5-DB97-4D4F-96F9-8AE70DE9CD9A}"/>
              </a:ext>
            </a:extLst>
          </p:cNvPr>
          <p:cNvSpPr/>
          <p:nvPr/>
        </p:nvSpPr>
        <p:spPr>
          <a:xfrm>
            <a:off x="0" y="0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251812"/>
            <a:ext cx="10515600" cy="867774"/>
          </a:xfrm>
        </p:spPr>
        <p:txBody>
          <a:bodyPr>
            <a:normAutofit/>
          </a:bodyPr>
          <a:lstStyle/>
          <a:p>
            <a:r>
              <a:rPr lang="en-US" altLang="ko-KR" sz="3400" b="1" dirty="0">
                <a:solidFill>
                  <a:schemeClr val="bg1"/>
                </a:solidFill>
                <a:ea typeface="HY동녘B" panose="02030600000101010101" pitchFamily="18" charset="-127"/>
              </a:rPr>
              <a:t>3. </a:t>
            </a:r>
            <a:r>
              <a:rPr lang="ko-KR" altLang="en-US" sz="3400" b="1" spc="-150" dirty="0">
                <a:solidFill>
                  <a:schemeClr val="bg1"/>
                </a:solidFill>
              </a:rPr>
              <a:t>테크니컬</a:t>
            </a:r>
            <a:r>
              <a:rPr lang="en-US" altLang="ko-KR" sz="3400" b="1" spc="-150" dirty="0">
                <a:solidFill>
                  <a:schemeClr val="bg1"/>
                </a:solidFill>
              </a:rPr>
              <a:t>(</a:t>
            </a:r>
            <a:r>
              <a:rPr lang="ko-KR" altLang="en-US" sz="3400" b="1" spc="-150" dirty="0">
                <a:solidFill>
                  <a:schemeClr val="bg1"/>
                </a:solidFill>
              </a:rPr>
              <a:t>하드웨어</a:t>
            </a:r>
            <a:r>
              <a:rPr lang="en-US" altLang="ko-KR" sz="3400" b="1" spc="-150" dirty="0">
                <a:solidFill>
                  <a:schemeClr val="bg1"/>
                </a:solidFill>
              </a:rPr>
              <a:t>) </a:t>
            </a:r>
            <a:r>
              <a:rPr lang="ko-KR" altLang="en-US" sz="3400" b="1" spc="-150" dirty="0">
                <a:solidFill>
                  <a:schemeClr val="bg1"/>
                </a:solidFill>
              </a:rPr>
              <a:t>아키텍처 청사진</a:t>
            </a:r>
            <a:endParaRPr lang="ko-KR" altLang="en-US" sz="3400" b="1" dirty="0">
              <a:solidFill>
                <a:schemeClr val="bg1"/>
              </a:solidFill>
              <a:ea typeface="HY동녘B" panose="02030600000101010101" pitchFamily="18" charset="-127"/>
            </a:endParaRPr>
          </a:p>
        </p:txBody>
      </p:sp>
      <p:pic>
        <p:nvPicPr>
          <p:cNvPr id="25" name="그림 24" descr="지도이(가) 표시된 사진&#10;&#10;자동 생성된 설명">
            <a:extLst>
              <a:ext uri="{FF2B5EF4-FFF2-40B4-BE49-F238E27FC236}">
                <a16:creationId xmlns:a16="http://schemas.microsoft.com/office/drawing/2014/main" id="{A9E32329-165B-4742-B208-003130713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2" y="1371397"/>
            <a:ext cx="10002415" cy="51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>
            <a:extLst>
              <a:ext uri="{FF2B5EF4-FFF2-40B4-BE49-F238E27FC236}">
                <a16:creationId xmlns:a16="http://schemas.microsoft.com/office/drawing/2014/main" id="{ACFFDAC2-0439-436B-AC8E-4B056538B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brightnessContrast bright="20000" contrast="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0" y="-995"/>
            <a:ext cx="12192000" cy="6851394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AFC307F-7948-49AB-8267-985D3ADEE541}"/>
              </a:ext>
            </a:extLst>
          </p:cNvPr>
          <p:cNvSpPr/>
          <p:nvPr/>
        </p:nvSpPr>
        <p:spPr>
          <a:xfrm>
            <a:off x="0" y="-2559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43" y="173241"/>
            <a:ext cx="10554513" cy="867774"/>
          </a:xfrm>
        </p:spPr>
        <p:txBody>
          <a:bodyPr>
            <a:normAutofit/>
          </a:bodyPr>
          <a:lstStyle/>
          <a:p>
            <a:r>
              <a:rPr lang="en-US" altLang="ko-KR" sz="3400" b="1" spc="-150" dirty="0">
                <a:solidFill>
                  <a:schemeClr val="bg1"/>
                </a:solidFill>
              </a:rPr>
              <a:t>4. </a:t>
            </a:r>
            <a:r>
              <a:rPr lang="ko-KR" altLang="en-US" sz="3400" b="1" spc="-150" dirty="0">
                <a:solidFill>
                  <a:schemeClr val="bg1"/>
                </a:solidFill>
              </a:rPr>
              <a:t>애플리케이션</a:t>
            </a:r>
            <a:r>
              <a:rPr lang="en-US" altLang="ko-KR" sz="3400" b="1" spc="-150" dirty="0">
                <a:solidFill>
                  <a:schemeClr val="bg1"/>
                </a:solidFill>
              </a:rPr>
              <a:t> </a:t>
            </a:r>
            <a:r>
              <a:rPr lang="ko-KR" altLang="en-US" sz="3400" b="1" spc="-150" dirty="0">
                <a:solidFill>
                  <a:schemeClr val="bg1"/>
                </a:solidFill>
              </a:rPr>
              <a:t>아키텍처 청사진</a:t>
            </a:r>
            <a:endParaRPr lang="ko-KR" altLang="en-US" sz="34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CFDECE-0D07-436E-977E-31A89FC79C9E}"/>
              </a:ext>
            </a:extLst>
          </p:cNvPr>
          <p:cNvCxnSpPr>
            <a:cxnSpLocks/>
            <a:stCxn id="123" idx="2"/>
          </p:cNvCxnSpPr>
          <p:nvPr/>
        </p:nvCxnSpPr>
        <p:spPr>
          <a:xfrm rot="16200000" flipH="1">
            <a:off x="1561052" y="2205469"/>
            <a:ext cx="603780" cy="1798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D4C832-2C8C-4574-BF8A-2A4519A67251}"/>
              </a:ext>
            </a:extLst>
          </p:cNvPr>
          <p:cNvCxnSpPr>
            <a:cxnSpLocks/>
          </p:cNvCxnSpPr>
          <p:nvPr/>
        </p:nvCxnSpPr>
        <p:spPr>
          <a:xfrm>
            <a:off x="3631227" y="4178288"/>
            <a:ext cx="0" cy="16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CC00BE-CDFA-4642-93B7-BDF5506E2B23}"/>
              </a:ext>
            </a:extLst>
          </p:cNvPr>
          <p:cNvGrpSpPr/>
          <p:nvPr/>
        </p:nvGrpSpPr>
        <p:grpSpPr>
          <a:xfrm>
            <a:off x="10386423" y="112053"/>
            <a:ext cx="1661834" cy="926661"/>
            <a:chOff x="10172035" y="353646"/>
            <a:chExt cx="1441588" cy="11348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F9D2FD-DD7D-4761-99B5-F1E1D4A98D80}"/>
                </a:ext>
              </a:extLst>
            </p:cNvPr>
            <p:cNvSpPr txBox="1"/>
            <p:nvPr/>
          </p:nvSpPr>
          <p:spPr>
            <a:xfrm>
              <a:off x="10172036" y="353646"/>
              <a:ext cx="1441587" cy="3769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시용언어</a:t>
              </a:r>
              <a:r>
                <a:rPr lang="en-US" altLang="ko-KR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</a:t>
              </a:r>
              <a:r>
                <a:rPr lang="ko-KR" altLang="en-US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환경 등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5F1100-F6D9-4338-A81A-688EA877429E}"/>
                </a:ext>
              </a:extLst>
            </p:cNvPr>
            <p:cNvSpPr txBox="1"/>
            <p:nvPr/>
          </p:nvSpPr>
          <p:spPr>
            <a:xfrm>
              <a:off x="10172036" y="720820"/>
              <a:ext cx="1441587" cy="3769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사용 기술</a:t>
              </a:r>
              <a:r>
                <a:rPr lang="en-US" altLang="ko-KR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</a:t>
              </a:r>
              <a:r>
                <a:rPr lang="ko-KR" altLang="en-US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작업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933E2C-F92F-4276-8A08-DB5685B7E326}"/>
                </a:ext>
              </a:extLst>
            </p:cNvPr>
            <p:cNvSpPr txBox="1"/>
            <p:nvPr/>
          </p:nvSpPr>
          <p:spPr>
            <a:xfrm>
              <a:off x="10172035" y="1111566"/>
              <a:ext cx="1441587" cy="376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프레임워크</a:t>
              </a:r>
              <a:r>
                <a:rPr lang="en-US" altLang="ko-KR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4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등 </a:t>
              </a:r>
              <a:endPara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4F82BF-5C2F-4FAE-87CA-4CB5010045E9}"/>
              </a:ext>
            </a:extLst>
          </p:cNvPr>
          <p:cNvGrpSpPr/>
          <p:nvPr/>
        </p:nvGrpSpPr>
        <p:grpSpPr>
          <a:xfrm>
            <a:off x="3046864" y="2690442"/>
            <a:ext cx="997304" cy="687483"/>
            <a:chOff x="1508248" y="3186679"/>
            <a:chExt cx="1195848" cy="9106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AEBE6-7F97-4458-A17F-19DBFAD3AF05}"/>
                </a:ext>
              </a:extLst>
            </p:cNvPr>
            <p:cNvSpPr txBox="1"/>
            <p:nvPr/>
          </p:nvSpPr>
          <p:spPr>
            <a:xfrm>
              <a:off x="1527154" y="3186679"/>
              <a:ext cx="1176155" cy="3363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</a:t>
              </a:r>
              <a:endParaRPr lang="ko-KR" altLang="en-US" sz="105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8D1861-C651-4E07-9AB9-21F3A3AF0E90}"/>
                </a:ext>
              </a:extLst>
            </p:cNvPr>
            <p:cNvSpPr txBox="1"/>
            <p:nvPr/>
          </p:nvSpPr>
          <p:spPr>
            <a:xfrm>
              <a:off x="1527941" y="3470027"/>
              <a:ext cx="1176155" cy="336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Crawling</a:t>
              </a:r>
              <a:endParaRPr lang="ko-KR" altLang="en-US" sz="105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B83525-D9B1-46D9-9007-FCD19B48596D}"/>
                </a:ext>
              </a:extLst>
            </p:cNvPr>
            <p:cNvSpPr txBox="1"/>
            <p:nvPr/>
          </p:nvSpPr>
          <p:spPr>
            <a:xfrm>
              <a:off x="1508248" y="3761005"/>
              <a:ext cx="1195848" cy="3363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BS4,request</a:t>
              </a:r>
              <a:endParaRPr lang="ko-KR" altLang="en-US" sz="105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15698E7-AB34-49E7-BB2C-38967F24C1E9}"/>
              </a:ext>
            </a:extLst>
          </p:cNvPr>
          <p:cNvGrpSpPr/>
          <p:nvPr/>
        </p:nvGrpSpPr>
        <p:grpSpPr>
          <a:xfrm>
            <a:off x="7493446" y="4104528"/>
            <a:ext cx="1305219" cy="793917"/>
            <a:chOff x="1414461" y="2875590"/>
            <a:chExt cx="1289635" cy="151023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04A56F-166B-4348-94DA-B115F5C8ECD7}"/>
                </a:ext>
              </a:extLst>
            </p:cNvPr>
            <p:cNvSpPr txBox="1"/>
            <p:nvPr/>
          </p:nvSpPr>
          <p:spPr>
            <a:xfrm>
              <a:off x="1414461" y="2875590"/>
              <a:ext cx="1289635" cy="5269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</a:t>
              </a:r>
              <a:endPara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10FB770-4D61-4646-8740-21D1569AACED}"/>
                </a:ext>
              </a:extLst>
            </p:cNvPr>
            <p:cNvSpPr txBox="1"/>
            <p:nvPr/>
          </p:nvSpPr>
          <p:spPr>
            <a:xfrm>
              <a:off x="1414461" y="3351754"/>
              <a:ext cx="1289635" cy="5269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딥러닝 </a:t>
              </a:r>
              <a:r>
                <a:rPr lang="en-US" altLang="ko-KR" sz="1200" spc="-1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CNN</a:t>
              </a:r>
              <a:endParaRPr lang="ko-KR" altLang="en-US" sz="1200" spc="-15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177A99-A6BD-46E0-9DA3-273D358FF2B8}"/>
                </a:ext>
              </a:extLst>
            </p:cNvPr>
            <p:cNvSpPr txBox="1"/>
            <p:nvPr/>
          </p:nvSpPr>
          <p:spPr>
            <a:xfrm>
              <a:off x="1414461" y="3858903"/>
              <a:ext cx="1289241" cy="5269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Tensorflow</a:t>
              </a:r>
              <a:endPara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027888-59F1-406C-A6B7-ABBFFC46709F}"/>
              </a:ext>
            </a:extLst>
          </p:cNvPr>
          <p:cNvGrpSpPr/>
          <p:nvPr/>
        </p:nvGrpSpPr>
        <p:grpSpPr>
          <a:xfrm>
            <a:off x="5035245" y="4522759"/>
            <a:ext cx="1431340" cy="884202"/>
            <a:chOff x="1414462" y="2980736"/>
            <a:chExt cx="1290362" cy="88874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AE2EDE-B4B0-4037-BA46-5714B18D13E1}"/>
                </a:ext>
              </a:extLst>
            </p:cNvPr>
            <p:cNvSpPr txBox="1"/>
            <p:nvPr/>
          </p:nvSpPr>
          <p:spPr>
            <a:xfrm>
              <a:off x="1414462" y="2980736"/>
              <a:ext cx="1289635" cy="2784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Python, </a:t>
              </a:r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mySQL</a:t>
              </a:r>
              <a:endPara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547788-18D7-445A-AF39-7C4B384B22F3}"/>
                </a:ext>
              </a:extLst>
            </p:cNvPr>
            <p:cNvSpPr txBox="1"/>
            <p:nvPr/>
          </p:nvSpPr>
          <p:spPr>
            <a:xfrm>
              <a:off x="1415189" y="3299818"/>
              <a:ext cx="1289635" cy="2784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Fetch, RDBMS</a:t>
              </a:r>
              <a:endPara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9720E7-E36F-495D-8C8F-1B5802C8C28B}"/>
                </a:ext>
              </a:extLst>
            </p:cNvPr>
            <p:cNvSpPr txBox="1"/>
            <p:nvPr/>
          </p:nvSpPr>
          <p:spPr>
            <a:xfrm>
              <a:off x="1426427" y="3591056"/>
              <a:ext cx="1277670" cy="278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pymysql</a:t>
              </a:r>
              <a:endPara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44B76FE-C3D7-4F37-8FB8-A466A5CB817C}"/>
              </a:ext>
            </a:extLst>
          </p:cNvPr>
          <p:cNvSpPr txBox="1"/>
          <p:nvPr/>
        </p:nvSpPr>
        <p:spPr>
          <a:xfrm>
            <a:off x="527044" y="1107874"/>
            <a:ext cx="123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User</a:t>
            </a:r>
            <a:endParaRPr lang="ko-KR" altLang="en-US" b="1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0" name="사각형: 잘린 한쪽 모서리 109">
            <a:extLst>
              <a:ext uri="{FF2B5EF4-FFF2-40B4-BE49-F238E27FC236}">
                <a16:creationId xmlns:a16="http://schemas.microsoft.com/office/drawing/2014/main" id="{7A4B94E1-7FD6-4075-AE83-314D543258B5}"/>
              </a:ext>
            </a:extLst>
          </p:cNvPr>
          <p:cNvSpPr/>
          <p:nvPr/>
        </p:nvSpPr>
        <p:spPr>
          <a:xfrm>
            <a:off x="3627241" y="1447154"/>
            <a:ext cx="1081030" cy="457802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Cron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(windows OS)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E674A-EE44-43A7-B6C9-C07CC1AF8B8D}"/>
              </a:ext>
            </a:extLst>
          </p:cNvPr>
          <p:cNvSpPr txBox="1"/>
          <p:nvPr/>
        </p:nvSpPr>
        <p:spPr>
          <a:xfrm>
            <a:off x="3613781" y="4785356"/>
            <a:ext cx="130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Input</a:t>
            </a:r>
            <a:r>
              <a:rPr lang="ko-KR" altLang="en-US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</a:t>
            </a:r>
            <a:r>
              <a:rPr lang="en-US" altLang="ko-KR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따른 </a:t>
            </a:r>
            <a:endParaRPr lang="en-US" altLang="ko-KR" sz="12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크롤링</a:t>
            </a:r>
            <a:r>
              <a:rPr lang="ko-KR" altLang="en-US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타겟 </a:t>
            </a:r>
            <a:r>
              <a:rPr lang="en-US" altLang="ko-KR" sz="12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url</a:t>
            </a:r>
            <a:r>
              <a:rPr lang="ko-KR" altLang="en-US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호출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0325C65-C18E-4387-BAFA-12D7DE832E29}"/>
              </a:ext>
            </a:extLst>
          </p:cNvPr>
          <p:cNvSpPr txBox="1"/>
          <p:nvPr/>
        </p:nvSpPr>
        <p:spPr>
          <a:xfrm>
            <a:off x="3560868" y="437434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search</a:t>
            </a:r>
            <a:endParaRPr lang="ko-KR" altLang="en-US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AA5177E-4897-4BD9-9A1C-F9490D344D2B}"/>
              </a:ext>
            </a:extLst>
          </p:cNvPr>
          <p:cNvGrpSpPr/>
          <p:nvPr/>
        </p:nvGrpSpPr>
        <p:grpSpPr>
          <a:xfrm>
            <a:off x="1605815" y="4831524"/>
            <a:ext cx="1378026" cy="938089"/>
            <a:chOff x="2432382" y="4865434"/>
            <a:chExt cx="1372945" cy="9380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E9BF99-1527-4B5A-9401-19BC980A41AF}"/>
                </a:ext>
              </a:extLst>
            </p:cNvPr>
            <p:cNvSpPr txBox="1"/>
            <p:nvPr/>
          </p:nvSpPr>
          <p:spPr>
            <a:xfrm>
              <a:off x="2445234" y="4865434"/>
              <a:ext cx="136009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Python, </a:t>
              </a:r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mySQL</a:t>
              </a:r>
              <a:endPara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C13E39-ECA4-4413-8DED-D04987E5DE0B}"/>
                </a:ext>
              </a:extLst>
            </p:cNvPr>
            <p:cNvSpPr txBox="1"/>
            <p:nvPr/>
          </p:nvSpPr>
          <p:spPr>
            <a:xfrm>
              <a:off x="2445234" y="5096020"/>
              <a:ext cx="134724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Python-DB </a:t>
              </a:r>
              <a:r>
                <a:rPr lang="ko-KR" altLang="en-US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연동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6F4908-FE1D-4958-B8C0-6C899BA85273}"/>
                </a:ext>
              </a:extLst>
            </p:cNvPr>
            <p:cNvSpPr txBox="1"/>
            <p:nvPr/>
          </p:nvSpPr>
          <p:spPr>
            <a:xfrm>
              <a:off x="2432382" y="5341858"/>
              <a:ext cx="1360093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Pandas, </a:t>
              </a:r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pymysql</a:t>
              </a:r>
              <a:endPara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31637245-2FD3-4D5A-8E60-622BE88A0C51}"/>
              </a:ext>
            </a:extLst>
          </p:cNvPr>
          <p:cNvSpPr txBox="1"/>
          <p:nvPr/>
        </p:nvSpPr>
        <p:spPr>
          <a:xfrm>
            <a:off x="0" y="4816580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개인설정</a:t>
            </a:r>
            <a:endParaRPr lang="en-US" altLang="ko-KR" sz="1050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58A3B67-4CD7-45A2-92C2-3C76587913A5}"/>
              </a:ext>
            </a:extLst>
          </p:cNvPr>
          <p:cNvSpPr txBox="1"/>
          <p:nvPr/>
        </p:nvSpPr>
        <p:spPr>
          <a:xfrm>
            <a:off x="232366" y="447836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Saving</a:t>
            </a:r>
            <a:endParaRPr lang="ko-KR" altLang="en-US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6779E524-C956-455E-80A6-80E3C157F2DB}"/>
              </a:ext>
            </a:extLst>
          </p:cNvPr>
          <p:cNvSpPr/>
          <p:nvPr/>
        </p:nvSpPr>
        <p:spPr>
          <a:xfrm>
            <a:off x="1116664" y="3778605"/>
            <a:ext cx="383733" cy="2096553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BD12CAB-A0D0-488C-B13A-B445B5417A67}"/>
              </a:ext>
            </a:extLst>
          </p:cNvPr>
          <p:cNvSpPr txBox="1"/>
          <p:nvPr/>
        </p:nvSpPr>
        <p:spPr>
          <a:xfrm>
            <a:off x="5016115" y="5573337"/>
            <a:ext cx="1669458" cy="4001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DataBase</a:t>
            </a:r>
            <a:endParaRPr lang="ko-KR" altLang="en-US" sz="20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9144BC-ED05-4455-ADF4-133FA29DFB78}"/>
              </a:ext>
            </a:extLst>
          </p:cNvPr>
          <p:cNvSpPr txBox="1"/>
          <p:nvPr/>
        </p:nvSpPr>
        <p:spPr>
          <a:xfrm>
            <a:off x="5118620" y="1073465"/>
            <a:ext cx="286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Server</a:t>
            </a:r>
            <a:endParaRPr lang="ko-KR" altLang="en-US" sz="1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A38654B-12CA-47B7-9026-D235D4AC0415}"/>
              </a:ext>
            </a:extLst>
          </p:cNvPr>
          <p:cNvSpPr txBox="1"/>
          <p:nvPr/>
        </p:nvSpPr>
        <p:spPr>
          <a:xfrm>
            <a:off x="1236368" y="6219386"/>
            <a:ext cx="4258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크롤링할 타겟의 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URL(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기상청 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URL/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URL)  </a:t>
            </a:r>
            <a:endParaRPr lang="ko-KR" altLang="en-US" sz="1600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23" name="Picture 4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AC773E30-958B-4686-8A49-819FCD59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6" y="1454020"/>
            <a:ext cx="951476" cy="134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9044EDF-BB2F-4B60-9C58-167D43CD8722}"/>
              </a:ext>
            </a:extLst>
          </p:cNvPr>
          <p:cNvSpPr txBox="1"/>
          <p:nvPr/>
        </p:nvSpPr>
        <p:spPr>
          <a:xfrm>
            <a:off x="1044528" y="3043680"/>
            <a:ext cx="181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 알림 설정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81C12F-E1A3-43EF-80EF-4B6A82FD6198}"/>
              </a:ext>
            </a:extLst>
          </p:cNvPr>
          <p:cNvSpPr txBox="1"/>
          <p:nvPr/>
        </p:nvSpPr>
        <p:spPr>
          <a:xfrm>
            <a:off x="582142" y="3424702"/>
            <a:ext cx="2364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알림 시간</a:t>
            </a:r>
            <a:r>
              <a:rPr lang="en-US" altLang="ko-KR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선호 스타일</a:t>
            </a:r>
            <a:r>
              <a:rPr lang="en-US" altLang="ko-KR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성별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550839F-27B7-443C-A05D-38AA6CBAE9FD}"/>
              </a:ext>
            </a:extLst>
          </p:cNvPr>
          <p:cNvSpPr txBox="1"/>
          <p:nvPr/>
        </p:nvSpPr>
        <p:spPr>
          <a:xfrm>
            <a:off x="6234238" y="6201280"/>
            <a:ext cx="54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설정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알림 시간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선호 스타일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성별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600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8CDC4-88EA-461C-A626-04359FF0ED72}"/>
              </a:ext>
            </a:extLst>
          </p:cNvPr>
          <p:cNvSpPr/>
          <p:nvPr/>
        </p:nvSpPr>
        <p:spPr>
          <a:xfrm>
            <a:off x="2852501" y="1438312"/>
            <a:ext cx="7547766" cy="326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836DEEE-899A-4B28-A0E2-CD389133C770}"/>
              </a:ext>
            </a:extLst>
          </p:cNvPr>
          <p:cNvGrpSpPr/>
          <p:nvPr/>
        </p:nvGrpSpPr>
        <p:grpSpPr>
          <a:xfrm>
            <a:off x="0" y="5969491"/>
            <a:ext cx="12071376" cy="823313"/>
            <a:chOff x="44506" y="5969491"/>
            <a:chExt cx="12026870" cy="82331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E58872D-F1EA-4483-ABA6-57C029B2C403}"/>
                </a:ext>
              </a:extLst>
            </p:cNvPr>
            <p:cNvSpPr/>
            <p:nvPr/>
          </p:nvSpPr>
          <p:spPr>
            <a:xfrm>
              <a:off x="65089" y="5973548"/>
              <a:ext cx="12006287" cy="819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04ECF17-21B3-46A9-B6FE-6A7780470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218" y="5969491"/>
              <a:ext cx="6688" cy="823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7379692-A722-4691-8207-852A62B9818F}"/>
                </a:ext>
              </a:extLst>
            </p:cNvPr>
            <p:cNvCxnSpPr>
              <a:cxnSpLocks/>
            </p:cNvCxnSpPr>
            <p:nvPr/>
          </p:nvCxnSpPr>
          <p:spPr>
            <a:xfrm>
              <a:off x="65089" y="6219386"/>
              <a:ext cx="12006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A416A34-FC44-48FB-87B1-075B6ABD434D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87" y="5980464"/>
              <a:ext cx="0" cy="812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08BE5B3-72EA-4294-AFE0-B149A355D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506" y="6563615"/>
              <a:ext cx="119831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455EF09-4C88-4870-8EDF-44658C7CFCA5}"/>
              </a:ext>
            </a:extLst>
          </p:cNvPr>
          <p:cNvSpPr/>
          <p:nvPr/>
        </p:nvSpPr>
        <p:spPr>
          <a:xfrm>
            <a:off x="3199253" y="1877967"/>
            <a:ext cx="5627460" cy="230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562354-DC4D-4E90-9A59-FD33AA0338D3}"/>
              </a:ext>
            </a:extLst>
          </p:cNvPr>
          <p:cNvSpPr/>
          <p:nvPr/>
        </p:nvSpPr>
        <p:spPr>
          <a:xfrm>
            <a:off x="6517994" y="2325849"/>
            <a:ext cx="2659227" cy="1364786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E9ECE7B-129D-4489-B8EC-45FA8BF93673}"/>
              </a:ext>
            </a:extLst>
          </p:cNvPr>
          <p:cNvGrpSpPr/>
          <p:nvPr/>
        </p:nvGrpSpPr>
        <p:grpSpPr>
          <a:xfrm>
            <a:off x="7534760" y="2431338"/>
            <a:ext cx="1432138" cy="1275073"/>
            <a:chOff x="7161113" y="2311810"/>
            <a:chExt cx="1110359" cy="10413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E210350-9555-4888-A039-2F082308A000}"/>
                </a:ext>
              </a:extLst>
            </p:cNvPr>
            <p:cNvSpPr txBox="1"/>
            <p:nvPr/>
          </p:nvSpPr>
          <p:spPr>
            <a:xfrm>
              <a:off x="7228479" y="2521940"/>
              <a:ext cx="942792" cy="229437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카테고리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C5990C1-4862-4EB5-8D3A-AE13674517A3}"/>
                </a:ext>
              </a:extLst>
            </p:cNvPr>
            <p:cNvSpPr txBox="1"/>
            <p:nvPr/>
          </p:nvSpPr>
          <p:spPr>
            <a:xfrm>
              <a:off x="7165965" y="2311810"/>
              <a:ext cx="1078975" cy="229437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성별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B26FB85-8BA2-4998-8D6D-F30C46F92BE4}"/>
                </a:ext>
              </a:extLst>
            </p:cNvPr>
            <p:cNvSpPr txBox="1"/>
            <p:nvPr/>
          </p:nvSpPr>
          <p:spPr>
            <a:xfrm>
              <a:off x="7235110" y="2725981"/>
              <a:ext cx="942792" cy="229437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계절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06AB81-CA15-46EE-BF67-BACB378CA86F}"/>
                </a:ext>
              </a:extLst>
            </p:cNvPr>
            <p:cNvSpPr txBox="1"/>
            <p:nvPr/>
          </p:nvSpPr>
          <p:spPr>
            <a:xfrm>
              <a:off x="7161113" y="2919782"/>
              <a:ext cx="1102746" cy="229437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날씨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B40D423-7D94-43D7-B897-F8AAADC98212}"/>
                </a:ext>
              </a:extLst>
            </p:cNvPr>
            <p:cNvSpPr txBox="1"/>
            <p:nvPr/>
          </p:nvSpPr>
          <p:spPr>
            <a:xfrm>
              <a:off x="7168726" y="3123741"/>
              <a:ext cx="1102746" cy="229437"/>
            </a:xfrm>
            <a:prstGeom prst="flowChartAlternateProcess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spc="-15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스타일</a:t>
              </a: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86AE952D-92A3-47F8-8F68-90ED44F68E48}"/>
              </a:ext>
            </a:extLst>
          </p:cNvPr>
          <p:cNvGrpSpPr/>
          <p:nvPr/>
        </p:nvGrpSpPr>
        <p:grpSpPr>
          <a:xfrm>
            <a:off x="4043730" y="3398603"/>
            <a:ext cx="1824060" cy="2511410"/>
            <a:chOff x="4238114" y="3440420"/>
            <a:chExt cx="1824060" cy="2511410"/>
          </a:xfrm>
        </p:grpSpPr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A1F92C6B-060A-4BF7-88DB-DBF6B44963B7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H="1" flipV="1">
              <a:off x="5150616" y="3900700"/>
              <a:ext cx="6282" cy="205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A67ECD22-F7DE-48C1-9DF3-DFC3989C7C64}"/>
                </a:ext>
              </a:extLst>
            </p:cNvPr>
            <p:cNvGrpSpPr/>
            <p:nvPr/>
          </p:nvGrpSpPr>
          <p:grpSpPr>
            <a:xfrm>
              <a:off x="4238114" y="3440420"/>
              <a:ext cx="1824060" cy="460280"/>
              <a:chOff x="5224326" y="3004071"/>
              <a:chExt cx="1634319" cy="967910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54472BF-E453-40E4-ABCC-13F22261DDD8}"/>
                  </a:ext>
                </a:extLst>
              </p:cNvPr>
              <p:cNvSpPr txBox="1"/>
              <p:nvPr/>
            </p:nvSpPr>
            <p:spPr>
              <a:xfrm>
                <a:off x="5224326" y="3159036"/>
                <a:ext cx="1634319" cy="58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타겟들의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URL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 데이터</a:t>
                </a:r>
                <a:endParaRPr lang="en-US" altLang="ko-KR" sz="12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05886ECB-CDC2-44C6-AF29-79C246203195}"/>
                  </a:ext>
                </a:extLst>
              </p:cNvPr>
              <p:cNvSpPr/>
              <p:nvPr/>
            </p:nvSpPr>
            <p:spPr>
              <a:xfrm>
                <a:off x="5250214" y="3004071"/>
                <a:ext cx="1583387" cy="967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B0854F21-7307-429F-8539-05344D2A438A}"/>
              </a:ext>
            </a:extLst>
          </p:cNvPr>
          <p:cNvGrpSpPr/>
          <p:nvPr/>
        </p:nvGrpSpPr>
        <p:grpSpPr>
          <a:xfrm>
            <a:off x="4105273" y="2149214"/>
            <a:ext cx="1777238" cy="1171465"/>
            <a:chOff x="4267008" y="2270871"/>
            <a:chExt cx="1777238" cy="1171465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8CC3D94-C282-409E-AC62-CAC94F98D3B7}"/>
                </a:ext>
              </a:extLst>
            </p:cNvPr>
            <p:cNvGrpSpPr/>
            <p:nvPr/>
          </p:nvGrpSpPr>
          <p:grpSpPr>
            <a:xfrm>
              <a:off x="4267008" y="2270871"/>
              <a:ext cx="1777238" cy="614950"/>
              <a:chOff x="5224326" y="3004071"/>
              <a:chExt cx="1634319" cy="96791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398438-0882-4705-845D-E0D489EA8F33}"/>
                  </a:ext>
                </a:extLst>
              </p:cNvPr>
              <p:cNvSpPr txBox="1"/>
              <p:nvPr/>
            </p:nvSpPr>
            <p:spPr>
              <a:xfrm>
                <a:off x="5224326" y="3159036"/>
                <a:ext cx="1634319" cy="726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크롤링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 된 데이터들</a:t>
                </a:r>
                <a:endParaRPr lang="en-US" altLang="ko-KR" sz="12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옷 이미지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날씨 정보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)</a:t>
                </a: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950A5A11-04CC-4EFA-823C-5F19E14051FE}"/>
                  </a:ext>
                </a:extLst>
              </p:cNvPr>
              <p:cNvSpPr/>
              <p:nvPr/>
            </p:nvSpPr>
            <p:spPr>
              <a:xfrm>
                <a:off x="5250214" y="3004071"/>
                <a:ext cx="1583387" cy="967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DDBE8D9B-5737-493B-B4B6-7590804796B1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 flipV="1">
              <a:off x="5152279" y="2885820"/>
              <a:ext cx="3807" cy="55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6EE2317E-2CEA-46B8-9F17-FFF2AB8A9EC9}"/>
              </a:ext>
            </a:extLst>
          </p:cNvPr>
          <p:cNvCxnSpPr>
            <a:cxnSpLocks/>
            <a:stCxn id="227" idx="3"/>
          </p:cNvCxnSpPr>
          <p:nvPr/>
        </p:nvCxnSpPr>
        <p:spPr>
          <a:xfrm>
            <a:off x="5855277" y="2456688"/>
            <a:ext cx="45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810E94EC-33CE-461F-AA2E-680AB9643F4C}"/>
              </a:ext>
            </a:extLst>
          </p:cNvPr>
          <p:cNvGrpSpPr/>
          <p:nvPr/>
        </p:nvGrpSpPr>
        <p:grpSpPr>
          <a:xfrm>
            <a:off x="6179081" y="1871812"/>
            <a:ext cx="2866350" cy="2245650"/>
            <a:chOff x="6331277" y="1873039"/>
            <a:chExt cx="2866350" cy="2245650"/>
          </a:xfrm>
        </p:grpSpPr>
        <p:sp>
          <p:nvSpPr>
            <p:cNvPr id="228" name="사각형: 잘린 한쪽 모서리 227">
              <a:extLst>
                <a:ext uri="{FF2B5EF4-FFF2-40B4-BE49-F238E27FC236}">
                  <a16:creationId xmlns:a16="http://schemas.microsoft.com/office/drawing/2014/main" id="{56CDFE58-3BD4-4DC1-BE56-36F178CACD6B}"/>
                </a:ext>
              </a:extLst>
            </p:cNvPr>
            <p:cNvSpPr/>
            <p:nvPr/>
          </p:nvSpPr>
          <p:spPr>
            <a:xfrm>
              <a:off x="6903832" y="1873039"/>
              <a:ext cx="1596870" cy="457802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AI Model</a:t>
              </a:r>
            </a:p>
          </p:txBody>
        </p: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76FDD73-139C-42DA-8676-B56A5BC9EA72}"/>
                </a:ext>
              </a:extLst>
            </p:cNvPr>
            <p:cNvGrpSpPr/>
            <p:nvPr/>
          </p:nvGrpSpPr>
          <p:grpSpPr>
            <a:xfrm>
              <a:off x="6331277" y="2275137"/>
              <a:ext cx="2866350" cy="1843552"/>
              <a:chOff x="6331277" y="2275137"/>
              <a:chExt cx="2866350" cy="1843552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2B00D18-5920-4D4D-854B-A9B12DEA66F4}"/>
                  </a:ext>
                </a:extLst>
              </p:cNvPr>
              <p:cNvSpPr txBox="1"/>
              <p:nvPr/>
            </p:nvSpPr>
            <p:spPr>
              <a:xfrm>
                <a:off x="6331277" y="3810912"/>
                <a:ext cx="2866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Feature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분석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&amp; 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추출</a:t>
                </a:r>
              </a:p>
            </p:txBody>
          </p:sp>
          <p:pic>
            <p:nvPicPr>
              <p:cNvPr id="140" name="그래픽 139" descr="셔츠">
                <a:extLst>
                  <a:ext uri="{FF2B5EF4-FFF2-40B4-BE49-F238E27FC236}">
                    <a16:creationId xmlns:a16="http://schemas.microsoft.com/office/drawing/2014/main" id="{9C209D5F-F14E-4E3A-BCFF-0817BCFB0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8416" y="2277696"/>
                <a:ext cx="690898" cy="811475"/>
              </a:xfrm>
              <a:prstGeom prst="flowChartAlternateProcess">
                <a:avLst/>
              </a:prstGeom>
            </p:spPr>
          </p:pic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59374478-8F61-40B1-80D0-0D7F9F791379}"/>
                  </a:ext>
                </a:extLst>
              </p:cNvPr>
              <p:cNvSpPr/>
              <p:nvPr/>
            </p:nvSpPr>
            <p:spPr>
              <a:xfrm>
                <a:off x="6564840" y="2275137"/>
                <a:ext cx="2294620" cy="15370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246" name="설명선: 왼쪽 화살표 245">
                <a:extLst>
                  <a:ext uri="{FF2B5EF4-FFF2-40B4-BE49-F238E27FC236}">
                    <a16:creationId xmlns:a16="http://schemas.microsoft.com/office/drawing/2014/main" id="{5C76B04E-1E89-4224-A584-D8E3FA12C301}"/>
                  </a:ext>
                </a:extLst>
              </p:cNvPr>
              <p:cNvSpPr/>
              <p:nvPr/>
            </p:nvSpPr>
            <p:spPr>
              <a:xfrm>
                <a:off x="7692546" y="2359885"/>
                <a:ext cx="1001344" cy="1389837"/>
              </a:xfrm>
              <a:prstGeom prst="leftArrowCallout">
                <a:avLst>
                  <a:gd name="adj1" fmla="val 0"/>
                  <a:gd name="adj2" fmla="val 6846"/>
                  <a:gd name="adj3" fmla="val 24376"/>
                  <a:gd name="adj4" fmla="val 58512"/>
                </a:avLst>
              </a:prstGeom>
              <a:noFill/>
              <a:ln w="952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pic>
            <p:nvPicPr>
              <p:cNvPr id="247" name="그래픽 246" descr="셔츠">
                <a:extLst>
                  <a:ext uri="{FF2B5EF4-FFF2-40B4-BE49-F238E27FC236}">
                    <a16:creationId xmlns:a16="http://schemas.microsoft.com/office/drawing/2014/main" id="{31B25CA1-AEC3-49EF-BF22-EB1F72C05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76743" y="2663518"/>
                <a:ext cx="690898" cy="811475"/>
              </a:xfrm>
              <a:prstGeom prst="flowChartAlternateProcess">
                <a:avLst/>
              </a:prstGeom>
            </p:spPr>
          </p:pic>
          <p:pic>
            <p:nvPicPr>
              <p:cNvPr id="248" name="그래픽 247" descr="바지">
                <a:extLst>
                  <a:ext uri="{FF2B5EF4-FFF2-40B4-BE49-F238E27FC236}">
                    <a16:creationId xmlns:a16="http://schemas.microsoft.com/office/drawing/2014/main" id="{51BB203A-113F-4B32-B755-89E8C01C5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6873706" y="2887811"/>
                <a:ext cx="690898" cy="688351"/>
              </a:xfrm>
              <a:prstGeom prst="flowChartAlternateProcess">
                <a:avLst/>
              </a:prstGeom>
            </p:spPr>
          </p:pic>
          <p:pic>
            <p:nvPicPr>
              <p:cNvPr id="249" name="그래픽 248" descr="슈트">
                <a:extLst>
                  <a:ext uri="{FF2B5EF4-FFF2-40B4-BE49-F238E27FC236}">
                    <a16:creationId xmlns:a16="http://schemas.microsoft.com/office/drawing/2014/main" id="{0E03C75E-02B1-45A7-96F1-457CCAAFD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6963264" y="2449767"/>
                <a:ext cx="690898" cy="688351"/>
              </a:xfrm>
              <a:prstGeom prst="flowChartAlternateProcess">
                <a:avLst/>
              </a:prstGeom>
            </p:spPr>
          </p:pic>
        </p:grpSp>
      </p:grpSp>
      <p:pic>
        <p:nvPicPr>
          <p:cNvPr id="256" name="Picture 4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B39E4AF1-1C15-41FD-BD48-1981AFEF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47" y="2180880"/>
            <a:ext cx="951476" cy="134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6BDDC22A-AADC-4D69-A0FB-4F205A4DBFE7}"/>
              </a:ext>
            </a:extLst>
          </p:cNvPr>
          <p:cNvSpPr txBox="1"/>
          <p:nvPr/>
        </p:nvSpPr>
        <p:spPr>
          <a:xfrm>
            <a:off x="10930047" y="1806526"/>
            <a:ext cx="123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User</a:t>
            </a:r>
            <a:endParaRPr lang="ko-KR" altLang="en-US" b="1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D92039A1-84CA-4C64-90E0-165FE12D1914}"/>
              </a:ext>
            </a:extLst>
          </p:cNvPr>
          <p:cNvCxnSpPr>
            <a:cxnSpLocks/>
          </p:cNvCxnSpPr>
          <p:nvPr/>
        </p:nvCxnSpPr>
        <p:spPr>
          <a:xfrm>
            <a:off x="8846212" y="3061621"/>
            <a:ext cx="55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569E2296-1C01-4224-9F3A-A574B76ED4C6}"/>
              </a:ext>
            </a:extLst>
          </p:cNvPr>
          <p:cNvGrpSpPr/>
          <p:nvPr/>
        </p:nvGrpSpPr>
        <p:grpSpPr>
          <a:xfrm>
            <a:off x="9411806" y="2742036"/>
            <a:ext cx="974616" cy="496135"/>
            <a:chOff x="5250214" y="3004072"/>
            <a:chExt cx="1674065" cy="967910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F6AE73F-8F3E-4C4E-9D34-AD5BDC1177E2}"/>
                </a:ext>
              </a:extLst>
            </p:cNvPr>
            <p:cNvSpPr txBox="1"/>
            <p:nvPr/>
          </p:nvSpPr>
          <p:spPr>
            <a:xfrm>
              <a:off x="5289961" y="3254833"/>
              <a:ext cx="1634318" cy="54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카카오톡</a:t>
              </a:r>
              <a:endParaRPr lang="en-US" altLang="ko-KR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14B4477-E5C6-4EEF-9A60-06D2A77F941F}"/>
                </a:ext>
              </a:extLst>
            </p:cNvPr>
            <p:cNvSpPr/>
            <p:nvPr/>
          </p:nvSpPr>
          <p:spPr>
            <a:xfrm>
              <a:off x="5250214" y="3004072"/>
              <a:ext cx="1583387" cy="967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267BDB3C-B453-4A0E-9816-0FD14838432D}"/>
              </a:ext>
            </a:extLst>
          </p:cNvPr>
          <p:cNvCxnSpPr>
            <a:cxnSpLocks/>
          </p:cNvCxnSpPr>
          <p:nvPr/>
        </p:nvCxnSpPr>
        <p:spPr>
          <a:xfrm>
            <a:off x="10348209" y="3035059"/>
            <a:ext cx="693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사각형: 잘린 한쪽 모서리 265">
            <a:extLst>
              <a:ext uri="{FF2B5EF4-FFF2-40B4-BE49-F238E27FC236}">
                <a16:creationId xmlns:a16="http://schemas.microsoft.com/office/drawing/2014/main" id="{D9750850-459A-45C1-9082-535027D5C824}"/>
              </a:ext>
            </a:extLst>
          </p:cNvPr>
          <p:cNvSpPr/>
          <p:nvPr/>
        </p:nvSpPr>
        <p:spPr>
          <a:xfrm>
            <a:off x="8586825" y="2673381"/>
            <a:ext cx="1081030" cy="457802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72" name="사각형: 잘린 한쪽 모서리 271">
            <a:extLst>
              <a:ext uri="{FF2B5EF4-FFF2-40B4-BE49-F238E27FC236}">
                <a16:creationId xmlns:a16="http://schemas.microsoft.com/office/drawing/2014/main" id="{98ECEFD4-7125-447E-B089-B4A9D1AD85FD}"/>
              </a:ext>
            </a:extLst>
          </p:cNvPr>
          <p:cNvSpPr/>
          <p:nvPr/>
        </p:nvSpPr>
        <p:spPr>
          <a:xfrm>
            <a:off x="10205069" y="2630886"/>
            <a:ext cx="1081030" cy="457802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 알림</a:t>
            </a:r>
            <a:endParaRPr lang="en-US" altLang="ko-KR" sz="10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D04E083C-5747-4F05-B8B7-4612242B7E36}"/>
              </a:ext>
            </a:extLst>
          </p:cNvPr>
          <p:cNvGrpSpPr/>
          <p:nvPr/>
        </p:nvGrpSpPr>
        <p:grpSpPr>
          <a:xfrm>
            <a:off x="9000528" y="1931151"/>
            <a:ext cx="1378027" cy="707256"/>
            <a:chOff x="2432382" y="4865434"/>
            <a:chExt cx="1372946" cy="707256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B5B0437-B875-4E33-BB59-FDC1EE55EA29}"/>
                </a:ext>
              </a:extLst>
            </p:cNvPr>
            <p:cNvSpPr txBox="1"/>
            <p:nvPr/>
          </p:nvSpPr>
          <p:spPr>
            <a:xfrm>
              <a:off x="2445235" y="4865434"/>
              <a:ext cx="1360093" cy="2308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안드로이드 스튜디오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E9476F7-CBDB-4459-80D5-4CAACC65FCE1}"/>
                </a:ext>
              </a:extLst>
            </p:cNvPr>
            <p:cNvSpPr txBox="1"/>
            <p:nvPr/>
          </p:nvSpPr>
          <p:spPr>
            <a:xfrm>
              <a:off x="2445234" y="5096020"/>
              <a:ext cx="1347240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카카오링크 </a:t>
              </a:r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API </a:t>
              </a:r>
              <a:r>
                <a: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연동</a:t>
              </a:r>
              <a:endParaRPr lang="en-US" altLang="ko-KR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endParaRPr lang="en-US" altLang="ko-KR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10A9DD-A3F7-4E73-BEC4-442223CE0733}"/>
                </a:ext>
              </a:extLst>
            </p:cNvPr>
            <p:cNvSpPr txBox="1"/>
            <p:nvPr/>
          </p:nvSpPr>
          <p:spPr>
            <a:xfrm>
              <a:off x="2432382" y="5341858"/>
              <a:ext cx="1360093" cy="2308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리액트</a:t>
              </a:r>
              <a:r>
                <a: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네이티브</a:t>
              </a:r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BBDD2B42-90D7-490D-88CA-7A41A5E76B92}"/>
              </a:ext>
            </a:extLst>
          </p:cNvPr>
          <p:cNvGrpSpPr/>
          <p:nvPr/>
        </p:nvGrpSpPr>
        <p:grpSpPr>
          <a:xfrm>
            <a:off x="10114060" y="4713779"/>
            <a:ext cx="1162498" cy="915298"/>
            <a:chOff x="9996562" y="4469765"/>
            <a:chExt cx="1162498" cy="915298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A7878C90-E1C3-4A7D-9DBD-823A0D902E02}"/>
                </a:ext>
              </a:extLst>
            </p:cNvPr>
            <p:cNvSpPr txBox="1"/>
            <p:nvPr/>
          </p:nvSpPr>
          <p:spPr>
            <a:xfrm>
              <a:off x="9996562" y="4807982"/>
              <a:ext cx="116249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사용자 방문 기록</a:t>
              </a:r>
              <a:endParaRPr lang="en-US" altLang="ko-KR" sz="105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ko-KR" altLang="en-US" sz="1050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사용자 구매 기록</a:t>
              </a:r>
              <a:endParaRPr lang="en-US" altLang="ko-KR" sz="105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ko-KR" altLang="en-US" sz="1050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사용자 </a:t>
              </a:r>
              <a:r>
                <a:rPr lang="ko-KR" altLang="en-US" sz="1050" i="1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찜한</a:t>
              </a:r>
              <a:r>
                <a:rPr lang="ko-KR" altLang="en-US" sz="1050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기록</a:t>
              </a:r>
              <a:endParaRPr lang="en-US" altLang="ko-KR" sz="105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58A1E1B-69FD-4C2A-8D5A-361A829DCFD2}"/>
                </a:ext>
              </a:extLst>
            </p:cNvPr>
            <p:cNvSpPr txBox="1"/>
            <p:nvPr/>
          </p:nvSpPr>
          <p:spPr>
            <a:xfrm>
              <a:off x="10228928" y="4469765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Saving</a:t>
              </a:r>
              <a:endParaRPr lang="ko-KR" altLang="en-US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278" name="화살표: 아래쪽 277">
            <a:extLst>
              <a:ext uri="{FF2B5EF4-FFF2-40B4-BE49-F238E27FC236}">
                <a16:creationId xmlns:a16="http://schemas.microsoft.com/office/drawing/2014/main" id="{EFDB5794-70F6-4A80-BC5B-2A9E94FA0A85}"/>
              </a:ext>
            </a:extLst>
          </p:cNvPr>
          <p:cNvSpPr/>
          <p:nvPr/>
        </p:nvSpPr>
        <p:spPr>
          <a:xfrm>
            <a:off x="11296482" y="3778605"/>
            <a:ext cx="383733" cy="2096553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E9BCA81-4053-427C-A57D-8DB296AE1CD3}"/>
              </a:ext>
            </a:extLst>
          </p:cNvPr>
          <p:cNvSpPr txBox="1"/>
          <p:nvPr/>
        </p:nvSpPr>
        <p:spPr>
          <a:xfrm>
            <a:off x="6256171" y="6524436"/>
            <a:ext cx="57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개인 정보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방문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구매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찜 기록 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URL, </a:t>
            </a:r>
            <a:r>
              <a:rPr lang="ko-KR" altLang="en-US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날씨 위치</a:t>
            </a:r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600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F87572B-AC1B-47D1-9801-48E7507C64AA}"/>
              </a:ext>
            </a:extLst>
          </p:cNvPr>
          <p:cNvSpPr/>
          <p:nvPr/>
        </p:nvSpPr>
        <p:spPr>
          <a:xfrm>
            <a:off x="3237708" y="2034286"/>
            <a:ext cx="5508320" cy="208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1F143F7-E263-4371-92C6-37E6838AF65B}"/>
              </a:ext>
            </a:extLst>
          </p:cNvPr>
          <p:cNvGrpSpPr/>
          <p:nvPr/>
        </p:nvGrpSpPr>
        <p:grpSpPr>
          <a:xfrm>
            <a:off x="9951210" y="3929167"/>
            <a:ext cx="1378027" cy="938089"/>
            <a:chOff x="2432382" y="4865434"/>
            <a:chExt cx="1372946" cy="93808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86DD6F-FCCF-4335-99FB-8FDC487096BD}"/>
                </a:ext>
              </a:extLst>
            </p:cNvPr>
            <p:cNvSpPr txBox="1"/>
            <p:nvPr/>
          </p:nvSpPr>
          <p:spPr>
            <a:xfrm>
              <a:off x="2445235" y="4865434"/>
              <a:ext cx="136009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Python, </a:t>
              </a:r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mySQL</a:t>
              </a:r>
              <a:endPara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D237A59-67CE-44A2-8281-33766D729934}"/>
                </a:ext>
              </a:extLst>
            </p:cNvPr>
            <p:cNvSpPr txBox="1"/>
            <p:nvPr/>
          </p:nvSpPr>
          <p:spPr>
            <a:xfrm>
              <a:off x="2445234" y="5096020"/>
              <a:ext cx="134724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Python-DB </a:t>
              </a:r>
              <a:r>
                <a:rPr lang="ko-KR" altLang="en-US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연동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A8E527-0FA7-42B6-A689-89EE2CF32A69}"/>
                </a:ext>
              </a:extLst>
            </p:cNvPr>
            <p:cNvSpPr txBox="1"/>
            <p:nvPr/>
          </p:nvSpPr>
          <p:spPr>
            <a:xfrm>
              <a:off x="2432382" y="5341858"/>
              <a:ext cx="1360093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Pandas, </a:t>
              </a:r>
              <a:r>
                <a:rPr lang="en-US" altLang="ko-KR" sz="12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pymysql</a:t>
              </a:r>
              <a:endPara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3" name="그래픽 2" descr="잡기 제스처">
            <a:extLst>
              <a:ext uri="{FF2B5EF4-FFF2-40B4-BE49-F238E27FC236}">
                <a16:creationId xmlns:a16="http://schemas.microsoft.com/office/drawing/2014/main" id="{C6FFEABB-64AA-427B-B056-58A9E2876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654" y="1073985"/>
            <a:ext cx="380051" cy="380051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C7371518-0ABB-48B6-8BF1-4F28374D4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5951" y="1090206"/>
            <a:ext cx="298987" cy="298987"/>
          </a:xfrm>
          <a:prstGeom prst="rect">
            <a:avLst/>
          </a:prstGeom>
        </p:spPr>
      </p:pic>
      <p:pic>
        <p:nvPicPr>
          <p:cNvPr id="11" name="그래픽 10" descr="스톱워치">
            <a:extLst>
              <a:ext uri="{FF2B5EF4-FFF2-40B4-BE49-F238E27FC236}">
                <a16:creationId xmlns:a16="http://schemas.microsoft.com/office/drawing/2014/main" id="{B3880BBA-6D39-4AE4-B192-AEB86C62AA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03762" y="1500605"/>
            <a:ext cx="288829" cy="288829"/>
          </a:xfrm>
          <a:prstGeom prst="rect">
            <a:avLst/>
          </a:prstGeom>
        </p:spPr>
      </p:pic>
      <p:pic>
        <p:nvPicPr>
          <p:cNvPr id="13" name="그래픽 12" descr="링크">
            <a:extLst>
              <a:ext uri="{FF2B5EF4-FFF2-40B4-BE49-F238E27FC236}">
                <a16:creationId xmlns:a16="http://schemas.microsoft.com/office/drawing/2014/main" id="{EEEA2242-A901-4533-8E3B-0BF183B60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31987" y="3056387"/>
            <a:ext cx="351113" cy="351113"/>
          </a:xfrm>
          <a:prstGeom prst="rect">
            <a:avLst/>
          </a:prstGeom>
        </p:spPr>
      </p:pic>
      <p:sp>
        <p:nvSpPr>
          <p:cNvPr id="113" name="사각형: 잘린 한쪽 모서리 112">
            <a:extLst>
              <a:ext uri="{FF2B5EF4-FFF2-40B4-BE49-F238E27FC236}">
                <a16:creationId xmlns:a16="http://schemas.microsoft.com/office/drawing/2014/main" id="{C822B8D4-B21C-4FE5-B0BD-C492CA5D41AF}"/>
              </a:ext>
            </a:extLst>
          </p:cNvPr>
          <p:cNvSpPr/>
          <p:nvPr/>
        </p:nvSpPr>
        <p:spPr>
          <a:xfrm>
            <a:off x="8626897" y="2647334"/>
            <a:ext cx="1081030" cy="457802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API </a:t>
            </a:r>
            <a:r>
              <a:rPr lang="ko-KR" altLang="en-US" sz="1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연동</a:t>
            </a:r>
            <a:endParaRPr lang="en-US" altLang="ko-KR" sz="10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6" name="그래픽 15" descr="보내다">
            <a:extLst>
              <a:ext uri="{FF2B5EF4-FFF2-40B4-BE49-F238E27FC236}">
                <a16:creationId xmlns:a16="http://schemas.microsoft.com/office/drawing/2014/main" id="{8F251664-E1B7-4E16-B2F3-4FA21CF865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76847" y="3083859"/>
            <a:ext cx="343305" cy="343305"/>
          </a:xfrm>
          <a:prstGeom prst="rect">
            <a:avLst/>
          </a:prstGeom>
        </p:spPr>
      </p:pic>
      <p:pic>
        <p:nvPicPr>
          <p:cNvPr id="114" name="그래픽 113" descr="데이터베이스">
            <a:extLst>
              <a:ext uri="{FF2B5EF4-FFF2-40B4-BE49-F238E27FC236}">
                <a16:creationId xmlns:a16="http://schemas.microsoft.com/office/drawing/2014/main" id="{E348249F-6AEA-474D-8CEC-B60D08524E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65391" y="5520852"/>
            <a:ext cx="466560" cy="466560"/>
          </a:xfrm>
          <a:prstGeom prst="rect">
            <a:avLst/>
          </a:prstGeom>
        </p:spPr>
      </p:pic>
      <p:pic>
        <p:nvPicPr>
          <p:cNvPr id="18" name="그래픽 17" descr="인공 지능">
            <a:extLst>
              <a:ext uri="{FF2B5EF4-FFF2-40B4-BE49-F238E27FC236}">
                <a16:creationId xmlns:a16="http://schemas.microsoft.com/office/drawing/2014/main" id="{2E36CA11-7466-4964-80E8-A5849AF212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979576" y="1861492"/>
            <a:ext cx="395899" cy="395899"/>
          </a:xfrm>
          <a:prstGeom prst="rect">
            <a:avLst/>
          </a:prstGeom>
        </p:spPr>
      </p:pic>
      <p:pic>
        <p:nvPicPr>
          <p:cNvPr id="20" name="그래픽 19" descr="브라우저 창">
            <a:extLst>
              <a:ext uri="{FF2B5EF4-FFF2-40B4-BE49-F238E27FC236}">
                <a16:creationId xmlns:a16="http://schemas.microsoft.com/office/drawing/2014/main" id="{2D0FC27A-F234-4E81-98D9-158B5C64498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62305" y="1806289"/>
            <a:ext cx="416925" cy="416925"/>
          </a:xfrm>
          <a:prstGeom prst="rect">
            <a:avLst/>
          </a:prstGeom>
        </p:spPr>
      </p:pic>
      <p:pic>
        <p:nvPicPr>
          <p:cNvPr id="25" name="그래픽 24" descr="셔츠">
            <a:extLst>
              <a:ext uri="{FF2B5EF4-FFF2-40B4-BE49-F238E27FC236}">
                <a16:creationId xmlns:a16="http://schemas.microsoft.com/office/drawing/2014/main" id="{D997CFC0-E41D-4811-8CCE-D3154C8ADB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11689391" y="1972266"/>
            <a:ext cx="141296" cy="14129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17060E9-9895-4FA3-9FF6-C3FD6204EC7E}"/>
              </a:ext>
            </a:extLst>
          </p:cNvPr>
          <p:cNvSpPr txBox="1"/>
          <p:nvPr/>
        </p:nvSpPr>
        <p:spPr>
          <a:xfrm>
            <a:off x="4032923" y="2856544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Crawling</a:t>
            </a:r>
            <a:endParaRPr lang="ko-KR" altLang="en-US" sz="1600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3" name="그래픽 32" descr="UI UX">
            <a:extLst>
              <a:ext uri="{FF2B5EF4-FFF2-40B4-BE49-F238E27FC236}">
                <a16:creationId xmlns:a16="http://schemas.microsoft.com/office/drawing/2014/main" id="{1D06B2A4-1843-4AA5-A640-92CC3220B96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23722" y="2818366"/>
            <a:ext cx="450716" cy="450716"/>
          </a:xfrm>
          <a:prstGeom prst="rect">
            <a:avLst/>
          </a:prstGeom>
        </p:spPr>
      </p:pic>
      <p:pic>
        <p:nvPicPr>
          <p:cNvPr id="39" name="그래픽 38" descr="재고 검색">
            <a:extLst>
              <a:ext uri="{FF2B5EF4-FFF2-40B4-BE49-F238E27FC236}">
                <a16:creationId xmlns:a16="http://schemas.microsoft.com/office/drawing/2014/main" id="{CDDF842D-A3E5-44A5-9804-B947CDA052A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307257" y="4338722"/>
            <a:ext cx="417107" cy="417107"/>
          </a:xfrm>
          <a:prstGeom prst="rect">
            <a:avLst/>
          </a:prstGeom>
        </p:spPr>
      </p:pic>
      <p:pic>
        <p:nvPicPr>
          <p:cNvPr id="42" name="그래픽 41" descr="테이블">
            <a:extLst>
              <a:ext uri="{FF2B5EF4-FFF2-40B4-BE49-F238E27FC236}">
                <a16:creationId xmlns:a16="http://schemas.microsoft.com/office/drawing/2014/main" id="{6833C6D4-030D-4C54-8F95-AD114510123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99226" y="4096199"/>
            <a:ext cx="548698" cy="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5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4">
            <a:extLst>
              <a:ext uri="{FF2B5EF4-FFF2-40B4-BE49-F238E27FC236}">
                <a16:creationId xmlns:a16="http://schemas.microsoft.com/office/drawing/2014/main" id="{7799E3FB-7790-4762-AFE3-85E953448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brightnessContrast bright="20000" contrast="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-20120" y="7929"/>
            <a:ext cx="12192000" cy="6851394"/>
          </a:xfrm>
          <a:prstGeom prst="rect">
            <a:avLst/>
          </a:prstGeom>
        </p:spPr>
      </p:pic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56D51A9-7E03-4DE0-84BF-300440B93C86}"/>
              </a:ext>
            </a:extLst>
          </p:cNvPr>
          <p:cNvSpPr/>
          <p:nvPr/>
        </p:nvSpPr>
        <p:spPr>
          <a:xfrm>
            <a:off x="-26196" y="0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77" y="188185"/>
            <a:ext cx="10554513" cy="867774"/>
          </a:xfrm>
        </p:spPr>
        <p:txBody>
          <a:bodyPr>
            <a:normAutofit/>
          </a:bodyPr>
          <a:lstStyle/>
          <a:p>
            <a:r>
              <a:rPr lang="en-US" altLang="ko-KR" sz="3400" b="1" spc="-150" dirty="0">
                <a:solidFill>
                  <a:schemeClr val="bg1"/>
                </a:solidFill>
              </a:rPr>
              <a:t>5. </a:t>
            </a:r>
            <a:r>
              <a:rPr lang="ko-KR" altLang="en-US" sz="3400" b="1" spc="-150" dirty="0">
                <a:solidFill>
                  <a:schemeClr val="bg1"/>
                </a:solidFill>
              </a:rPr>
              <a:t>프로젝트 범위 애플리케이션 청사진</a:t>
            </a:r>
            <a:endParaRPr lang="ko-KR" altLang="en-US" sz="34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C964AE30-3FE5-4C0B-8E80-940CC37ABC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9609" y="4467332"/>
            <a:ext cx="1990609" cy="2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4ABA88-651C-49E7-85A1-5DE61BAD5B03}"/>
              </a:ext>
            </a:extLst>
          </p:cNvPr>
          <p:cNvGrpSpPr/>
          <p:nvPr/>
        </p:nvGrpSpPr>
        <p:grpSpPr>
          <a:xfrm>
            <a:off x="4522204" y="5128890"/>
            <a:ext cx="2517172" cy="1504388"/>
            <a:chOff x="1990633" y="5079527"/>
            <a:chExt cx="4980437" cy="1044011"/>
          </a:xfrm>
          <a:noFill/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550839F-27B7-443C-A05D-38AA6CBAE9FD}"/>
                </a:ext>
              </a:extLst>
            </p:cNvPr>
            <p:cNvSpPr txBox="1"/>
            <p:nvPr/>
          </p:nvSpPr>
          <p:spPr>
            <a:xfrm>
              <a:off x="1997821" y="5579138"/>
              <a:ext cx="4966489" cy="292249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·   Clothe products Dataset</a:t>
              </a: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(Table: </a:t>
              </a:r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파일명</a:t>
              </a:r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en-US" altLang="ko-KR" sz="1100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url</a:t>
              </a:r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성별</a:t>
              </a:r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카테고리</a:t>
              </a:r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)</a:t>
              </a:r>
              <a:endPara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BD12CAB-A0D0-488C-B13A-B445B5417A67}"/>
                </a:ext>
              </a:extLst>
            </p:cNvPr>
            <p:cNvSpPr txBox="1"/>
            <p:nvPr/>
          </p:nvSpPr>
          <p:spPr>
            <a:xfrm>
              <a:off x="2357445" y="5079527"/>
              <a:ext cx="3700102" cy="24064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DataBase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(RDB)</a:t>
              </a:r>
              <a:endParaRPr lang="ko-KR" altLang="en-US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836DEEE-899A-4B28-A0E2-CD389133C770}"/>
                </a:ext>
              </a:extLst>
            </p:cNvPr>
            <p:cNvGrpSpPr/>
            <p:nvPr/>
          </p:nvGrpSpPr>
          <p:grpSpPr>
            <a:xfrm>
              <a:off x="1990633" y="5352441"/>
              <a:ext cx="4572919" cy="755040"/>
              <a:chOff x="-69833" y="5998268"/>
              <a:chExt cx="12141209" cy="75504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E58872D-F1EA-4483-ABA6-57C029B2C403}"/>
                  </a:ext>
                </a:extLst>
              </p:cNvPr>
              <p:cNvSpPr/>
              <p:nvPr/>
            </p:nvSpPr>
            <p:spPr>
              <a:xfrm>
                <a:off x="65088" y="5998268"/>
                <a:ext cx="12006288" cy="75504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04ECF17-21B3-46A9-B6FE-6A7780470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6092" y="5998995"/>
                <a:ext cx="0" cy="754313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E7379692-A722-4691-8207-852A62B98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88" y="6219386"/>
                <a:ext cx="12006288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직선 연결선 380">
                <a:extLst>
                  <a:ext uri="{FF2B5EF4-FFF2-40B4-BE49-F238E27FC236}">
                    <a16:creationId xmlns:a16="http://schemas.microsoft.com/office/drawing/2014/main" id="{A00D5AD4-6468-4727-A06A-05F924C82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9833" y="6489129"/>
                <a:ext cx="12006288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C0B45538-79F0-4B28-86C1-17CBFD03A971}"/>
                </a:ext>
              </a:extLst>
            </p:cNvPr>
            <p:cNvSpPr txBox="1"/>
            <p:nvPr/>
          </p:nvSpPr>
          <p:spPr>
            <a:xfrm>
              <a:off x="2079471" y="5372784"/>
              <a:ext cx="4433263" cy="180487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·   Clothes Open Dataset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1B81466E-E524-443E-A241-D8CE549F2ADD}"/>
                </a:ext>
              </a:extLst>
            </p:cNvPr>
            <p:cNvSpPr txBox="1"/>
            <p:nvPr/>
          </p:nvSpPr>
          <p:spPr>
            <a:xfrm>
              <a:off x="2004581" y="5832754"/>
              <a:ext cx="4966489" cy="290784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·  Clothes dataset for style</a:t>
              </a: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(Table: </a:t>
              </a:r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파일명</a:t>
              </a:r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/keywords)</a:t>
              </a:r>
              <a:endPara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68" name="사각형: 잘린 한쪽 모서리 167">
            <a:extLst>
              <a:ext uri="{FF2B5EF4-FFF2-40B4-BE49-F238E27FC236}">
                <a16:creationId xmlns:a16="http://schemas.microsoft.com/office/drawing/2014/main" id="{09047847-0BD5-4704-B925-A5D3A37EDE33}"/>
              </a:ext>
            </a:extLst>
          </p:cNvPr>
          <p:cNvSpPr/>
          <p:nvPr/>
        </p:nvSpPr>
        <p:spPr>
          <a:xfrm>
            <a:off x="7369538" y="3855607"/>
            <a:ext cx="1554787" cy="472539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결정트리구조</a:t>
            </a:r>
            <a:r>
              <a:rPr lang="ko-KR" altLang="en-US" sz="9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학습</a:t>
            </a:r>
            <a:endParaRPr lang="en-US" altLang="ko-KR" sz="9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900" b="1" i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(Supervised Learning)</a:t>
            </a:r>
            <a:endParaRPr lang="ko-KR" altLang="en-US" sz="900" b="1" i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9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DE10727-1E9C-47AF-AD5A-6FA7D63484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2994" y="4487646"/>
            <a:ext cx="1980032" cy="12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FAF8BB12-9B83-4417-98DC-0BCC1C83BB4D}"/>
              </a:ext>
            </a:extLst>
          </p:cNvPr>
          <p:cNvSpPr txBox="1"/>
          <p:nvPr/>
        </p:nvSpPr>
        <p:spPr>
          <a:xfrm>
            <a:off x="6128449" y="4012552"/>
            <a:ext cx="1574584" cy="49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Load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en-US" altLang="ko-KR" sz="14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dataset</a:t>
            </a:r>
            <a:r>
              <a:rPr lang="en-US" altLang="ko-KR" sz="14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F0C13EA-1BC4-4804-93B5-48AAF3266591}"/>
              </a:ext>
            </a:extLst>
          </p:cNvPr>
          <p:cNvCxnSpPr>
            <a:cxnSpLocks/>
          </p:cNvCxnSpPr>
          <p:nvPr/>
        </p:nvCxnSpPr>
        <p:spPr>
          <a:xfrm>
            <a:off x="1054839" y="2824111"/>
            <a:ext cx="0" cy="86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4F82BF-5C2F-4FAE-87CA-4CB5010045E9}"/>
              </a:ext>
            </a:extLst>
          </p:cNvPr>
          <p:cNvGrpSpPr/>
          <p:nvPr/>
        </p:nvGrpSpPr>
        <p:grpSpPr>
          <a:xfrm>
            <a:off x="2192021" y="2969613"/>
            <a:ext cx="956419" cy="859394"/>
            <a:chOff x="1508248" y="3163607"/>
            <a:chExt cx="1195848" cy="11382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AEBE6-7F97-4458-A17F-19DBFAD3AF05}"/>
                </a:ext>
              </a:extLst>
            </p:cNvPr>
            <p:cNvSpPr txBox="1"/>
            <p:nvPr/>
          </p:nvSpPr>
          <p:spPr>
            <a:xfrm>
              <a:off x="1524258" y="3163607"/>
              <a:ext cx="1176155" cy="328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</a:t>
              </a:r>
              <a:endParaRPr lang="ko-KR" altLang="en-US" sz="11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8D1861-C651-4E07-9AB9-21F3A3AF0E90}"/>
                </a:ext>
              </a:extLst>
            </p:cNvPr>
            <p:cNvSpPr txBox="1"/>
            <p:nvPr/>
          </p:nvSpPr>
          <p:spPr>
            <a:xfrm>
              <a:off x="1527941" y="3470027"/>
              <a:ext cx="1176155" cy="3283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Crawling</a:t>
              </a:r>
              <a:endParaRPr lang="ko-KR" altLang="en-US" sz="11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B83525-D9B1-46D9-9007-FCD19B48596D}"/>
                </a:ext>
              </a:extLst>
            </p:cNvPr>
            <p:cNvSpPr txBox="1"/>
            <p:nvPr/>
          </p:nvSpPr>
          <p:spPr>
            <a:xfrm>
              <a:off x="1508248" y="3761005"/>
              <a:ext cx="1195848" cy="5408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BS4,request</a:t>
              </a:r>
              <a:endParaRPr lang="ko-KR" altLang="en-US" sz="11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21D48B23-1215-471B-A874-0E2BAE58CE68}"/>
              </a:ext>
            </a:extLst>
          </p:cNvPr>
          <p:cNvSpPr txBox="1"/>
          <p:nvPr/>
        </p:nvSpPr>
        <p:spPr>
          <a:xfrm>
            <a:off x="756683" y="2947266"/>
            <a:ext cx="1574584" cy="29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Crawling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AA5177E-4897-4BD9-9A1C-F9490D344D2B}"/>
              </a:ext>
            </a:extLst>
          </p:cNvPr>
          <p:cNvGrpSpPr/>
          <p:nvPr/>
        </p:nvGrpSpPr>
        <p:grpSpPr>
          <a:xfrm>
            <a:off x="4959441" y="3955114"/>
            <a:ext cx="1515178" cy="582122"/>
            <a:chOff x="2416912" y="4865434"/>
            <a:chExt cx="1375572" cy="7106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E9BF99-1527-4B5A-9401-19BC980A41AF}"/>
                </a:ext>
              </a:extLst>
            </p:cNvPr>
            <p:cNvSpPr txBox="1"/>
            <p:nvPr/>
          </p:nvSpPr>
          <p:spPr>
            <a:xfrm>
              <a:off x="2432391" y="4865434"/>
              <a:ext cx="1360093" cy="26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Python, </a:t>
              </a:r>
              <a:r>
                <a:rPr lang="en-US" altLang="ko-KR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mySQL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C13E39-ECA4-4413-8DED-D04987E5DE0B}"/>
                </a:ext>
              </a:extLst>
            </p:cNvPr>
            <p:cNvSpPr txBox="1"/>
            <p:nvPr/>
          </p:nvSpPr>
          <p:spPr>
            <a:xfrm>
              <a:off x="2445234" y="5096019"/>
              <a:ext cx="1347240" cy="2670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Python-DB </a:t>
              </a:r>
              <a:r>
                <a: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연동</a:t>
              </a:r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,fetch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6F4908-FE1D-4958-B8C0-6C899BA85273}"/>
                </a:ext>
              </a:extLst>
            </p:cNvPr>
            <p:cNvSpPr txBox="1"/>
            <p:nvPr/>
          </p:nvSpPr>
          <p:spPr>
            <a:xfrm>
              <a:off x="2416912" y="5309143"/>
              <a:ext cx="1360093" cy="2669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Pandas, </a:t>
              </a:r>
              <a:r>
                <a:rPr lang="en-US" altLang="ko-KR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pymysql</a:t>
              </a:r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sqlite3</a:t>
              </a:r>
            </a:p>
          </p:txBody>
        </p:sp>
      </p:grp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92DF80D-E8B3-48CC-8F43-7CFDC5140D61}"/>
              </a:ext>
            </a:extLst>
          </p:cNvPr>
          <p:cNvCxnSpPr>
            <a:cxnSpLocks/>
            <a:stCxn id="423" idx="3"/>
          </p:cNvCxnSpPr>
          <p:nvPr/>
        </p:nvCxnSpPr>
        <p:spPr>
          <a:xfrm>
            <a:off x="2674631" y="5110725"/>
            <a:ext cx="1703816" cy="88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12A0B3CE-BA8D-4DAA-8902-9C8FD892A9E1}"/>
              </a:ext>
            </a:extLst>
          </p:cNvPr>
          <p:cNvSpPr txBox="1"/>
          <p:nvPr/>
        </p:nvSpPr>
        <p:spPr>
          <a:xfrm>
            <a:off x="2886236" y="4950275"/>
            <a:ext cx="1574584" cy="49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Save</a:t>
            </a:r>
          </a:p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(dataset)</a:t>
            </a: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D987D154-B2EE-4204-9CF6-DBB10F53BAF0}"/>
              </a:ext>
            </a:extLst>
          </p:cNvPr>
          <p:cNvGrpSpPr/>
          <p:nvPr/>
        </p:nvGrpSpPr>
        <p:grpSpPr>
          <a:xfrm>
            <a:off x="223256" y="3814060"/>
            <a:ext cx="1953316" cy="1101346"/>
            <a:chOff x="1922287" y="1127920"/>
            <a:chExt cx="1957152" cy="1162137"/>
          </a:xfrm>
        </p:grpSpPr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D7D02231-9452-4100-9700-38BE9C7F463E}"/>
                </a:ext>
              </a:extLst>
            </p:cNvPr>
            <p:cNvGrpSpPr/>
            <p:nvPr/>
          </p:nvGrpSpPr>
          <p:grpSpPr>
            <a:xfrm>
              <a:off x="1922287" y="1196428"/>
              <a:ext cx="1886084" cy="1093629"/>
              <a:chOff x="476067" y="983997"/>
              <a:chExt cx="1963349" cy="1668695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1CB149F-1C2E-44F9-93DF-DE307311B869}"/>
                  </a:ext>
                </a:extLst>
              </p:cNvPr>
              <p:cNvSpPr txBox="1"/>
              <p:nvPr/>
            </p:nvSpPr>
            <p:spPr>
              <a:xfrm>
                <a:off x="839719" y="983997"/>
                <a:ext cx="1599697" cy="440775"/>
              </a:xfrm>
              <a:prstGeom prst="flowChartMultidocumen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Dataset(</a:t>
                </a:r>
                <a:r>
                  <a:rPr lang="ko-KR" altLang="en-US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성별</a:t>
                </a:r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/</a:t>
                </a:r>
                <a:r>
                  <a:rPr lang="ko-KR" altLang="en-US" sz="900" b="1" dirty="0" err="1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기온별</a:t>
                </a:r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)</a:t>
                </a:r>
                <a:endParaRPr lang="ko-KR" altLang="en-US" sz="900" b="1" dirty="0">
                  <a:solidFill>
                    <a:schemeClr val="bg1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16DDE542-AE8B-4A71-875E-6A98211301DF}"/>
                  </a:ext>
                </a:extLst>
              </p:cNvPr>
              <p:cNvGrpSpPr/>
              <p:nvPr/>
            </p:nvGrpSpPr>
            <p:grpSpPr>
              <a:xfrm>
                <a:off x="476067" y="1428080"/>
                <a:ext cx="1950858" cy="1224612"/>
                <a:chOff x="212035" y="1408456"/>
                <a:chExt cx="1950858" cy="1224612"/>
              </a:xfrm>
            </p:grpSpPr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04DA8A79-6A67-4CBC-B95B-39D60D172A75}"/>
                    </a:ext>
                  </a:extLst>
                </p:cNvPr>
                <p:cNvGrpSpPr/>
                <p:nvPr/>
              </p:nvGrpSpPr>
              <p:grpSpPr>
                <a:xfrm>
                  <a:off x="298854" y="1786407"/>
                  <a:ext cx="1815412" cy="796465"/>
                  <a:chOff x="562641" y="1691347"/>
                  <a:chExt cx="1815412" cy="947556"/>
                </a:xfrm>
              </p:grpSpPr>
              <p:sp>
                <p:nvSpPr>
                  <p:cNvPr id="226" name="사각형: 둥근 모서리 225">
                    <a:extLst>
                      <a:ext uri="{FF2B5EF4-FFF2-40B4-BE49-F238E27FC236}">
                        <a16:creationId xmlns:a16="http://schemas.microsoft.com/office/drawing/2014/main" id="{F2E7359E-18FA-41BA-8EBE-A421F851FF13}"/>
                      </a:ext>
                    </a:extLst>
                  </p:cNvPr>
                  <p:cNvSpPr/>
                  <p:nvPr/>
                </p:nvSpPr>
                <p:spPr>
                  <a:xfrm>
                    <a:off x="562641" y="1701856"/>
                    <a:ext cx="897830" cy="937047"/>
                  </a:xfrm>
                  <a:prstGeom prst="flowChartMultidocumen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b="1" u="sng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여성 </a:t>
                    </a:r>
                    <a:endParaRPr lang="en-US" altLang="ko-KR" sz="700" b="1" u="sng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[outer]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[top]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[bottom]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[one piece]</a:t>
                    </a:r>
                  </a:p>
                </p:txBody>
              </p:sp>
              <p:sp>
                <p:nvSpPr>
                  <p:cNvPr id="227" name="사각형: 둥근 모서리 226">
                    <a:extLst>
                      <a:ext uri="{FF2B5EF4-FFF2-40B4-BE49-F238E27FC236}">
                        <a16:creationId xmlns:a16="http://schemas.microsoft.com/office/drawing/2014/main" id="{C977B1CB-E84A-4EAC-90F2-308B580ABBB1}"/>
                      </a:ext>
                    </a:extLst>
                  </p:cNvPr>
                  <p:cNvSpPr/>
                  <p:nvPr/>
                </p:nvSpPr>
                <p:spPr>
                  <a:xfrm>
                    <a:off x="1485668" y="1691347"/>
                    <a:ext cx="892385" cy="935888"/>
                  </a:xfrm>
                  <a:prstGeom prst="flowChartMultidocumen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b="1" u="sng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남성</a:t>
                    </a:r>
                    <a:endParaRPr lang="en-US" altLang="ko-KR" sz="700" b="1" u="sng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[outer]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[top]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[bottom]</a:t>
                    </a:r>
                  </a:p>
                </p:txBody>
              </p:sp>
            </p:grp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C795422-A94B-425F-B557-41765AE63469}"/>
                    </a:ext>
                  </a:extLst>
                </p:cNvPr>
                <p:cNvSpPr/>
                <p:nvPr/>
              </p:nvSpPr>
              <p:spPr>
                <a:xfrm>
                  <a:off x="212035" y="1408456"/>
                  <a:ext cx="1950858" cy="1224612"/>
                </a:xfrm>
                <a:prstGeom prst="flowChartMultidocumen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endParaRPr>
                </a:p>
              </p:txBody>
            </p:sp>
          </p:grpSp>
        </p:grpSp>
        <p:pic>
          <p:nvPicPr>
            <p:cNvPr id="80" name="그래픽 79" descr="열린 폴더">
              <a:extLst>
                <a:ext uri="{FF2B5EF4-FFF2-40B4-BE49-F238E27FC236}">
                  <a16:creationId xmlns:a16="http://schemas.microsoft.com/office/drawing/2014/main" id="{3116246F-681A-422A-BFA1-2AE884EA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6719" y="1127920"/>
              <a:ext cx="392720" cy="392720"/>
            </a:xfrm>
            <a:prstGeom prst="rect">
              <a:avLst/>
            </a:prstGeom>
          </p:spPr>
        </p:pic>
      </p:grpSp>
      <p:sp>
        <p:nvSpPr>
          <p:cNvPr id="243" name="사각형: 잘린 한쪽 모서리 242">
            <a:extLst>
              <a:ext uri="{FF2B5EF4-FFF2-40B4-BE49-F238E27FC236}">
                <a16:creationId xmlns:a16="http://schemas.microsoft.com/office/drawing/2014/main" id="{AAEDCB1A-C4DF-48AA-8E51-38381F5716E8}"/>
              </a:ext>
            </a:extLst>
          </p:cNvPr>
          <p:cNvSpPr/>
          <p:nvPr/>
        </p:nvSpPr>
        <p:spPr>
          <a:xfrm>
            <a:off x="3641235" y="2817259"/>
            <a:ext cx="3089903" cy="415140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F02256F-97BD-4B9D-A1FC-BDB93B6CA305}"/>
              </a:ext>
            </a:extLst>
          </p:cNvPr>
          <p:cNvSpPr/>
          <p:nvPr/>
        </p:nvSpPr>
        <p:spPr>
          <a:xfrm>
            <a:off x="4071547" y="1648759"/>
            <a:ext cx="1358226" cy="1366417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C59D72-E521-4F46-82F8-416B69A652C1}"/>
              </a:ext>
            </a:extLst>
          </p:cNvPr>
          <p:cNvGrpSpPr/>
          <p:nvPr/>
        </p:nvGrpSpPr>
        <p:grpSpPr>
          <a:xfrm>
            <a:off x="4207599" y="2391916"/>
            <a:ext cx="948577" cy="551244"/>
            <a:chOff x="7286968" y="2541246"/>
            <a:chExt cx="1284821" cy="853089"/>
          </a:xfrm>
        </p:grpSpPr>
        <p:pic>
          <p:nvPicPr>
            <p:cNvPr id="128" name="그래픽 127" descr="바지">
              <a:extLst>
                <a:ext uri="{FF2B5EF4-FFF2-40B4-BE49-F238E27FC236}">
                  <a16:creationId xmlns:a16="http://schemas.microsoft.com/office/drawing/2014/main" id="{86B6FDDD-50EC-4BF8-9557-BD61D56D8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880891" y="2642052"/>
              <a:ext cx="690898" cy="688351"/>
            </a:xfrm>
            <a:prstGeom prst="roundRect">
              <a:avLst/>
            </a:prstGeom>
          </p:spPr>
        </p:pic>
        <p:pic>
          <p:nvPicPr>
            <p:cNvPr id="175" name="그래픽 174" descr="바지">
              <a:extLst>
                <a:ext uri="{FF2B5EF4-FFF2-40B4-BE49-F238E27FC236}">
                  <a16:creationId xmlns:a16="http://schemas.microsoft.com/office/drawing/2014/main" id="{B8661093-7F77-4C05-809D-60AEB076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598883" y="2705984"/>
              <a:ext cx="690898" cy="688351"/>
            </a:xfrm>
            <a:prstGeom prst="roundRect">
              <a:avLst/>
            </a:prstGeom>
          </p:spPr>
        </p:pic>
        <p:pic>
          <p:nvPicPr>
            <p:cNvPr id="176" name="그래픽 175" descr="바지">
              <a:extLst>
                <a:ext uri="{FF2B5EF4-FFF2-40B4-BE49-F238E27FC236}">
                  <a16:creationId xmlns:a16="http://schemas.microsoft.com/office/drawing/2014/main" id="{C200B0FF-1060-4413-A70A-3EB8C445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286968" y="2596348"/>
              <a:ext cx="690898" cy="688351"/>
            </a:xfrm>
            <a:prstGeom prst="roundRect">
              <a:avLst/>
            </a:prstGeom>
          </p:spPr>
        </p:pic>
        <p:sp>
          <p:nvSpPr>
            <p:cNvPr id="177" name="직사각형 131">
              <a:extLst>
                <a:ext uri="{FF2B5EF4-FFF2-40B4-BE49-F238E27FC236}">
                  <a16:creationId xmlns:a16="http://schemas.microsoft.com/office/drawing/2014/main" id="{D328E1DD-63F8-4255-9FC2-C526CA02D001}"/>
                </a:ext>
              </a:extLst>
            </p:cNvPr>
            <p:cNvSpPr/>
            <p:nvPr/>
          </p:nvSpPr>
          <p:spPr>
            <a:xfrm>
              <a:off x="7417953" y="2541246"/>
              <a:ext cx="1077419" cy="8237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B654C85-59DB-47D8-A34B-10493416E6BF}"/>
              </a:ext>
            </a:extLst>
          </p:cNvPr>
          <p:cNvGrpSpPr/>
          <p:nvPr/>
        </p:nvGrpSpPr>
        <p:grpSpPr>
          <a:xfrm>
            <a:off x="4164951" y="1791876"/>
            <a:ext cx="1847603" cy="1299862"/>
            <a:chOff x="4594424" y="2215942"/>
            <a:chExt cx="2502526" cy="201162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692430D-DE1F-4946-82BB-07ED5595FC25}"/>
                </a:ext>
              </a:extLst>
            </p:cNvPr>
            <p:cNvGrpSpPr/>
            <p:nvPr/>
          </p:nvGrpSpPr>
          <p:grpSpPr>
            <a:xfrm>
              <a:off x="4594424" y="2215942"/>
              <a:ext cx="1165713" cy="880894"/>
              <a:chOff x="7408281" y="1682954"/>
              <a:chExt cx="1165713" cy="880894"/>
            </a:xfrm>
          </p:grpSpPr>
          <p:pic>
            <p:nvPicPr>
              <p:cNvPr id="127" name="그래픽 126" descr="셔츠">
                <a:extLst>
                  <a:ext uri="{FF2B5EF4-FFF2-40B4-BE49-F238E27FC236}">
                    <a16:creationId xmlns:a16="http://schemas.microsoft.com/office/drawing/2014/main" id="{B7F144F4-1E2E-45A5-AECE-802AD6247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08281" y="1738811"/>
                <a:ext cx="690898" cy="811475"/>
              </a:xfrm>
              <a:prstGeom prst="roundRect">
                <a:avLst/>
              </a:prstGeom>
            </p:spPr>
          </p:pic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2EFAFD56-8F46-4EB0-8131-309FDFB44A09}"/>
                  </a:ext>
                </a:extLst>
              </p:cNvPr>
              <p:cNvSpPr/>
              <p:nvPr/>
            </p:nvSpPr>
            <p:spPr>
              <a:xfrm>
                <a:off x="7439157" y="1682954"/>
                <a:ext cx="1077419" cy="82373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pic>
            <p:nvPicPr>
              <p:cNvPr id="173" name="그래픽 172" descr="셔츠">
                <a:extLst>
                  <a:ext uri="{FF2B5EF4-FFF2-40B4-BE49-F238E27FC236}">
                    <a16:creationId xmlns:a16="http://schemas.microsoft.com/office/drawing/2014/main" id="{41350837-FF92-4FD8-AA3C-87D979E9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20087" y="1752373"/>
                <a:ext cx="690898" cy="811475"/>
              </a:xfrm>
              <a:prstGeom prst="roundRect">
                <a:avLst/>
              </a:prstGeom>
            </p:spPr>
          </p:pic>
          <p:pic>
            <p:nvPicPr>
              <p:cNvPr id="174" name="그래픽 173" descr="셔츠">
                <a:extLst>
                  <a:ext uri="{FF2B5EF4-FFF2-40B4-BE49-F238E27FC236}">
                    <a16:creationId xmlns:a16="http://schemas.microsoft.com/office/drawing/2014/main" id="{4B84C73E-10C9-49BF-A7E7-B28B888C5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83096" y="1731089"/>
                <a:ext cx="690898" cy="811475"/>
              </a:xfrm>
              <a:prstGeom prst="round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04AA9CE-F554-4B54-9776-EDAE05333731}"/>
                </a:ext>
              </a:extLst>
            </p:cNvPr>
            <p:cNvGrpSpPr/>
            <p:nvPr/>
          </p:nvGrpSpPr>
          <p:grpSpPr>
            <a:xfrm>
              <a:off x="5150072" y="2229111"/>
              <a:ext cx="1946878" cy="1998459"/>
              <a:chOff x="5176481" y="2228819"/>
              <a:chExt cx="1946878" cy="1998459"/>
            </a:xfrm>
          </p:grpSpPr>
          <p:pic>
            <p:nvPicPr>
              <p:cNvPr id="41" name="그래픽 40" descr="태그">
                <a:extLst>
                  <a:ext uri="{FF2B5EF4-FFF2-40B4-BE49-F238E27FC236}">
                    <a16:creationId xmlns:a16="http://schemas.microsoft.com/office/drawing/2014/main" id="{A6CDCF26-6B43-4EC3-9A5D-441C801FB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609641" y="2228819"/>
                <a:ext cx="814424" cy="814424"/>
              </a:xfrm>
              <a:prstGeom prst="rect">
                <a:avLst/>
              </a:prstGeom>
            </p:spPr>
          </p:pic>
          <p:sp>
            <p:nvSpPr>
              <p:cNvPr id="122" name="사각형: 잘린 한쪽 모서리 121">
                <a:extLst>
                  <a:ext uri="{FF2B5EF4-FFF2-40B4-BE49-F238E27FC236}">
                    <a16:creationId xmlns:a16="http://schemas.microsoft.com/office/drawing/2014/main" id="{8A2E4B90-8FC5-4CB8-AFA2-00F2E238B716}"/>
                  </a:ext>
                </a:extLst>
              </p:cNvPr>
              <p:cNvSpPr/>
              <p:nvPr/>
            </p:nvSpPr>
            <p:spPr>
              <a:xfrm>
                <a:off x="5176481" y="2491781"/>
                <a:ext cx="1757260" cy="351740"/>
              </a:xfrm>
              <a:prstGeom prst="snip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[</a:t>
                </a:r>
                <a:r>
                  <a:rPr lang="ko-KR" altLang="en-US" sz="500" b="1" dirty="0" err="1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반팔티</a:t>
                </a:r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],</a:t>
                </a:r>
              </a:p>
              <a:p>
                <a:pPr algn="ctr"/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[24</a:t>
                </a:r>
                <a:r>
                  <a:rPr lang="ko-KR" altLang="en-US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℃</a:t>
                </a:r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~]</a:t>
                </a:r>
              </a:p>
            </p:txBody>
          </p:sp>
          <p:pic>
            <p:nvPicPr>
              <p:cNvPr id="123" name="그래픽 122" descr="태그">
                <a:extLst>
                  <a:ext uri="{FF2B5EF4-FFF2-40B4-BE49-F238E27FC236}">
                    <a16:creationId xmlns:a16="http://schemas.microsoft.com/office/drawing/2014/main" id="{53D7C5EB-65F9-4B47-98F1-5435A8F54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762036" y="3412854"/>
                <a:ext cx="814424" cy="814424"/>
              </a:xfrm>
              <a:prstGeom prst="rect">
                <a:avLst/>
              </a:prstGeom>
            </p:spPr>
          </p:pic>
          <p:sp>
            <p:nvSpPr>
              <p:cNvPr id="124" name="사각형: 잘린 한쪽 모서리 123">
                <a:extLst>
                  <a:ext uri="{FF2B5EF4-FFF2-40B4-BE49-F238E27FC236}">
                    <a16:creationId xmlns:a16="http://schemas.microsoft.com/office/drawing/2014/main" id="{D018C9AB-CBF4-412E-8CCE-5F801875F1E7}"/>
                  </a:ext>
                </a:extLst>
              </p:cNvPr>
              <p:cNvSpPr/>
              <p:nvPr/>
            </p:nvSpPr>
            <p:spPr>
              <a:xfrm>
                <a:off x="5366099" y="3685592"/>
                <a:ext cx="1757260" cy="351740"/>
              </a:xfrm>
              <a:prstGeom prst="snip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[</a:t>
                </a:r>
                <a:r>
                  <a:rPr lang="ko-KR" altLang="en-US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청바지</a:t>
                </a:r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],</a:t>
                </a:r>
              </a:p>
              <a:p>
                <a:pPr algn="ctr"/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[~28</a:t>
                </a:r>
                <a:r>
                  <a:rPr lang="ko-KR" altLang="en-US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℃</a:t>
                </a:r>
                <a:r>
                  <a:rPr lang="en-US" altLang="ko-KR" sz="500" b="1" dirty="0">
                    <a:solidFill>
                      <a:schemeClr val="tx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]</a:t>
                </a:r>
              </a:p>
            </p:txBody>
          </p:sp>
        </p:grpSp>
      </p:grp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72C529B3-803D-4F4F-9E1E-CE59C22C9DDC}"/>
              </a:ext>
            </a:extLst>
          </p:cNvPr>
          <p:cNvSpPr/>
          <p:nvPr/>
        </p:nvSpPr>
        <p:spPr>
          <a:xfrm>
            <a:off x="3916092" y="1138131"/>
            <a:ext cx="5602425" cy="252441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93061E-A348-497C-80C0-14F3FB6405A5}"/>
              </a:ext>
            </a:extLst>
          </p:cNvPr>
          <p:cNvGrpSpPr/>
          <p:nvPr/>
        </p:nvGrpSpPr>
        <p:grpSpPr>
          <a:xfrm>
            <a:off x="5650715" y="3117785"/>
            <a:ext cx="2790599" cy="475564"/>
            <a:chOff x="4043504" y="2784168"/>
            <a:chExt cx="2796079" cy="5018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7E674A-EE44-43A7-B6C9-C07CC1AF8B8D}"/>
                </a:ext>
              </a:extLst>
            </p:cNvPr>
            <p:cNvSpPr txBox="1"/>
            <p:nvPr/>
          </p:nvSpPr>
          <p:spPr>
            <a:xfrm>
              <a:off x="4043504" y="2789740"/>
              <a:ext cx="1374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Training</a:t>
              </a:r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set</a:t>
              </a:r>
              <a:endPara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B7280B4-8DA3-44E1-BF72-DD0E1E2AAFBF}"/>
                </a:ext>
              </a:extLst>
            </p:cNvPr>
            <p:cNvSpPr txBox="1"/>
            <p:nvPr/>
          </p:nvSpPr>
          <p:spPr>
            <a:xfrm>
              <a:off x="4366654" y="2978205"/>
              <a:ext cx="2241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7          :          3 </a:t>
              </a:r>
              <a:endParaRPr lang="ko-KR" altLang="en-US" sz="14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3DDFCC-FD40-4FFB-B575-36A3EFDA077B}"/>
                </a:ext>
              </a:extLst>
            </p:cNvPr>
            <p:cNvSpPr txBox="1"/>
            <p:nvPr/>
          </p:nvSpPr>
          <p:spPr>
            <a:xfrm>
              <a:off x="5628616" y="2784168"/>
              <a:ext cx="1210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validation set</a:t>
              </a:r>
              <a:endParaRPr lang="ko-KR" altLang="en-US" sz="9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A9E77CD-FE4E-4C83-AB51-6A6C91BDC624}"/>
              </a:ext>
            </a:extLst>
          </p:cNvPr>
          <p:cNvSpPr/>
          <p:nvPr/>
        </p:nvSpPr>
        <p:spPr>
          <a:xfrm>
            <a:off x="5623625" y="1677703"/>
            <a:ext cx="1237217" cy="136641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02B50E75-D62E-4042-ACC9-FED5E50B9BC1}"/>
              </a:ext>
            </a:extLst>
          </p:cNvPr>
          <p:cNvGrpSpPr/>
          <p:nvPr/>
        </p:nvGrpSpPr>
        <p:grpSpPr>
          <a:xfrm>
            <a:off x="5759676" y="2420861"/>
            <a:ext cx="948576" cy="551244"/>
            <a:chOff x="7286968" y="2541246"/>
            <a:chExt cx="1284821" cy="853089"/>
          </a:xfrm>
        </p:grpSpPr>
        <p:pic>
          <p:nvPicPr>
            <p:cNvPr id="209" name="그래픽 208" descr="바지">
              <a:extLst>
                <a:ext uri="{FF2B5EF4-FFF2-40B4-BE49-F238E27FC236}">
                  <a16:creationId xmlns:a16="http://schemas.microsoft.com/office/drawing/2014/main" id="{B1122E19-505A-4D1E-AA9C-162488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880891" y="2642052"/>
              <a:ext cx="690898" cy="688351"/>
            </a:xfrm>
            <a:prstGeom prst="roundRect">
              <a:avLst/>
            </a:prstGeom>
          </p:spPr>
        </p:pic>
        <p:pic>
          <p:nvPicPr>
            <p:cNvPr id="210" name="그래픽 209" descr="바지">
              <a:extLst>
                <a:ext uri="{FF2B5EF4-FFF2-40B4-BE49-F238E27FC236}">
                  <a16:creationId xmlns:a16="http://schemas.microsoft.com/office/drawing/2014/main" id="{1AF8AA2A-C4D4-478E-8624-DFC50685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598883" y="2705984"/>
              <a:ext cx="690898" cy="688351"/>
            </a:xfrm>
            <a:prstGeom prst="roundRect">
              <a:avLst/>
            </a:prstGeom>
          </p:spPr>
        </p:pic>
        <p:pic>
          <p:nvPicPr>
            <p:cNvPr id="211" name="그래픽 210" descr="바지">
              <a:extLst>
                <a:ext uri="{FF2B5EF4-FFF2-40B4-BE49-F238E27FC236}">
                  <a16:creationId xmlns:a16="http://schemas.microsoft.com/office/drawing/2014/main" id="{86463765-38D7-4504-B47F-7057DAF23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286968" y="2596348"/>
              <a:ext cx="690898" cy="688351"/>
            </a:xfrm>
            <a:prstGeom prst="roundRect">
              <a:avLst/>
            </a:prstGeom>
          </p:spPr>
        </p:pic>
        <p:sp>
          <p:nvSpPr>
            <p:cNvPr id="212" name="직사각형 131">
              <a:extLst>
                <a:ext uri="{FF2B5EF4-FFF2-40B4-BE49-F238E27FC236}">
                  <a16:creationId xmlns:a16="http://schemas.microsoft.com/office/drawing/2014/main" id="{2D9C3913-BCAA-4D26-84F4-01CCE9A58FC4}"/>
                </a:ext>
              </a:extLst>
            </p:cNvPr>
            <p:cNvSpPr/>
            <p:nvPr/>
          </p:nvSpPr>
          <p:spPr>
            <a:xfrm>
              <a:off x="7417953" y="2541246"/>
              <a:ext cx="1077419" cy="8237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49C604BB-7889-4FB5-A0CA-7F2D06CA0603}"/>
              </a:ext>
            </a:extLst>
          </p:cNvPr>
          <p:cNvGrpSpPr/>
          <p:nvPr/>
        </p:nvGrpSpPr>
        <p:grpSpPr>
          <a:xfrm>
            <a:off x="5717031" y="1757225"/>
            <a:ext cx="860640" cy="569211"/>
            <a:chOff x="7408281" y="1682954"/>
            <a:chExt cx="1165713" cy="880894"/>
          </a:xfrm>
        </p:grpSpPr>
        <p:pic>
          <p:nvPicPr>
            <p:cNvPr id="199" name="그래픽 198" descr="셔츠">
              <a:extLst>
                <a:ext uri="{FF2B5EF4-FFF2-40B4-BE49-F238E27FC236}">
                  <a16:creationId xmlns:a16="http://schemas.microsoft.com/office/drawing/2014/main" id="{D69B9ECB-DBC4-4D80-9BF6-F7DBBB5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08281" y="1738811"/>
              <a:ext cx="690898" cy="811475"/>
            </a:xfrm>
            <a:prstGeom prst="roundRect">
              <a:avLst/>
            </a:prstGeom>
          </p:spPr>
        </p:pic>
        <p:sp>
          <p:nvSpPr>
            <p:cNvPr id="200" name="직사각형 131">
              <a:extLst>
                <a:ext uri="{FF2B5EF4-FFF2-40B4-BE49-F238E27FC236}">
                  <a16:creationId xmlns:a16="http://schemas.microsoft.com/office/drawing/2014/main" id="{FDFEF78F-DD69-453A-BB53-372C72C0DDCB}"/>
                </a:ext>
              </a:extLst>
            </p:cNvPr>
            <p:cNvSpPr/>
            <p:nvPr/>
          </p:nvSpPr>
          <p:spPr>
            <a:xfrm>
              <a:off x="7439157" y="1682954"/>
              <a:ext cx="1077419" cy="8237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pic>
          <p:nvPicPr>
            <p:cNvPr id="201" name="그래픽 200" descr="셔츠">
              <a:extLst>
                <a:ext uri="{FF2B5EF4-FFF2-40B4-BE49-F238E27FC236}">
                  <a16:creationId xmlns:a16="http://schemas.microsoft.com/office/drawing/2014/main" id="{9C707887-8695-4FD5-9AB2-BB0078CC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20087" y="1752373"/>
              <a:ext cx="690898" cy="811475"/>
            </a:xfrm>
            <a:prstGeom prst="roundRect">
              <a:avLst/>
            </a:prstGeom>
          </p:spPr>
        </p:pic>
        <p:pic>
          <p:nvPicPr>
            <p:cNvPr id="202" name="그래픽 201" descr="셔츠">
              <a:extLst>
                <a:ext uri="{FF2B5EF4-FFF2-40B4-BE49-F238E27FC236}">
                  <a16:creationId xmlns:a16="http://schemas.microsoft.com/office/drawing/2014/main" id="{7ECE6A5B-B20C-49DB-9820-781FD277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83096" y="1731089"/>
              <a:ext cx="690898" cy="811475"/>
            </a:xfrm>
            <a:prstGeom prst="roundRect">
              <a:avLst/>
            </a:prstGeom>
          </p:spPr>
        </p:pic>
      </p:grpSp>
      <p:pic>
        <p:nvPicPr>
          <p:cNvPr id="195" name="그래픽 194" descr="태그">
            <a:extLst>
              <a:ext uri="{FF2B5EF4-FFF2-40B4-BE49-F238E27FC236}">
                <a16:creationId xmlns:a16="http://schemas.microsoft.com/office/drawing/2014/main" id="{13E2FE7D-5230-4800-B673-FE619FF65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061" y="1765734"/>
            <a:ext cx="601285" cy="526260"/>
          </a:xfrm>
          <a:prstGeom prst="rect">
            <a:avLst/>
          </a:prstGeom>
        </p:spPr>
      </p:pic>
      <p:sp>
        <p:nvSpPr>
          <p:cNvPr id="196" name="사각형: 잘린 한쪽 모서리 195">
            <a:extLst>
              <a:ext uri="{FF2B5EF4-FFF2-40B4-BE49-F238E27FC236}">
                <a16:creationId xmlns:a16="http://schemas.microsoft.com/office/drawing/2014/main" id="{0235C6B2-72F7-4207-BF5B-48D8F3B6B8AF}"/>
              </a:ext>
            </a:extLst>
          </p:cNvPr>
          <p:cNvSpPr/>
          <p:nvPr/>
        </p:nvSpPr>
        <p:spPr>
          <a:xfrm>
            <a:off x="6452254" y="1963657"/>
            <a:ext cx="688852" cy="227286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5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반팔티</a:t>
            </a:r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],</a:t>
            </a: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[24</a:t>
            </a:r>
            <a:r>
              <a:rPr lang="ko-KR" altLang="en-US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℃</a:t>
            </a:r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~]</a:t>
            </a:r>
          </a:p>
        </p:txBody>
      </p:sp>
      <p:pic>
        <p:nvPicPr>
          <p:cNvPr id="197" name="그래픽 196" descr="태그">
            <a:extLst>
              <a:ext uri="{FF2B5EF4-FFF2-40B4-BE49-F238E27FC236}">
                <a16:creationId xmlns:a16="http://schemas.microsoft.com/office/drawing/2014/main" id="{3FC8AF64-E29D-4E82-9DC0-0E08369A37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59574" y="2530827"/>
            <a:ext cx="601285" cy="526260"/>
          </a:xfrm>
          <a:prstGeom prst="rect">
            <a:avLst/>
          </a:prstGeom>
        </p:spPr>
      </p:pic>
      <p:sp>
        <p:nvSpPr>
          <p:cNvPr id="198" name="사각형: 잘린 한쪽 모서리 197">
            <a:extLst>
              <a:ext uri="{FF2B5EF4-FFF2-40B4-BE49-F238E27FC236}">
                <a16:creationId xmlns:a16="http://schemas.microsoft.com/office/drawing/2014/main" id="{C34BF21A-3E67-4EE5-9D54-09369C6EFE89}"/>
              </a:ext>
            </a:extLst>
          </p:cNvPr>
          <p:cNvSpPr/>
          <p:nvPr/>
        </p:nvSpPr>
        <p:spPr>
          <a:xfrm>
            <a:off x="6603641" y="2746020"/>
            <a:ext cx="579329" cy="227286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청바지</a:t>
            </a:r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],</a:t>
            </a:r>
          </a:p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[~28</a:t>
            </a:r>
            <a:r>
              <a:rPr lang="ko-KR" altLang="en-US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℃</a:t>
            </a:r>
            <a:r>
              <a:rPr lang="en-US" altLang="ko-KR" sz="5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EDAE15C4-57B6-4F04-BBE9-A578E902C0B4}"/>
              </a:ext>
            </a:extLst>
          </p:cNvPr>
          <p:cNvSpPr/>
          <p:nvPr/>
        </p:nvSpPr>
        <p:spPr>
          <a:xfrm>
            <a:off x="4008427" y="1548207"/>
            <a:ext cx="2954488" cy="1561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4" name="사각형: 잘린 한쪽 모서리 253">
            <a:extLst>
              <a:ext uri="{FF2B5EF4-FFF2-40B4-BE49-F238E27FC236}">
                <a16:creationId xmlns:a16="http://schemas.microsoft.com/office/drawing/2014/main" id="{AAD0869E-6C3B-475D-AEAA-E693672DEB72}"/>
              </a:ext>
            </a:extLst>
          </p:cNvPr>
          <p:cNvSpPr/>
          <p:nvPr/>
        </p:nvSpPr>
        <p:spPr>
          <a:xfrm>
            <a:off x="3919361" y="1276658"/>
            <a:ext cx="3143407" cy="253652"/>
          </a:xfrm>
          <a:prstGeom prst="snip1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sym typeface="Wingdings" panose="05000000000000000000" pitchFamily="2" charset="2"/>
              </a:rPr>
              <a:t>옷 카테고리</a:t>
            </a:r>
            <a:r>
              <a:rPr lang="en-US" altLang="ko-KR" sz="1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sym typeface="Wingdings" panose="05000000000000000000" pitchFamily="2" charset="2"/>
              </a:rPr>
              <a:t>기온 속성 분석 모델 학습 </a:t>
            </a:r>
            <a:endParaRPr lang="en-US" altLang="ko-KR" sz="10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CC00BE-CDFA-4642-93B7-BDF5506E2B23}"/>
              </a:ext>
            </a:extLst>
          </p:cNvPr>
          <p:cNvGrpSpPr/>
          <p:nvPr/>
        </p:nvGrpSpPr>
        <p:grpSpPr>
          <a:xfrm>
            <a:off x="11043385" y="6189148"/>
            <a:ext cx="1109028" cy="705196"/>
            <a:chOff x="10172035" y="365606"/>
            <a:chExt cx="1441588" cy="115020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F9D2FD-DD7D-4761-99B5-F1E1D4A98D80}"/>
                </a:ext>
              </a:extLst>
            </p:cNvPr>
            <p:cNvSpPr txBox="1"/>
            <p:nvPr/>
          </p:nvSpPr>
          <p:spPr>
            <a:xfrm>
              <a:off x="10172035" y="365606"/>
              <a:ext cx="1441587" cy="428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시용언어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5F1100-F6D9-4338-A81A-688EA877429E}"/>
                </a:ext>
              </a:extLst>
            </p:cNvPr>
            <p:cNvSpPr txBox="1"/>
            <p:nvPr/>
          </p:nvSpPr>
          <p:spPr>
            <a:xfrm>
              <a:off x="10172036" y="720820"/>
              <a:ext cx="1441587" cy="4281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기술</a:t>
              </a:r>
              <a:r>
                <a:rPr lang="en-US" altLang="ko-KR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기법 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933E2C-F92F-4276-8A08-DB5685B7E326}"/>
                </a:ext>
              </a:extLst>
            </p:cNvPr>
            <p:cNvSpPr txBox="1"/>
            <p:nvPr/>
          </p:nvSpPr>
          <p:spPr>
            <a:xfrm>
              <a:off x="10172035" y="1087645"/>
              <a:ext cx="1441587" cy="428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라이브러리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66C5AC9-C3C8-4850-A3E8-23DF2145A823}"/>
              </a:ext>
            </a:extLst>
          </p:cNvPr>
          <p:cNvGrpSpPr/>
          <p:nvPr/>
        </p:nvGrpSpPr>
        <p:grpSpPr>
          <a:xfrm>
            <a:off x="3291502" y="1542459"/>
            <a:ext cx="758167" cy="538075"/>
            <a:chOff x="1508248" y="3163607"/>
            <a:chExt cx="1195848" cy="100666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777A386-0E05-4037-81D8-872AB4CF7379}"/>
                </a:ext>
              </a:extLst>
            </p:cNvPr>
            <p:cNvSpPr txBox="1"/>
            <p:nvPr/>
          </p:nvSpPr>
          <p:spPr>
            <a:xfrm>
              <a:off x="1524258" y="3163607"/>
              <a:ext cx="1176155" cy="4092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2515943-6D9D-4926-901B-85E5B7AEAC9E}"/>
                </a:ext>
              </a:extLst>
            </p:cNvPr>
            <p:cNvSpPr txBox="1"/>
            <p:nvPr/>
          </p:nvSpPr>
          <p:spPr>
            <a:xfrm>
              <a:off x="1527941" y="3470029"/>
              <a:ext cx="1176155" cy="4092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CNN 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D7173EA-D130-46A3-BAA0-003EF387D6FB}"/>
                </a:ext>
              </a:extLst>
            </p:cNvPr>
            <p:cNvSpPr txBox="1"/>
            <p:nvPr/>
          </p:nvSpPr>
          <p:spPr>
            <a:xfrm>
              <a:off x="1508248" y="3761006"/>
              <a:ext cx="1195848" cy="409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텐서플로우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933B4ADB-183E-48F5-A1D6-B8A42A67A253}"/>
              </a:ext>
            </a:extLst>
          </p:cNvPr>
          <p:cNvGrpSpPr/>
          <p:nvPr/>
        </p:nvGrpSpPr>
        <p:grpSpPr>
          <a:xfrm>
            <a:off x="7182970" y="4605778"/>
            <a:ext cx="3967255" cy="1935607"/>
            <a:chOff x="6754112" y="4131607"/>
            <a:chExt cx="4291835" cy="2156712"/>
          </a:xfrm>
        </p:grpSpPr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80FFD217-C338-44A2-8ABC-AC4D98A39CB9}"/>
                </a:ext>
              </a:extLst>
            </p:cNvPr>
            <p:cNvGrpSpPr/>
            <p:nvPr/>
          </p:nvGrpSpPr>
          <p:grpSpPr>
            <a:xfrm>
              <a:off x="6754112" y="4131607"/>
              <a:ext cx="4291835" cy="2156712"/>
              <a:chOff x="7118097" y="3817464"/>
              <a:chExt cx="4635331" cy="2506692"/>
            </a:xfrm>
          </p:grpSpPr>
          <p:grpSp>
            <p:nvGrpSpPr>
              <p:cNvPr id="1045" name="그룹 1044">
                <a:extLst>
                  <a:ext uri="{FF2B5EF4-FFF2-40B4-BE49-F238E27FC236}">
                    <a16:creationId xmlns:a16="http://schemas.microsoft.com/office/drawing/2014/main" id="{14447972-1C9D-40C2-918C-8E629172D535}"/>
                  </a:ext>
                </a:extLst>
              </p:cNvPr>
              <p:cNvGrpSpPr/>
              <p:nvPr/>
            </p:nvGrpSpPr>
            <p:grpSpPr>
              <a:xfrm>
                <a:off x="7118097" y="3817464"/>
                <a:ext cx="4635331" cy="2506692"/>
                <a:chOff x="7118097" y="3817464"/>
                <a:chExt cx="4635331" cy="2506692"/>
              </a:xfrm>
            </p:grpSpPr>
            <p:pic>
              <p:nvPicPr>
                <p:cNvPr id="1044" name="그림 1043">
                  <a:extLst>
                    <a:ext uri="{FF2B5EF4-FFF2-40B4-BE49-F238E27FC236}">
                      <a16:creationId xmlns:a16="http://schemas.microsoft.com/office/drawing/2014/main" id="{3778EB14-E54B-40C7-9BF7-584CF9A97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36422" y="4501759"/>
                  <a:ext cx="1323135" cy="1722572"/>
                </a:xfrm>
                <a:prstGeom prst="rect">
                  <a:avLst/>
                </a:prstGeom>
              </p:spPr>
            </p:pic>
            <p:grpSp>
              <p:nvGrpSpPr>
                <p:cNvPr id="1043" name="그룹 1042">
                  <a:extLst>
                    <a:ext uri="{FF2B5EF4-FFF2-40B4-BE49-F238E27FC236}">
                      <a16:creationId xmlns:a16="http://schemas.microsoft.com/office/drawing/2014/main" id="{D9903AAB-E384-471D-B61C-10AD0BD38227}"/>
                    </a:ext>
                  </a:extLst>
                </p:cNvPr>
                <p:cNvGrpSpPr/>
                <p:nvPr/>
              </p:nvGrpSpPr>
              <p:grpSpPr>
                <a:xfrm>
                  <a:off x="7118097" y="3817464"/>
                  <a:ext cx="4635331" cy="2506692"/>
                  <a:chOff x="7256338" y="928111"/>
                  <a:chExt cx="4635331" cy="2506692"/>
                </a:xfrm>
              </p:grpSpPr>
              <p:sp>
                <p:nvSpPr>
                  <p:cNvPr id="228" name="사각형: 잘린 한쪽 모서리 227">
                    <a:extLst>
                      <a:ext uri="{FF2B5EF4-FFF2-40B4-BE49-F238E27FC236}">
                        <a16:creationId xmlns:a16="http://schemas.microsoft.com/office/drawing/2014/main" id="{56CDFE58-3BD4-4DC1-BE56-36F178CACD6B}"/>
                      </a:ext>
                    </a:extLst>
                  </p:cNvPr>
                  <p:cNvSpPr/>
                  <p:nvPr/>
                </p:nvSpPr>
                <p:spPr>
                  <a:xfrm>
                    <a:off x="7256338" y="928111"/>
                    <a:ext cx="4635331" cy="369551"/>
                  </a:xfrm>
                  <a:prstGeom prst="snip1Rect">
                    <a:avLst/>
                  </a:prstGeom>
                  <a:noFill/>
                  <a:effectLst>
                    <a:softEdge rad="635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상품의 색상</a:t>
                    </a:r>
                    <a:r>
                      <a:rPr lang="en-US" altLang="ko-KR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/</a:t>
                    </a:r>
                    <a:r>
                      <a:rPr lang="ko-KR" altLang="en-US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카테고리</a:t>
                    </a:r>
                    <a:r>
                      <a:rPr lang="en-US" altLang="ko-KR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/</a:t>
                    </a:r>
                    <a:r>
                      <a:rPr lang="ko-KR" altLang="en-US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스타일</a:t>
                    </a:r>
                    <a:r>
                      <a:rPr lang="en-US" altLang="ko-KR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/</a:t>
                    </a:r>
                    <a:r>
                      <a:rPr lang="ko-KR" altLang="en-US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기온 분석 </a:t>
                    </a:r>
                    <a:r>
                      <a:rPr lang="en-US" altLang="ko-KR" sz="1200" b="1" dirty="0">
                        <a:solidFill>
                          <a:schemeClr val="bg1"/>
                        </a:solidFill>
                        <a:effectLst>
                          <a:glow rad="63500">
                            <a:schemeClr val="accent5">
                              <a:satMod val="175000"/>
                              <a:alpha val="40000"/>
                            </a:schemeClr>
                          </a:glow>
                        </a:effectLst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Model</a:t>
                    </a:r>
                  </a:p>
                </p:txBody>
              </p:sp>
              <p:sp>
                <p:nvSpPr>
                  <p:cNvPr id="264" name="사각형: 모서리가 접힌 도형 263">
                    <a:extLst>
                      <a:ext uri="{FF2B5EF4-FFF2-40B4-BE49-F238E27FC236}">
                        <a16:creationId xmlns:a16="http://schemas.microsoft.com/office/drawing/2014/main" id="{1584089C-A2F2-4760-A3C6-E9B06A7F6E4B}"/>
                      </a:ext>
                    </a:extLst>
                  </p:cNvPr>
                  <p:cNvSpPr/>
                  <p:nvPr/>
                </p:nvSpPr>
                <p:spPr>
                  <a:xfrm>
                    <a:off x="8008239" y="1328068"/>
                    <a:ext cx="3629399" cy="2106735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</p:txBody>
              </p:sp>
            </p:grpSp>
          </p:grpSp>
          <p:sp>
            <p:nvSpPr>
              <p:cNvPr id="318" name="사각형: 잘린 한쪽 모서리 317">
                <a:extLst>
                  <a:ext uri="{FF2B5EF4-FFF2-40B4-BE49-F238E27FC236}">
                    <a16:creationId xmlns:a16="http://schemas.microsoft.com/office/drawing/2014/main" id="{FBEA14CA-9EFE-48F3-9E22-876D8B345B24}"/>
                  </a:ext>
                </a:extLst>
              </p:cNvPr>
              <p:cNvSpPr/>
              <p:nvPr/>
            </p:nvSpPr>
            <p:spPr>
              <a:xfrm>
                <a:off x="9811732" y="4915439"/>
                <a:ext cx="1548014" cy="981546"/>
              </a:xfrm>
              <a:prstGeom prst="snip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altLang="ko-KR" sz="10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3B9C15ED-7610-458A-BF1D-CF6B0837B2B8}"/>
                </a:ext>
              </a:extLst>
            </p:cNvPr>
            <p:cNvSpPr/>
            <p:nvPr/>
          </p:nvSpPr>
          <p:spPr>
            <a:xfrm>
              <a:off x="7878588" y="4813914"/>
              <a:ext cx="940125" cy="1237300"/>
            </a:xfrm>
            <a:prstGeom prst="rect">
              <a:avLst/>
            </a:prstGeom>
            <a:noFill/>
            <a:ln w="28575">
              <a:solidFill>
                <a:srgbClr val="013D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17" name="화살표: 오른쪽 316">
              <a:extLst>
                <a:ext uri="{FF2B5EF4-FFF2-40B4-BE49-F238E27FC236}">
                  <a16:creationId xmlns:a16="http://schemas.microsoft.com/office/drawing/2014/main" id="{122BF4E2-9695-4950-A812-11DC4313D510}"/>
                </a:ext>
              </a:extLst>
            </p:cNvPr>
            <p:cNvSpPr/>
            <p:nvPr/>
          </p:nvSpPr>
          <p:spPr>
            <a:xfrm>
              <a:off x="8970562" y="5344618"/>
              <a:ext cx="228574" cy="1934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59269880-EFC9-4C59-8000-10B56F3B9DE0}"/>
                </a:ext>
              </a:extLst>
            </p:cNvPr>
            <p:cNvSpPr txBox="1"/>
            <p:nvPr/>
          </p:nvSpPr>
          <p:spPr>
            <a:xfrm>
              <a:off x="9199135" y="5055396"/>
              <a:ext cx="1732906" cy="11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{[</a:t>
              </a:r>
              <a:r>
                <a:rPr lang="ko-KR" altLang="en-US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여</a:t>
              </a:r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],</a:t>
              </a:r>
            </a:p>
            <a:p>
              <a:pPr algn="just"/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[one piece],</a:t>
              </a:r>
            </a:p>
            <a:p>
              <a:pPr algn="just"/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[</a:t>
              </a:r>
              <a:r>
                <a:rPr lang="en-US" altLang="ko-KR" sz="1100" b="1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skyblue</a:t>
              </a:r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],</a:t>
              </a:r>
            </a:p>
            <a:p>
              <a:pPr algn="just"/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[</a:t>
              </a:r>
              <a:r>
                <a:rPr lang="ko-KR" altLang="en-US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미니멀리즘</a:t>
              </a:r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페미닌</a:t>
              </a:r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],</a:t>
              </a:r>
            </a:p>
            <a:p>
              <a:pPr algn="just"/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[20</a:t>
              </a:r>
              <a:r>
                <a:rPr lang="ko-KR" altLang="en-US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℃</a:t>
              </a:r>
              <a:r>
                <a:rPr lang="en-US" altLang="ko-KR" sz="1100" b="1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~]}</a:t>
              </a:r>
            </a:p>
            <a:p>
              <a:endPara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83194E17-DD27-49B0-9D99-56FC8CA57F47}"/>
              </a:ext>
            </a:extLst>
          </p:cNvPr>
          <p:cNvGrpSpPr/>
          <p:nvPr/>
        </p:nvGrpSpPr>
        <p:grpSpPr>
          <a:xfrm>
            <a:off x="2942322" y="5678614"/>
            <a:ext cx="1120808" cy="740281"/>
            <a:chOff x="2432382" y="4865434"/>
            <a:chExt cx="1360102" cy="903704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C120E361-2CAE-4375-BF1D-2401747162A1}"/>
                </a:ext>
              </a:extLst>
            </p:cNvPr>
            <p:cNvSpPr txBox="1"/>
            <p:nvPr/>
          </p:nvSpPr>
          <p:spPr>
            <a:xfrm>
              <a:off x="2432390" y="4865434"/>
              <a:ext cx="1360094" cy="26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Python, </a:t>
              </a:r>
              <a:r>
                <a:rPr lang="en-US" altLang="ko-KR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mySQL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865E7226-6474-4701-AEAC-36830F2BA4B5}"/>
                </a:ext>
              </a:extLst>
            </p:cNvPr>
            <p:cNvSpPr txBox="1"/>
            <p:nvPr/>
          </p:nvSpPr>
          <p:spPr>
            <a:xfrm>
              <a:off x="2445234" y="5096019"/>
              <a:ext cx="1347240" cy="2670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Python-DB </a:t>
              </a:r>
              <a:r>
                <a: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연동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B515374-4B0F-46CE-923C-EB1C6A9040D2}"/>
                </a:ext>
              </a:extLst>
            </p:cNvPr>
            <p:cNvSpPr txBox="1"/>
            <p:nvPr/>
          </p:nvSpPr>
          <p:spPr>
            <a:xfrm>
              <a:off x="2432382" y="5341857"/>
              <a:ext cx="1360094" cy="4272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Pandas, </a:t>
              </a:r>
              <a:r>
                <a:rPr lang="en-US" altLang="ko-KR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pymysql</a:t>
              </a:r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sqlite3</a:t>
              </a:r>
            </a:p>
          </p:txBody>
        </p:sp>
      </p:grpSp>
      <p:sp>
        <p:nvSpPr>
          <p:cNvPr id="248" name="사각형: 잘린 한쪽 모서리 247">
            <a:extLst>
              <a:ext uri="{FF2B5EF4-FFF2-40B4-BE49-F238E27FC236}">
                <a16:creationId xmlns:a16="http://schemas.microsoft.com/office/drawing/2014/main" id="{D0C78D8B-C347-4FDC-8204-B18A586A723C}"/>
              </a:ext>
            </a:extLst>
          </p:cNvPr>
          <p:cNvSpPr/>
          <p:nvPr/>
        </p:nvSpPr>
        <p:spPr>
          <a:xfrm>
            <a:off x="9531588" y="1048309"/>
            <a:ext cx="2483443" cy="385813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옷 색상 추출 및 분류 모델 학습  </a:t>
            </a:r>
            <a:endParaRPr lang="en-US" altLang="ko-KR" sz="105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5B5E8AE-FDBA-46C5-8417-91C81B197917}"/>
              </a:ext>
            </a:extLst>
          </p:cNvPr>
          <p:cNvCxnSpPr>
            <a:cxnSpLocks/>
          </p:cNvCxnSpPr>
          <p:nvPr/>
        </p:nvCxnSpPr>
        <p:spPr>
          <a:xfrm flipH="1">
            <a:off x="2095908" y="2802475"/>
            <a:ext cx="8484" cy="87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B4B1B7FA-E14B-4193-89D3-0CA3C168C9F3}"/>
              </a:ext>
            </a:extLst>
          </p:cNvPr>
          <p:cNvSpPr/>
          <p:nvPr/>
        </p:nvSpPr>
        <p:spPr>
          <a:xfrm>
            <a:off x="227393" y="3721629"/>
            <a:ext cx="2447238" cy="277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BCF7A142-E75B-40F2-9A1D-E88078C6E4A1}"/>
              </a:ext>
            </a:extLst>
          </p:cNvPr>
          <p:cNvGrpSpPr/>
          <p:nvPr/>
        </p:nvGrpSpPr>
        <p:grpSpPr>
          <a:xfrm>
            <a:off x="54852" y="1729138"/>
            <a:ext cx="1372825" cy="1082300"/>
            <a:chOff x="152212" y="1491552"/>
            <a:chExt cx="1375521" cy="114204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6377E60-E504-41BE-A48E-0498A839523F}"/>
                </a:ext>
              </a:extLst>
            </p:cNvPr>
            <p:cNvGrpSpPr/>
            <p:nvPr/>
          </p:nvGrpSpPr>
          <p:grpSpPr>
            <a:xfrm>
              <a:off x="152212" y="1513160"/>
              <a:ext cx="1375521" cy="1120432"/>
              <a:chOff x="318756" y="1730550"/>
              <a:chExt cx="1908563" cy="66801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923F32-9AD8-409A-9412-00B6B0222460}"/>
                  </a:ext>
                </a:extLst>
              </p:cNvPr>
              <p:cNvSpPr txBox="1"/>
              <p:nvPr/>
            </p:nvSpPr>
            <p:spPr>
              <a:xfrm>
                <a:off x="318756" y="1737166"/>
                <a:ext cx="1690966" cy="183499"/>
              </a:xfrm>
              <a:prstGeom prst="rect">
                <a:avLst/>
              </a:prstGeom>
              <a:noFill/>
              <a:effectLst>
                <a:softEdge rad="635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Shop Sites  </a:t>
                </a:r>
                <a:endParaRPr lang="ko-KR" altLang="en-US" sz="1400" b="1" dirty="0">
                  <a:solidFill>
                    <a:schemeClr val="bg1"/>
                  </a:solidFill>
                  <a:effectLst/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9B20E18B-50C6-4548-897C-B55F7A86D66A}"/>
                  </a:ext>
                </a:extLst>
              </p:cNvPr>
              <p:cNvGrpSpPr/>
              <p:nvPr/>
            </p:nvGrpSpPr>
            <p:grpSpPr>
              <a:xfrm>
                <a:off x="476068" y="1730550"/>
                <a:ext cx="1751251" cy="668010"/>
                <a:chOff x="212036" y="1710926"/>
                <a:chExt cx="1751251" cy="668010"/>
              </a:xfrm>
            </p:grpSpPr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116637CB-1ED6-4326-B069-9800F9CA7273}"/>
                    </a:ext>
                  </a:extLst>
                </p:cNvPr>
                <p:cNvGrpSpPr/>
                <p:nvPr/>
              </p:nvGrpSpPr>
              <p:grpSpPr>
                <a:xfrm>
                  <a:off x="260398" y="1909023"/>
                  <a:ext cx="1671129" cy="427027"/>
                  <a:chOff x="524185" y="1837226"/>
                  <a:chExt cx="1671129" cy="508035"/>
                </a:xfrm>
              </p:grpSpPr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CE2BEC85-D490-4773-84E5-87DFEC3371FF}"/>
                      </a:ext>
                    </a:extLst>
                  </p:cNvPr>
                  <p:cNvSpPr/>
                  <p:nvPr/>
                </p:nvSpPr>
                <p:spPr>
                  <a:xfrm>
                    <a:off x="524185" y="1837226"/>
                    <a:ext cx="1671129" cy="24275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여성 쇼핑몰</a:t>
                    </a:r>
                    <a:endParaRPr lang="en-US" altLang="ko-KR" sz="1100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</p:txBody>
              </p:sp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1213FE71-CFDF-4316-9952-662AF3A530D9}"/>
                      </a:ext>
                    </a:extLst>
                  </p:cNvPr>
                  <p:cNvSpPr/>
                  <p:nvPr/>
                </p:nvSpPr>
                <p:spPr>
                  <a:xfrm>
                    <a:off x="541723" y="2079979"/>
                    <a:ext cx="1642812" cy="26528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남성 쇼핑몰</a:t>
                    </a:r>
                    <a:endParaRPr lang="en-US" altLang="ko-KR" sz="1100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</p:txBody>
              </p:sp>
            </p:grp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6CE7717-E1F4-4F15-9654-D928EB5B0EEB}"/>
                    </a:ext>
                  </a:extLst>
                </p:cNvPr>
                <p:cNvSpPr/>
                <p:nvPr/>
              </p:nvSpPr>
              <p:spPr>
                <a:xfrm>
                  <a:off x="212036" y="1710926"/>
                  <a:ext cx="1751251" cy="668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endParaRPr>
                </a:p>
              </p:txBody>
            </p:sp>
          </p:grpSp>
        </p:grpSp>
        <p:pic>
          <p:nvPicPr>
            <p:cNvPr id="82" name="그래픽 81" descr="브라우저 창">
              <a:extLst>
                <a:ext uri="{FF2B5EF4-FFF2-40B4-BE49-F238E27FC236}">
                  <a16:creationId xmlns:a16="http://schemas.microsoft.com/office/drawing/2014/main" id="{98FC45AD-41FA-4D0F-A456-9EB32D1E8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228382" y="1491552"/>
              <a:ext cx="299350" cy="350994"/>
            </a:xfrm>
            <a:prstGeom prst="rect">
              <a:avLst/>
            </a:prstGeom>
          </p:spPr>
        </p:pic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CAADE760-4143-4C2D-9671-2D4C378E08D1}"/>
              </a:ext>
            </a:extLst>
          </p:cNvPr>
          <p:cNvSpPr txBox="1"/>
          <p:nvPr/>
        </p:nvSpPr>
        <p:spPr>
          <a:xfrm>
            <a:off x="1483077" y="1626216"/>
            <a:ext cx="1259671" cy="291677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Google</a:t>
            </a:r>
            <a:endParaRPr lang="ko-KR" altLang="en-US" sz="1400" b="1" dirty="0">
              <a:solidFill>
                <a:schemeClr val="bg1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A459DC-EFC7-44CC-B4D7-D3B2B35A9DCC}"/>
              </a:ext>
            </a:extLst>
          </p:cNvPr>
          <p:cNvGrpSpPr/>
          <p:nvPr/>
        </p:nvGrpSpPr>
        <p:grpSpPr>
          <a:xfrm>
            <a:off x="1505920" y="1594967"/>
            <a:ext cx="1259671" cy="1205453"/>
            <a:chOff x="1670404" y="1042397"/>
            <a:chExt cx="1262145" cy="1271991"/>
          </a:xfrm>
        </p:grpSpPr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67A0AE04-B27F-4B4C-BB71-B5078DCA055A}"/>
                </a:ext>
              </a:extLst>
            </p:cNvPr>
            <p:cNvSpPr/>
            <p:nvPr/>
          </p:nvSpPr>
          <p:spPr>
            <a:xfrm>
              <a:off x="1696315" y="1409122"/>
              <a:ext cx="1204400" cy="452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스타일별 공개 옷 데이터셋</a:t>
              </a:r>
              <a:endParaRPr lang="en-US" altLang="ko-KR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F7059495-CCA9-4DFB-9109-FF9D27C68CAD}"/>
                </a:ext>
              </a:extLst>
            </p:cNvPr>
            <p:cNvSpPr/>
            <p:nvPr/>
          </p:nvSpPr>
          <p:spPr>
            <a:xfrm>
              <a:off x="1670404" y="1042397"/>
              <a:ext cx="1262145" cy="1268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91" name="사각형: 둥근 모서리 390">
              <a:extLst>
                <a:ext uri="{FF2B5EF4-FFF2-40B4-BE49-F238E27FC236}">
                  <a16:creationId xmlns:a16="http://schemas.microsoft.com/office/drawing/2014/main" id="{B7A24B31-2C82-4499-B9D4-CEAC3B23EBA0}"/>
                </a:ext>
              </a:extLst>
            </p:cNvPr>
            <p:cNvSpPr/>
            <p:nvPr/>
          </p:nvSpPr>
          <p:spPr>
            <a:xfrm>
              <a:off x="1673426" y="1861755"/>
              <a:ext cx="1204400" cy="452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의류 </a:t>
              </a:r>
              <a:endParaRPr lang="en-US" altLang="ko-KR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공개 데이터셋</a:t>
              </a:r>
              <a:endParaRPr lang="en-US" altLang="ko-KR" sz="11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pic>
          <p:nvPicPr>
            <p:cNvPr id="364" name="그래픽 363" descr="브라우저 창">
              <a:extLst>
                <a:ext uri="{FF2B5EF4-FFF2-40B4-BE49-F238E27FC236}">
                  <a16:creationId xmlns:a16="http://schemas.microsoft.com/office/drawing/2014/main" id="{39D08E47-CFEA-46BB-8F94-7131E0E8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10311" y="1064002"/>
              <a:ext cx="299350" cy="350994"/>
            </a:xfrm>
            <a:prstGeom prst="rect">
              <a:avLst/>
            </a:prstGeom>
          </p:spPr>
        </p:pic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480E6061-4ECF-4B8A-A259-94A30B7C783E}"/>
              </a:ext>
            </a:extLst>
          </p:cNvPr>
          <p:cNvGrpSpPr/>
          <p:nvPr/>
        </p:nvGrpSpPr>
        <p:grpSpPr>
          <a:xfrm>
            <a:off x="454060" y="5519436"/>
            <a:ext cx="1878448" cy="998089"/>
            <a:chOff x="1922287" y="1236876"/>
            <a:chExt cx="1882137" cy="1053181"/>
          </a:xfrm>
        </p:grpSpPr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9D0BC041-DBF8-4B29-A65F-845DC4439482}"/>
                </a:ext>
              </a:extLst>
            </p:cNvPr>
            <p:cNvGrpSpPr/>
            <p:nvPr/>
          </p:nvGrpSpPr>
          <p:grpSpPr>
            <a:xfrm>
              <a:off x="1922287" y="1272371"/>
              <a:ext cx="1874085" cy="1017686"/>
              <a:chOff x="476067" y="1099873"/>
              <a:chExt cx="1950858" cy="1552819"/>
            </a:xfrm>
          </p:grpSpPr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E431F2CA-5D66-4BFC-BB9C-D6495AB709E6}"/>
                  </a:ext>
                </a:extLst>
              </p:cNvPr>
              <p:cNvGrpSpPr/>
              <p:nvPr/>
            </p:nvGrpSpPr>
            <p:grpSpPr>
              <a:xfrm>
                <a:off x="476067" y="1428080"/>
                <a:ext cx="1950858" cy="1224612"/>
                <a:chOff x="212035" y="1408456"/>
                <a:chExt cx="1950858" cy="1224612"/>
              </a:xfrm>
            </p:grpSpPr>
            <p:grpSp>
              <p:nvGrpSpPr>
                <p:cNvPr id="410" name="그룹 409">
                  <a:extLst>
                    <a:ext uri="{FF2B5EF4-FFF2-40B4-BE49-F238E27FC236}">
                      <a16:creationId xmlns:a16="http://schemas.microsoft.com/office/drawing/2014/main" id="{296A46C3-301C-4D7F-A323-607626AB446E}"/>
                    </a:ext>
                  </a:extLst>
                </p:cNvPr>
                <p:cNvGrpSpPr/>
                <p:nvPr/>
              </p:nvGrpSpPr>
              <p:grpSpPr>
                <a:xfrm>
                  <a:off x="298854" y="1786407"/>
                  <a:ext cx="1815412" cy="796465"/>
                  <a:chOff x="562641" y="1691347"/>
                  <a:chExt cx="1815412" cy="947556"/>
                </a:xfrm>
              </p:grpSpPr>
              <p:sp>
                <p:nvSpPr>
                  <p:cNvPr id="412" name="사각형: 둥근 모서리 225">
                    <a:extLst>
                      <a:ext uri="{FF2B5EF4-FFF2-40B4-BE49-F238E27FC236}">
                        <a16:creationId xmlns:a16="http://schemas.microsoft.com/office/drawing/2014/main" id="{5A12159B-356C-4676-B80A-589DA6EFF4F1}"/>
                      </a:ext>
                    </a:extLst>
                  </p:cNvPr>
                  <p:cNvSpPr/>
                  <p:nvPr/>
                </p:nvSpPr>
                <p:spPr>
                  <a:xfrm>
                    <a:off x="562641" y="1701856"/>
                    <a:ext cx="897830" cy="937047"/>
                  </a:xfrm>
                  <a:prstGeom prst="flowChartMultidocumen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b="1" u="sng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여성 </a:t>
                    </a:r>
                    <a:endParaRPr lang="en-US" altLang="ko-KR" sz="700" b="1" u="sng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[outer]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[top]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[bottom]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[one piece]</a:t>
                    </a:r>
                  </a:p>
                </p:txBody>
              </p:sp>
              <p:sp>
                <p:nvSpPr>
                  <p:cNvPr id="413" name="사각형: 둥근 모서리 226">
                    <a:extLst>
                      <a:ext uri="{FF2B5EF4-FFF2-40B4-BE49-F238E27FC236}">
                        <a16:creationId xmlns:a16="http://schemas.microsoft.com/office/drawing/2014/main" id="{3D363E14-E632-460A-9A92-2EB0A2ECD06B}"/>
                      </a:ext>
                    </a:extLst>
                  </p:cNvPr>
                  <p:cNvSpPr/>
                  <p:nvPr/>
                </p:nvSpPr>
                <p:spPr>
                  <a:xfrm>
                    <a:off x="1485668" y="1691347"/>
                    <a:ext cx="892385" cy="935888"/>
                  </a:xfrm>
                  <a:prstGeom prst="flowChartMultidocumen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b="1" u="sng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남성</a:t>
                    </a:r>
                    <a:endParaRPr lang="en-US" altLang="ko-KR" sz="700" b="1" u="sng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[outer]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[top]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[bottom]</a:t>
                    </a:r>
                  </a:p>
                </p:txBody>
              </p:sp>
            </p:grpSp>
            <p:sp>
              <p:nvSpPr>
                <p:cNvPr id="411" name="직사각형 222">
                  <a:extLst>
                    <a:ext uri="{FF2B5EF4-FFF2-40B4-BE49-F238E27FC236}">
                      <a16:creationId xmlns:a16="http://schemas.microsoft.com/office/drawing/2014/main" id="{9A4E2FA0-E0F7-45BB-BECC-3D0701DD108E}"/>
                    </a:ext>
                  </a:extLst>
                </p:cNvPr>
                <p:cNvSpPr/>
                <p:nvPr/>
              </p:nvSpPr>
              <p:spPr>
                <a:xfrm>
                  <a:off x="212035" y="1408456"/>
                  <a:ext cx="1950858" cy="1224612"/>
                </a:xfrm>
                <a:prstGeom prst="flowChartMultidocumen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endParaRPr>
                </a:p>
              </p:txBody>
            </p:sp>
          </p:grp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7383993-E1D8-4758-8560-E6BE257CB084}"/>
                  </a:ext>
                </a:extLst>
              </p:cNvPr>
              <p:cNvSpPr txBox="1"/>
              <p:nvPr/>
            </p:nvSpPr>
            <p:spPr>
              <a:xfrm>
                <a:off x="801090" y="1099873"/>
                <a:ext cx="1599697" cy="440775"/>
              </a:xfrm>
              <a:prstGeom prst="flowChartMultidocumen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Open Dataset(</a:t>
                </a:r>
                <a:r>
                  <a:rPr lang="ko-KR" altLang="en-US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종류별</a:t>
                </a:r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)</a:t>
                </a:r>
                <a:endParaRPr lang="ko-KR" altLang="en-US" sz="900" b="1" dirty="0">
                  <a:solidFill>
                    <a:schemeClr val="bg1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  <p:pic>
          <p:nvPicPr>
            <p:cNvPr id="407" name="그래픽 406" descr="열린 폴더">
              <a:extLst>
                <a:ext uri="{FF2B5EF4-FFF2-40B4-BE49-F238E27FC236}">
                  <a16:creationId xmlns:a16="http://schemas.microsoft.com/office/drawing/2014/main" id="{DC5F0B43-4388-40BB-9B38-C461217E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1584" y="1236876"/>
              <a:ext cx="342840" cy="342840"/>
            </a:xfrm>
            <a:prstGeom prst="rect">
              <a:avLst/>
            </a:prstGeom>
          </p:spPr>
        </p:pic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546DA3A-5819-4198-9808-9B3269F236A2}"/>
              </a:ext>
            </a:extLst>
          </p:cNvPr>
          <p:cNvGrpSpPr/>
          <p:nvPr/>
        </p:nvGrpSpPr>
        <p:grpSpPr>
          <a:xfrm>
            <a:off x="769260" y="4488585"/>
            <a:ext cx="1900537" cy="1101067"/>
            <a:chOff x="1922287" y="1128214"/>
            <a:chExt cx="1904269" cy="116184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745407AB-7790-4022-852D-6384C3178D93}"/>
                </a:ext>
              </a:extLst>
            </p:cNvPr>
            <p:cNvGrpSpPr/>
            <p:nvPr/>
          </p:nvGrpSpPr>
          <p:grpSpPr>
            <a:xfrm>
              <a:off x="1922287" y="1196428"/>
              <a:ext cx="1886084" cy="1093629"/>
              <a:chOff x="476067" y="983997"/>
              <a:chExt cx="1963349" cy="1668695"/>
            </a:xfrm>
          </p:grpSpPr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DC12B017-1817-4F06-966C-300250D25286}"/>
                  </a:ext>
                </a:extLst>
              </p:cNvPr>
              <p:cNvSpPr txBox="1"/>
              <p:nvPr/>
            </p:nvSpPr>
            <p:spPr>
              <a:xfrm>
                <a:off x="839719" y="983997"/>
                <a:ext cx="1599697" cy="440775"/>
              </a:xfrm>
              <a:prstGeom prst="flowChartMultidocumen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Dataset(</a:t>
                </a:r>
                <a:r>
                  <a:rPr lang="ko-KR" altLang="en-US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스타일별</a:t>
                </a:r>
                <a:r>
                  <a:rPr lang="en-US" altLang="ko-KR" sz="900" b="1" dirty="0"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)</a:t>
                </a:r>
                <a:endParaRPr lang="ko-KR" altLang="en-US" sz="900" b="1" dirty="0">
                  <a:solidFill>
                    <a:schemeClr val="bg1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grpSp>
            <p:nvGrpSpPr>
              <p:cNvPr id="418" name="그룹 417">
                <a:extLst>
                  <a:ext uri="{FF2B5EF4-FFF2-40B4-BE49-F238E27FC236}">
                    <a16:creationId xmlns:a16="http://schemas.microsoft.com/office/drawing/2014/main" id="{87DDDEE6-7E2B-4651-9053-C59B2D17B1FB}"/>
                  </a:ext>
                </a:extLst>
              </p:cNvPr>
              <p:cNvGrpSpPr/>
              <p:nvPr/>
            </p:nvGrpSpPr>
            <p:grpSpPr>
              <a:xfrm>
                <a:off x="476067" y="1428080"/>
                <a:ext cx="1950858" cy="1224612"/>
                <a:chOff x="212035" y="1408456"/>
                <a:chExt cx="1950858" cy="1224612"/>
              </a:xfrm>
            </p:grpSpPr>
            <p:grpSp>
              <p:nvGrpSpPr>
                <p:cNvPr id="419" name="그룹 418">
                  <a:extLst>
                    <a:ext uri="{FF2B5EF4-FFF2-40B4-BE49-F238E27FC236}">
                      <a16:creationId xmlns:a16="http://schemas.microsoft.com/office/drawing/2014/main" id="{CCA67C0F-7E70-4801-A611-A2B5EAB5BE27}"/>
                    </a:ext>
                  </a:extLst>
                </p:cNvPr>
                <p:cNvGrpSpPr/>
                <p:nvPr/>
              </p:nvGrpSpPr>
              <p:grpSpPr>
                <a:xfrm>
                  <a:off x="298854" y="1786407"/>
                  <a:ext cx="1815412" cy="796465"/>
                  <a:chOff x="562641" y="1691347"/>
                  <a:chExt cx="1815412" cy="947556"/>
                </a:xfrm>
              </p:grpSpPr>
              <p:sp>
                <p:nvSpPr>
                  <p:cNvPr id="421" name="사각형: 둥근 모서리 225">
                    <a:extLst>
                      <a:ext uri="{FF2B5EF4-FFF2-40B4-BE49-F238E27FC236}">
                        <a16:creationId xmlns:a16="http://schemas.microsoft.com/office/drawing/2014/main" id="{27F08E9A-6CA4-4C8F-A197-6D7C09C4660D}"/>
                      </a:ext>
                    </a:extLst>
                  </p:cNvPr>
                  <p:cNvSpPr/>
                  <p:nvPr/>
                </p:nvSpPr>
                <p:spPr>
                  <a:xfrm>
                    <a:off x="562641" y="1701856"/>
                    <a:ext cx="897830" cy="937047"/>
                  </a:xfrm>
                  <a:prstGeom prst="flowChartMultidocumen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b="1" u="sng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여성 </a:t>
                    </a:r>
                    <a:endParaRPr lang="en-US" altLang="ko-KR" sz="700" b="1" u="sng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</a:t>
                    </a:r>
                    <a:r>
                      <a:rPr lang="ko-KR" altLang="en-US" sz="700" dirty="0" err="1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댄디룩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</a:t>
                    </a:r>
                    <a:r>
                      <a:rPr lang="ko-KR" altLang="en-US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미니멀리즘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</a:t>
                    </a:r>
                    <a:r>
                      <a:rPr lang="ko-KR" altLang="en-US" sz="700" dirty="0" err="1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페미닌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]</a:t>
                    </a:r>
                  </a:p>
                </p:txBody>
              </p:sp>
              <p:sp>
                <p:nvSpPr>
                  <p:cNvPr id="422" name="사각형: 둥근 모서리 226">
                    <a:extLst>
                      <a:ext uri="{FF2B5EF4-FFF2-40B4-BE49-F238E27FC236}">
                        <a16:creationId xmlns:a16="http://schemas.microsoft.com/office/drawing/2014/main" id="{419C8698-6CC5-45DD-9A6D-E03E1D4BC6D5}"/>
                      </a:ext>
                    </a:extLst>
                  </p:cNvPr>
                  <p:cNvSpPr/>
                  <p:nvPr/>
                </p:nvSpPr>
                <p:spPr>
                  <a:xfrm>
                    <a:off x="1485668" y="1691347"/>
                    <a:ext cx="892385" cy="935888"/>
                  </a:xfrm>
                  <a:prstGeom prst="flowChartMultidocumen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b="1" u="sng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남성</a:t>
                    </a:r>
                    <a:endParaRPr lang="en-US" altLang="ko-KR" sz="700" b="1" u="sng" dirty="0">
                      <a:solidFill>
                        <a:schemeClr val="bg1"/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endParaRP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</a:t>
                    </a:r>
                    <a:r>
                      <a:rPr lang="ko-KR" altLang="en-US" sz="700" dirty="0" err="1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댄디룩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</a:t>
                    </a:r>
                    <a:r>
                      <a:rPr lang="ko-KR" altLang="en-US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캐주얼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]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[</a:t>
                    </a:r>
                    <a:r>
                      <a:rPr lang="ko-KR" altLang="en-US" sz="700" dirty="0" err="1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밀리터리</a:t>
                    </a:r>
                    <a:r>
                      <a:rPr lang="en-US" altLang="ko-KR" sz="700" dirty="0">
                        <a:solidFill>
                          <a:schemeClr val="bg1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rPr>
                      <a:t>]</a:t>
                    </a:r>
                  </a:p>
                </p:txBody>
              </p:sp>
            </p:grpSp>
            <p:sp>
              <p:nvSpPr>
                <p:cNvPr id="420" name="직사각형 222">
                  <a:extLst>
                    <a:ext uri="{FF2B5EF4-FFF2-40B4-BE49-F238E27FC236}">
                      <a16:creationId xmlns:a16="http://schemas.microsoft.com/office/drawing/2014/main" id="{0731160A-764D-4604-9013-2A7F009DB6AD}"/>
                    </a:ext>
                  </a:extLst>
                </p:cNvPr>
                <p:cNvSpPr/>
                <p:nvPr/>
              </p:nvSpPr>
              <p:spPr>
                <a:xfrm>
                  <a:off x="212035" y="1408456"/>
                  <a:ext cx="1950858" cy="1224612"/>
                </a:xfrm>
                <a:prstGeom prst="flowChartMultidocumen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>
                    <a:solidFill>
                      <a:schemeClr val="bg1"/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</a:endParaRPr>
                </a:p>
              </p:txBody>
            </p:sp>
          </p:grpSp>
        </p:grpSp>
        <p:pic>
          <p:nvPicPr>
            <p:cNvPr id="416" name="그래픽 415" descr="열린 폴더">
              <a:extLst>
                <a:ext uri="{FF2B5EF4-FFF2-40B4-BE49-F238E27FC236}">
                  <a16:creationId xmlns:a16="http://schemas.microsoft.com/office/drawing/2014/main" id="{28BCC1F0-11C0-45EF-B9D9-715AB9F5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3836" y="1128214"/>
              <a:ext cx="392720" cy="392720"/>
            </a:xfrm>
            <a:prstGeom prst="rect">
              <a:avLst/>
            </a:prstGeom>
          </p:spPr>
        </p:pic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2E2D3E2A-2160-4001-BBE1-3ADEDF2CDF1D}"/>
              </a:ext>
            </a:extLst>
          </p:cNvPr>
          <p:cNvSpPr txBox="1"/>
          <p:nvPr/>
        </p:nvSpPr>
        <p:spPr>
          <a:xfrm>
            <a:off x="3754997" y="4095331"/>
            <a:ext cx="1574584" cy="29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Search</a:t>
            </a:r>
            <a:endParaRPr lang="en-US" altLang="ko-KR" sz="1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84B30111-169D-4953-96FC-54403F73551C}"/>
              </a:ext>
            </a:extLst>
          </p:cNvPr>
          <p:cNvCxnSpPr>
            <a:cxnSpLocks/>
          </p:cNvCxnSpPr>
          <p:nvPr/>
        </p:nvCxnSpPr>
        <p:spPr>
          <a:xfrm flipH="1">
            <a:off x="9242133" y="3813718"/>
            <a:ext cx="1" cy="6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E574DAD-1605-47BA-98CD-814F2F308D5A}"/>
              </a:ext>
            </a:extLst>
          </p:cNvPr>
          <p:cNvGrpSpPr/>
          <p:nvPr/>
        </p:nvGrpSpPr>
        <p:grpSpPr>
          <a:xfrm>
            <a:off x="7220435" y="1237960"/>
            <a:ext cx="2199856" cy="1861690"/>
            <a:chOff x="7739173" y="768669"/>
            <a:chExt cx="2204176" cy="1964449"/>
          </a:xfrm>
        </p:grpSpPr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3546CCE4-9CE1-47A9-B71B-82C71CC4C859}"/>
                </a:ext>
              </a:extLst>
            </p:cNvPr>
            <p:cNvGrpSpPr/>
            <p:nvPr/>
          </p:nvGrpSpPr>
          <p:grpSpPr>
            <a:xfrm>
              <a:off x="7739173" y="768669"/>
              <a:ext cx="2204176" cy="1964449"/>
              <a:chOff x="10992802" y="1004140"/>
              <a:chExt cx="3176117" cy="1964449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FFF183B-03C6-4699-A309-22F5A3694A79}"/>
                  </a:ext>
                </a:extLst>
              </p:cNvPr>
              <p:cNvSpPr/>
              <p:nvPr/>
            </p:nvSpPr>
            <p:spPr>
              <a:xfrm>
                <a:off x="11053381" y="1301602"/>
                <a:ext cx="3008648" cy="1666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234" name="사각형: 둥근 모서리 233">
                <a:extLst>
                  <a:ext uri="{FF2B5EF4-FFF2-40B4-BE49-F238E27FC236}">
                    <a16:creationId xmlns:a16="http://schemas.microsoft.com/office/drawing/2014/main" id="{AC2A661B-9C6B-42FD-9F6C-4662F56B0CA6}"/>
                  </a:ext>
                </a:extLst>
              </p:cNvPr>
              <p:cNvSpPr/>
              <p:nvPr/>
            </p:nvSpPr>
            <p:spPr>
              <a:xfrm>
                <a:off x="11206157" y="1448889"/>
                <a:ext cx="942326" cy="68207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253" name="사각형: 잘린 한쪽 모서리 252">
                <a:extLst>
                  <a:ext uri="{FF2B5EF4-FFF2-40B4-BE49-F238E27FC236}">
                    <a16:creationId xmlns:a16="http://schemas.microsoft.com/office/drawing/2014/main" id="{A50C4740-2A2B-4F34-AA48-3A7FCB909A8C}"/>
                  </a:ext>
                </a:extLst>
              </p:cNvPr>
              <p:cNvSpPr/>
              <p:nvPr/>
            </p:nvSpPr>
            <p:spPr>
              <a:xfrm>
                <a:off x="10992802" y="1004140"/>
                <a:ext cx="3176117" cy="323825"/>
              </a:xfrm>
              <a:prstGeom prst="snip1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sz="1050" b="1" dirty="0">
                    <a:solidFill>
                      <a:schemeClr val="bg1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옷 스타일 속성 분석 모델 학습 </a:t>
                </a:r>
                <a:endParaRPr lang="en-US" altLang="ko-KR" sz="1050" b="1" dirty="0">
                  <a:solidFill>
                    <a:schemeClr val="bg1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pic>
            <p:nvPicPr>
              <p:cNvPr id="1063" name="그림 1062">
                <a:extLst>
                  <a:ext uri="{FF2B5EF4-FFF2-40B4-BE49-F238E27FC236}">
                    <a16:creationId xmlns:a16="http://schemas.microsoft.com/office/drawing/2014/main" id="{AA4CA56F-8F65-4918-B0DC-E87137699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62904" y="1483838"/>
                <a:ext cx="913342" cy="570839"/>
              </a:xfrm>
              <a:prstGeom prst="rect">
                <a:avLst/>
              </a:prstGeom>
            </p:spPr>
          </p:pic>
          <p:sp>
            <p:nvSpPr>
              <p:cNvPr id="437" name="사각형: 둥근 모서리 436">
                <a:extLst>
                  <a:ext uri="{FF2B5EF4-FFF2-40B4-BE49-F238E27FC236}">
                    <a16:creationId xmlns:a16="http://schemas.microsoft.com/office/drawing/2014/main" id="{EC0A9D22-7FE4-4D2B-8630-077ED464191F}"/>
                  </a:ext>
                </a:extLst>
              </p:cNvPr>
              <p:cNvSpPr/>
              <p:nvPr/>
            </p:nvSpPr>
            <p:spPr>
              <a:xfrm>
                <a:off x="11228554" y="2203877"/>
                <a:ext cx="942326" cy="67154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0A0243DE-5E70-444E-90A1-5112845B0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924904" y="2019783"/>
              <a:ext cx="638248" cy="580748"/>
            </a:xfrm>
            <a:prstGeom prst="rect">
              <a:avLst/>
            </a:prstGeom>
          </p:spPr>
        </p:pic>
        <p:sp>
          <p:nvSpPr>
            <p:cNvPr id="439" name="화살표: 오른쪽 438">
              <a:extLst>
                <a:ext uri="{FF2B5EF4-FFF2-40B4-BE49-F238E27FC236}">
                  <a16:creationId xmlns:a16="http://schemas.microsoft.com/office/drawing/2014/main" id="{9086A76B-3B41-49A2-8550-52782759BA74}"/>
                </a:ext>
              </a:extLst>
            </p:cNvPr>
            <p:cNvSpPr/>
            <p:nvPr/>
          </p:nvSpPr>
          <p:spPr>
            <a:xfrm>
              <a:off x="8610331" y="1485589"/>
              <a:ext cx="230929" cy="15236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40" name="화살표: 오른쪽 439">
              <a:extLst>
                <a:ext uri="{FF2B5EF4-FFF2-40B4-BE49-F238E27FC236}">
                  <a16:creationId xmlns:a16="http://schemas.microsoft.com/office/drawing/2014/main" id="{BDB86A91-1E61-46BC-96C6-2ED7AA1F8C65}"/>
                </a:ext>
              </a:extLst>
            </p:cNvPr>
            <p:cNvSpPr/>
            <p:nvPr/>
          </p:nvSpPr>
          <p:spPr>
            <a:xfrm>
              <a:off x="8600432" y="2240533"/>
              <a:ext cx="240828" cy="15236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DCF3F244-EBFA-4325-8D29-2B4AC69E796C}"/>
                </a:ext>
              </a:extLst>
            </p:cNvPr>
            <p:cNvSpPr txBox="1"/>
            <p:nvPr/>
          </p:nvSpPr>
          <p:spPr>
            <a:xfrm>
              <a:off x="8958544" y="1431344"/>
              <a:ext cx="6634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“</a:t>
              </a:r>
              <a:r>
                <a:rPr lang="ko-KR" altLang="en-US" sz="1000" dirty="0" err="1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댄디룩</a:t>
              </a:r>
              <a:r>
                <a:rPr lang="en-US" altLang="ko-KR" sz="1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"</a:t>
              </a:r>
              <a:endParaRPr lang="ko-KR" altLang="en-US" sz="1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63DCE29-FC9B-4F07-BD6B-7B378750FADD}"/>
                </a:ext>
              </a:extLst>
            </p:cNvPr>
            <p:cNvSpPr txBox="1"/>
            <p:nvPr/>
          </p:nvSpPr>
          <p:spPr>
            <a:xfrm>
              <a:off x="8830638" y="2204061"/>
              <a:ext cx="929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“</a:t>
              </a:r>
              <a:r>
                <a:rPr lang="ko-KR" altLang="en-US" sz="1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밀리터리룩</a:t>
              </a:r>
              <a:r>
                <a:rPr lang="en-US" altLang="ko-KR" sz="1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"</a:t>
              </a:r>
              <a:endParaRPr lang="ko-KR" altLang="en-US" sz="1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7F139535-45A0-4981-92F8-F8C2C272734B}"/>
              </a:ext>
            </a:extLst>
          </p:cNvPr>
          <p:cNvGrpSpPr/>
          <p:nvPr/>
        </p:nvGrpSpPr>
        <p:grpSpPr>
          <a:xfrm>
            <a:off x="8724768" y="2864380"/>
            <a:ext cx="758167" cy="538075"/>
            <a:chOff x="1508248" y="3163607"/>
            <a:chExt cx="1195848" cy="1006663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17C2CFA4-19A3-47B8-8EC4-410477FB8F3F}"/>
                </a:ext>
              </a:extLst>
            </p:cNvPr>
            <p:cNvSpPr txBox="1"/>
            <p:nvPr/>
          </p:nvSpPr>
          <p:spPr>
            <a:xfrm>
              <a:off x="1524258" y="3163607"/>
              <a:ext cx="1176155" cy="4092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5603A679-6742-46BD-A9B3-CFB8A04E6898}"/>
                </a:ext>
              </a:extLst>
            </p:cNvPr>
            <p:cNvSpPr txBox="1"/>
            <p:nvPr/>
          </p:nvSpPr>
          <p:spPr>
            <a:xfrm>
              <a:off x="1527941" y="3470029"/>
              <a:ext cx="1176155" cy="4092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CNN 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436E9FFA-7917-4E30-B883-52AEBDCB3BB8}"/>
                </a:ext>
              </a:extLst>
            </p:cNvPr>
            <p:cNvSpPr txBox="1"/>
            <p:nvPr/>
          </p:nvSpPr>
          <p:spPr>
            <a:xfrm>
              <a:off x="1508248" y="3761006"/>
              <a:ext cx="1195848" cy="409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텐서플로우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B2D1C4B-EE77-4D7E-9785-50E897A6A561}"/>
              </a:ext>
            </a:extLst>
          </p:cNvPr>
          <p:cNvSpPr/>
          <p:nvPr/>
        </p:nvSpPr>
        <p:spPr>
          <a:xfrm>
            <a:off x="3805638" y="984284"/>
            <a:ext cx="8175776" cy="282943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3" name="사각형: 잘린 한쪽 모서리 182">
            <a:extLst>
              <a:ext uri="{FF2B5EF4-FFF2-40B4-BE49-F238E27FC236}">
                <a16:creationId xmlns:a16="http://schemas.microsoft.com/office/drawing/2014/main" id="{D6419CBA-99FA-4CB6-92E5-A3E915BF7E51}"/>
              </a:ext>
            </a:extLst>
          </p:cNvPr>
          <p:cNvSpPr/>
          <p:nvPr/>
        </p:nvSpPr>
        <p:spPr>
          <a:xfrm>
            <a:off x="-65784" y="1320745"/>
            <a:ext cx="3143407" cy="285358"/>
          </a:xfrm>
          <a:prstGeom prst="snip1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  <a:sym typeface="Wingdings" panose="05000000000000000000" pitchFamily="2" charset="2"/>
              </a:rPr>
              <a:t>Raw Data</a:t>
            </a:r>
            <a:endParaRPr lang="en-US" altLang="ko-KR" sz="12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BEBE4A3-715C-44B9-910F-2FE562EF1545}"/>
              </a:ext>
            </a:extLst>
          </p:cNvPr>
          <p:cNvSpPr/>
          <p:nvPr/>
        </p:nvSpPr>
        <p:spPr>
          <a:xfrm>
            <a:off x="9602850" y="3836165"/>
            <a:ext cx="2340917" cy="2333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0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각 </a:t>
            </a:r>
            <a:r>
              <a:rPr lang="en-US" altLang="ko-KR" sz="10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Feature </a:t>
            </a:r>
            <a:r>
              <a:rPr lang="ko-KR" altLang="en-US" sz="10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분석을 위한 모델</a:t>
            </a:r>
            <a:r>
              <a:rPr lang="en-US" altLang="ko-KR" sz="10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0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알고리즘</a:t>
            </a:r>
            <a:r>
              <a:rPr lang="en-US" altLang="ko-KR" sz="1000" b="1" i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000" b="1" i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AEE90A-9397-449B-A726-6EF3B138B4F0}"/>
              </a:ext>
            </a:extLst>
          </p:cNvPr>
          <p:cNvGrpSpPr/>
          <p:nvPr/>
        </p:nvGrpSpPr>
        <p:grpSpPr>
          <a:xfrm>
            <a:off x="9651131" y="1203765"/>
            <a:ext cx="2274545" cy="2371430"/>
            <a:chOff x="9800612" y="777856"/>
            <a:chExt cx="2279011" cy="2502326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2D757556-0428-4526-9766-7A264063CD0C}"/>
                </a:ext>
              </a:extLst>
            </p:cNvPr>
            <p:cNvGrpSpPr/>
            <p:nvPr/>
          </p:nvGrpSpPr>
          <p:grpSpPr>
            <a:xfrm>
              <a:off x="10050187" y="2703726"/>
              <a:ext cx="1756756" cy="576456"/>
              <a:chOff x="1508248" y="3163607"/>
              <a:chExt cx="1195848" cy="1042814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EEB37AC-8D2E-4AF8-A312-E412E2440AAE}"/>
                  </a:ext>
                </a:extLst>
              </p:cNvPr>
              <p:cNvSpPr txBox="1"/>
              <p:nvPr/>
            </p:nvSpPr>
            <p:spPr>
              <a:xfrm>
                <a:off x="1524258" y="3163607"/>
                <a:ext cx="1176155" cy="4175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Python</a:t>
                </a:r>
                <a:endParaRPr lang="ko-KR" altLang="en-US" sz="900" dirty="0"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76C2AFF-1CB2-4488-AADA-462DF2449126}"/>
                  </a:ext>
                </a:extLst>
              </p:cNvPr>
              <p:cNvSpPr txBox="1"/>
              <p:nvPr/>
            </p:nvSpPr>
            <p:spPr>
              <a:xfrm>
                <a:off x="1527941" y="3470028"/>
                <a:ext cx="1176155" cy="4175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Foreground Extraction </a:t>
                </a:r>
                <a:r>
                  <a:rPr lang="ko-KR" altLang="en-US" sz="900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기법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A8833650-EC87-4D3E-9C33-848DD15C9FBB}"/>
                  </a:ext>
                </a:extLst>
              </p:cNvPr>
              <p:cNvSpPr txBox="1"/>
              <p:nvPr/>
            </p:nvSpPr>
            <p:spPr>
              <a:xfrm>
                <a:off x="1508248" y="3761005"/>
                <a:ext cx="1195848" cy="4454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Tensorflow</a:t>
                </a:r>
                <a:r>
                  <a:rPr lang="en-US" altLang="ko-KR" sz="1000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, </a:t>
                </a:r>
                <a:r>
                  <a:rPr lang="en-US" altLang="ko-KR" sz="1000" dirty="0" err="1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numpy</a:t>
                </a:r>
                <a:r>
                  <a:rPr lang="en-US" altLang="ko-KR" sz="1000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, cv2</a:t>
                </a:r>
              </a:p>
            </p:txBody>
          </p:sp>
        </p:grpSp>
        <p:sp>
          <p:nvSpPr>
            <p:cNvPr id="1027" name="화살표: 오른쪽 1026">
              <a:extLst>
                <a:ext uri="{FF2B5EF4-FFF2-40B4-BE49-F238E27FC236}">
                  <a16:creationId xmlns:a16="http://schemas.microsoft.com/office/drawing/2014/main" id="{6B576948-8DCB-4E84-A10E-5E9DA4A9AE7B}"/>
                </a:ext>
              </a:extLst>
            </p:cNvPr>
            <p:cNvSpPr/>
            <p:nvPr/>
          </p:nvSpPr>
          <p:spPr>
            <a:xfrm>
              <a:off x="10057629" y="2431553"/>
              <a:ext cx="243701" cy="12671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6990F39-4F40-4ED9-BB60-223A2C5F3748}"/>
                </a:ext>
              </a:extLst>
            </p:cNvPr>
            <p:cNvSpPr txBox="1"/>
            <p:nvPr/>
          </p:nvSpPr>
          <p:spPr>
            <a:xfrm>
              <a:off x="10143395" y="2367193"/>
              <a:ext cx="1691623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50" b="1" spc="-50" dirty="0">
                  <a:solidFill>
                    <a:schemeClr val="bg1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“light red,”, </a:t>
              </a:r>
              <a:r>
                <a:rPr lang="en-US" altLang="ko-KR" sz="850" b="1" spc="-50" dirty="0" err="1">
                  <a:solidFill>
                    <a:schemeClr val="bg1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rgb</a:t>
              </a:r>
              <a:r>
                <a:rPr lang="en-US" altLang="ko-KR" sz="850" b="1" spc="-50" dirty="0">
                  <a:solidFill>
                    <a:schemeClr val="bg1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(228, 73, 83)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E7510E8E-3F22-43AB-9CA5-22B3CDA62201}"/>
                </a:ext>
              </a:extLst>
            </p:cNvPr>
            <p:cNvSpPr/>
            <p:nvPr/>
          </p:nvSpPr>
          <p:spPr>
            <a:xfrm>
              <a:off x="9920125" y="1314256"/>
              <a:ext cx="1897748" cy="1402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pic>
          <p:nvPicPr>
            <p:cNvPr id="1029" name="그림 1028">
              <a:extLst>
                <a:ext uri="{FF2B5EF4-FFF2-40B4-BE49-F238E27FC236}">
                  <a16:creationId xmlns:a16="http://schemas.microsoft.com/office/drawing/2014/main" id="{6426DAB7-8DE6-453A-9937-B161E5BE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048780" y="1397353"/>
              <a:ext cx="1731011" cy="887763"/>
            </a:xfrm>
            <a:prstGeom prst="rect">
              <a:avLst/>
            </a:prstGeom>
          </p:spPr>
        </p:pic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01928CE8-BBA2-40B8-B200-775BDF7FDF97}"/>
                </a:ext>
              </a:extLst>
            </p:cNvPr>
            <p:cNvSpPr/>
            <p:nvPr/>
          </p:nvSpPr>
          <p:spPr>
            <a:xfrm>
              <a:off x="9800612" y="1096284"/>
              <a:ext cx="2119930" cy="198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92" name="사각형: 잘린 한쪽 모서리 191">
              <a:extLst>
                <a:ext uri="{FF2B5EF4-FFF2-40B4-BE49-F238E27FC236}">
                  <a16:creationId xmlns:a16="http://schemas.microsoft.com/office/drawing/2014/main" id="{3544454A-D027-4F53-AD20-78DB2E9D7969}"/>
                </a:ext>
              </a:extLst>
            </p:cNvPr>
            <p:cNvSpPr/>
            <p:nvPr/>
          </p:nvSpPr>
          <p:spPr>
            <a:xfrm>
              <a:off x="10288611" y="777856"/>
              <a:ext cx="1791012" cy="407109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effectLst/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Guided Grad-CAM </a:t>
              </a:r>
              <a:r>
                <a:rPr lang="ko-KR" altLang="en-US" sz="900" dirty="0">
                  <a:solidFill>
                    <a:schemeClr val="bg1"/>
                  </a:solidFill>
                  <a:effectLst/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알고리즘</a:t>
              </a:r>
              <a:endParaRPr lang="en-US" altLang="ko-KR" sz="900" dirty="0">
                <a:solidFill>
                  <a:schemeClr val="bg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18" name="그래픽 17" descr="연구">
            <a:extLst>
              <a:ext uri="{FF2B5EF4-FFF2-40B4-BE49-F238E27FC236}">
                <a16:creationId xmlns:a16="http://schemas.microsoft.com/office/drawing/2014/main" id="{7A5E1156-376F-40D4-BFB3-234C65A378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849706" y="4596100"/>
            <a:ext cx="300519" cy="285358"/>
          </a:xfrm>
          <a:prstGeom prst="rect">
            <a:avLst/>
          </a:prstGeom>
        </p:spPr>
      </p:pic>
      <p:pic>
        <p:nvPicPr>
          <p:cNvPr id="45" name="그래픽 44" descr="데이터베이스">
            <a:extLst>
              <a:ext uri="{FF2B5EF4-FFF2-40B4-BE49-F238E27FC236}">
                <a16:creationId xmlns:a16="http://schemas.microsoft.com/office/drawing/2014/main" id="{6EC29394-B2CC-46F3-BD68-D54B1CD128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57570" y="5129647"/>
            <a:ext cx="375842" cy="356881"/>
          </a:xfrm>
          <a:prstGeom prst="rect">
            <a:avLst/>
          </a:prstGeom>
        </p:spPr>
      </p:pic>
      <p:pic>
        <p:nvPicPr>
          <p:cNvPr id="180" name="그래픽 179" descr="재고 검색">
            <a:extLst>
              <a:ext uri="{FF2B5EF4-FFF2-40B4-BE49-F238E27FC236}">
                <a16:creationId xmlns:a16="http://schemas.microsoft.com/office/drawing/2014/main" id="{EACA4C52-04B3-488D-8FFB-04B42A519B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39561" y="4317018"/>
            <a:ext cx="416290" cy="395288"/>
          </a:xfrm>
          <a:prstGeom prst="rect">
            <a:avLst/>
          </a:prstGeom>
        </p:spPr>
      </p:pic>
      <p:pic>
        <p:nvPicPr>
          <p:cNvPr id="9" name="그래픽 8" descr="네트워크 다이어그램">
            <a:extLst>
              <a:ext uri="{FF2B5EF4-FFF2-40B4-BE49-F238E27FC236}">
                <a16:creationId xmlns:a16="http://schemas.microsoft.com/office/drawing/2014/main" id="{E1B12271-37DB-4C1D-BDF6-0509DA71B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753057" y="4427909"/>
            <a:ext cx="522195" cy="495851"/>
          </a:xfrm>
          <a:prstGeom prst="rect">
            <a:avLst/>
          </a:prstGeom>
        </p:spPr>
      </p:pic>
      <p:pic>
        <p:nvPicPr>
          <p:cNvPr id="11" name="그래픽 10" descr="결정 차트">
            <a:extLst>
              <a:ext uri="{FF2B5EF4-FFF2-40B4-BE49-F238E27FC236}">
                <a16:creationId xmlns:a16="http://schemas.microsoft.com/office/drawing/2014/main" id="{C17881E6-C194-4958-961E-21F081581F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12612" y="3843456"/>
            <a:ext cx="219644" cy="20856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49EB14-8766-4B6A-9287-E167E72C235B}"/>
              </a:ext>
            </a:extLst>
          </p:cNvPr>
          <p:cNvCxnSpPr>
            <a:cxnSpLocks/>
            <a:endCxn id="168" idx="3"/>
          </p:cNvCxnSpPr>
          <p:nvPr/>
        </p:nvCxnSpPr>
        <p:spPr>
          <a:xfrm>
            <a:off x="8146931" y="3630201"/>
            <a:ext cx="0" cy="22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CE8B6B9E-6AD9-4BD3-B4D3-A89E51F32043}"/>
              </a:ext>
            </a:extLst>
          </p:cNvPr>
          <p:cNvGrpSpPr/>
          <p:nvPr/>
        </p:nvGrpSpPr>
        <p:grpSpPr>
          <a:xfrm>
            <a:off x="10837396" y="4975569"/>
            <a:ext cx="1120808" cy="740281"/>
            <a:chOff x="2432382" y="4865434"/>
            <a:chExt cx="1360102" cy="90370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19FDA1F-FE83-41A3-A57C-F1D6C389BC68}"/>
                </a:ext>
              </a:extLst>
            </p:cNvPr>
            <p:cNvSpPr txBox="1"/>
            <p:nvPr/>
          </p:nvSpPr>
          <p:spPr>
            <a:xfrm>
              <a:off x="2432390" y="4865434"/>
              <a:ext cx="1360094" cy="26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Python, </a:t>
              </a:r>
              <a:r>
                <a:rPr lang="en-US" altLang="ko-KR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mySQL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9A9DE47-C3C3-4501-AB5E-953B46C42BB3}"/>
                </a:ext>
              </a:extLst>
            </p:cNvPr>
            <p:cNvSpPr txBox="1"/>
            <p:nvPr/>
          </p:nvSpPr>
          <p:spPr>
            <a:xfrm>
              <a:off x="2445234" y="5096019"/>
              <a:ext cx="1347240" cy="281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Faster R-CNN</a:t>
              </a:r>
              <a:endParaRPr lang="ko-KR" altLang="en-US" sz="9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1FC2D55-6D58-4678-99CD-E83D107BA177}"/>
                </a:ext>
              </a:extLst>
            </p:cNvPr>
            <p:cNvSpPr txBox="1"/>
            <p:nvPr/>
          </p:nvSpPr>
          <p:spPr>
            <a:xfrm>
              <a:off x="2432382" y="5341857"/>
              <a:ext cx="1360094" cy="4272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Pandas, </a:t>
              </a:r>
              <a:r>
                <a:rPr lang="en-US" altLang="ko-KR" sz="9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pymysql</a:t>
              </a:r>
              <a:r>
                <a:rPr lang="en-US" altLang="ko-KR" sz="9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sqlite3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72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4">
            <a:extLst>
              <a:ext uri="{FF2B5EF4-FFF2-40B4-BE49-F238E27FC236}">
                <a16:creationId xmlns:a16="http://schemas.microsoft.com/office/drawing/2014/main" id="{7799E3FB-7790-4762-AFE3-85E953448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brightnessContrast bright="20000" contrast="2000"/>
                    </a14:imgEffect>
                  </a14:imgLayer>
                </a14:imgProps>
              </a:ext>
            </a:extLst>
          </a:blip>
          <a:srcRect b="15730"/>
          <a:stretch/>
        </p:blipFill>
        <p:spPr>
          <a:xfrm>
            <a:off x="0" y="-995"/>
            <a:ext cx="12192000" cy="6851394"/>
          </a:xfrm>
          <a:prstGeom prst="rect">
            <a:avLst/>
          </a:prstGeom>
        </p:spPr>
      </p:pic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56D51A9-7E03-4DE0-84BF-300440B93C86}"/>
              </a:ext>
            </a:extLst>
          </p:cNvPr>
          <p:cNvSpPr/>
          <p:nvPr/>
        </p:nvSpPr>
        <p:spPr>
          <a:xfrm>
            <a:off x="0" y="-9360"/>
            <a:ext cx="12218196" cy="685799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24F2BA-9068-453B-84A7-95C2A08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7" y="179261"/>
            <a:ext cx="10554513" cy="867774"/>
          </a:xfrm>
        </p:spPr>
        <p:txBody>
          <a:bodyPr>
            <a:normAutofit/>
          </a:bodyPr>
          <a:lstStyle/>
          <a:p>
            <a:r>
              <a:rPr lang="en-US" altLang="ko-KR" sz="3400" b="1" spc="-150" dirty="0">
                <a:solidFill>
                  <a:schemeClr val="bg1"/>
                </a:solidFill>
              </a:rPr>
              <a:t>5. </a:t>
            </a:r>
            <a:r>
              <a:rPr lang="ko-KR" altLang="en-US" sz="3400" b="1" spc="-150" dirty="0">
                <a:solidFill>
                  <a:schemeClr val="bg1"/>
                </a:solidFill>
              </a:rPr>
              <a:t>프로젝트 범위 애플리케이션 청사진</a:t>
            </a:r>
            <a:endParaRPr lang="ko-KR" altLang="en-US" sz="34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5D182A6A-2F6F-40DF-BB6C-7B0CDE089CC1}"/>
              </a:ext>
            </a:extLst>
          </p:cNvPr>
          <p:cNvCxnSpPr>
            <a:cxnSpLocks/>
            <a:endCxn id="215" idx="1"/>
          </p:cNvCxnSpPr>
          <p:nvPr/>
        </p:nvCxnSpPr>
        <p:spPr>
          <a:xfrm rot="16200000" flipH="1">
            <a:off x="634287" y="4296411"/>
            <a:ext cx="1446284" cy="1088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153E1D08-CD5E-449B-B891-90E29A70616D}"/>
              </a:ext>
            </a:extLst>
          </p:cNvPr>
          <p:cNvSpPr txBox="1"/>
          <p:nvPr/>
        </p:nvSpPr>
        <p:spPr>
          <a:xfrm>
            <a:off x="913346" y="523294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&lt;CNN&gt;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29EE26E-24B7-46D7-9620-AE7FABC48C93}"/>
              </a:ext>
            </a:extLst>
          </p:cNvPr>
          <p:cNvCxnSpPr>
            <a:cxnSpLocks/>
            <a:stCxn id="215" idx="3"/>
            <a:endCxn id="225" idx="1"/>
          </p:cNvCxnSpPr>
          <p:nvPr/>
        </p:nvCxnSpPr>
        <p:spPr>
          <a:xfrm flipV="1">
            <a:off x="3257109" y="5552283"/>
            <a:ext cx="1328392" cy="1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그림 214">
            <a:extLst>
              <a:ext uri="{FF2B5EF4-FFF2-40B4-BE49-F238E27FC236}">
                <a16:creationId xmlns:a16="http://schemas.microsoft.com/office/drawing/2014/main" id="{45DFB32C-2A54-4993-8A99-96D1028D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66" y="4672522"/>
            <a:ext cx="1355443" cy="1782535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CB708758-B5C7-4F79-B55D-8D2168FED49F}"/>
              </a:ext>
            </a:extLst>
          </p:cNvPr>
          <p:cNvSpPr txBox="1"/>
          <p:nvPr/>
        </p:nvSpPr>
        <p:spPr>
          <a:xfrm>
            <a:off x="1955797" y="6443550"/>
            <a:ext cx="1216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Feature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142BB7-051E-4618-9FD7-465CEC07686D}"/>
              </a:ext>
            </a:extLst>
          </p:cNvPr>
          <p:cNvSpPr txBox="1"/>
          <p:nvPr/>
        </p:nvSpPr>
        <p:spPr>
          <a:xfrm>
            <a:off x="3219574" y="5232944"/>
            <a:ext cx="14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&lt;ROI Pooling&gt;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0AB49169-A86B-4B3A-8793-ECFCAA2AC8E2}"/>
              </a:ext>
            </a:extLst>
          </p:cNvPr>
          <p:cNvCxnSpPr>
            <a:cxnSpLocks/>
            <a:stCxn id="186" idx="3"/>
            <a:endCxn id="225" idx="0"/>
          </p:cNvCxnSpPr>
          <p:nvPr/>
        </p:nvCxnSpPr>
        <p:spPr>
          <a:xfrm>
            <a:off x="3561462" y="3142307"/>
            <a:ext cx="1701760" cy="15187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5F6F8B2-17DB-4A8C-BE81-2D8414FCB915}"/>
              </a:ext>
            </a:extLst>
          </p:cNvPr>
          <p:cNvSpPr/>
          <p:nvPr/>
        </p:nvSpPr>
        <p:spPr>
          <a:xfrm>
            <a:off x="4585501" y="4661015"/>
            <a:ext cx="1355442" cy="178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32" name="그래픽 231" descr="바지">
            <a:extLst>
              <a:ext uri="{FF2B5EF4-FFF2-40B4-BE49-F238E27FC236}">
                <a16:creationId xmlns:a16="http://schemas.microsoft.com/office/drawing/2014/main" id="{9CAA989B-67CC-4271-B1F3-982C2DD31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781486" y="4935625"/>
            <a:ext cx="963472" cy="1328548"/>
          </a:xfrm>
          <a:prstGeom prst="roundRect">
            <a:avLst/>
          </a:prstGeom>
        </p:spPr>
      </p:pic>
      <p:graphicFrame>
        <p:nvGraphicFramePr>
          <p:cNvPr id="233" name="표 45">
            <a:extLst>
              <a:ext uri="{FF2B5EF4-FFF2-40B4-BE49-F238E27FC236}">
                <a16:creationId xmlns:a16="http://schemas.microsoft.com/office/drawing/2014/main" id="{841763C3-3B60-4E0D-AE03-A62E765B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40564"/>
              </p:ext>
            </p:extLst>
          </p:nvPr>
        </p:nvGraphicFramePr>
        <p:xfrm>
          <a:off x="4893385" y="4858219"/>
          <a:ext cx="73967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37">
                  <a:extLst>
                    <a:ext uri="{9D8B030D-6E8A-4147-A177-3AD203B41FA5}">
                      <a16:colId xmlns:a16="http://schemas.microsoft.com/office/drawing/2014/main" val="3395844781"/>
                    </a:ext>
                  </a:extLst>
                </a:gridCol>
                <a:gridCol w="369837">
                  <a:extLst>
                    <a:ext uri="{9D8B030D-6E8A-4147-A177-3AD203B41FA5}">
                      <a16:colId xmlns:a16="http://schemas.microsoft.com/office/drawing/2014/main" val="2549815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0.36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0.57</a:t>
                      </a:r>
                      <a:endParaRPr lang="ko-KR" altLang="en-US" sz="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398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0.39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0.72</a:t>
                      </a:r>
                      <a:endParaRPr lang="ko-KR" altLang="en-US" sz="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585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0.64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0.42</a:t>
                      </a:r>
                      <a:endParaRPr lang="ko-KR" altLang="en-US" sz="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9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0.55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0.27</a:t>
                      </a:r>
                      <a:endParaRPr lang="ko-KR" altLang="en-US" sz="7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62266"/>
                  </a:ext>
                </a:extLst>
              </a:tr>
            </a:tbl>
          </a:graphicData>
        </a:graphic>
      </p:graphicFrame>
      <p:sp>
        <p:nvSpPr>
          <p:cNvPr id="235" name="TextBox 234">
            <a:extLst>
              <a:ext uri="{FF2B5EF4-FFF2-40B4-BE49-F238E27FC236}">
                <a16:creationId xmlns:a16="http://schemas.microsoft.com/office/drawing/2014/main" id="{C69A28BB-DFF3-46C5-9285-87367005DD90}"/>
              </a:ext>
            </a:extLst>
          </p:cNvPr>
          <p:cNvSpPr txBox="1"/>
          <p:nvPr/>
        </p:nvSpPr>
        <p:spPr>
          <a:xfrm>
            <a:off x="4027178" y="6455112"/>
            <a:ext cx="2472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Fixed Length Feature Vector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A475298F-3653-4D3C-91C8-CFA6E0478280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5940943" y="5552283"/>
            <a:ext cx="907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FA6ADFF-5A14-4DAA-BF4D-956EB8D8F7D5}"/>
              </a:ext>
            </a:extLst>
          </p:cNvPr>
          <p:cNvSpPr/>
          <p:nvPr/>
        </p:nvSpPr>
        <p:spPr>
          <a:xfrm>
            <a:off x="6960250" y="4677045"/>
            <a:ext cx="1355442" cy="178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7BBB3C9-30EC-4FED-A6F1-54044A723DF8}"/>
              </a:ext>
            </a:extLst>
          </p:cNvPr>
          <p:cNvSpPr/>
          <p:nvPr/>
        </p:nvSpPr>
        <p:spPr>
          <a:xfrm>
            <a:off x="6848351" y="4544812"/>
            <a:ext cx="1355442" cy="1782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FC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FDBD4C-F894-4D69-93B3-7B79D508F7F7}"/>
              </a:ext>
            </a:extLst>
          </p:cNvPr>
          <p:cNvSpPr txBox="1"/>
          <p:nvPr/>
        </p:nvSpPr>
        <p:spPr>
          <a:xfrm>
            <a:off x="6666807" y="6469447"/>
            <a:ext cx="1942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Fully Connected layer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DCBE938E-A00D-40A7-B178-603CC91AED72}"/>
              </a:ext>
            </a:extLst>
          </p:cNvPr>
          <p:cNvCxnSpPr>
            <a:cxnSpLocks/>
            <a:stCxn id="237" idx="3"/>
            <a:endCxn id="251" idx="1"/>
          </p:cNvCxnSpPr>
          <p:nvPr/>
        </p:nvCxnSpPr>
        <p:spPr>
          <a:xfrm flipV="1">
            <a:off x="8315692" y="5561581"/>
            <a:ext cx="1026899" cy="6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그림 250">
            <a:extLst>
              <a:ext uri="{FF2B5EF4-FFF2-40B4-BE49-F238E27FC236}">
                <a16:creationId xmlns:a16="http://schemas.microsoft.com/office/drawing/2014/main" id="{48B3536F-6632-4EB9-B280-EDED7C91B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2591" y="4880448"/>
            <a:ext cx="724001" cy="1362265"/>
          </a:xfrm>
          <a:prstGeom prst="rect">
            <a:avLst/>
          </a:prstGeom>
        </p:spPr>
      </p:pic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303F03F-0C06-4744-9154-42C5FFE38266}"/>
              </a:ext>
            </a:extLst>
          </p:cNvPr>
          <p:cNvSpPr/>
          <p:nvPr/>
        </p:nvSpPr>
        <p:spPr>
          <a:xfrm>
            <a:off x="10164250" y="5010246"/>
            <a:ext cx="14084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여</a:t>
            </a:r>
            <a:r>
              <a:rPr lang="en-US" altLang="ko-KR" sz="1600" dirty="0">
                <a:solidFill>
                  <a:schemeClr val="bg1"/>
                </a:solidFill>
              </a:rPr>
              <a:t>(0)]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청바지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[14℃~30℃]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깔끔한</a:t>
            </a:r>
            <a:r>
              <a:rPr lang="en-US" altLang="ko-KR" sz="1600" dirty="0">
                <a:solidFill>
                  <a:schemeClr val="bg1"/>
                </a:solidFill>
              </a:rPr>
              <a:t>, Fit</a:t>
            </a:r>
            <a:r>
              <a:rPr lang="ko-KR" altLang="en-US" sz="1600" dirty="0">
                <a:solidFill>
                  <a:schemeClr val="bg1"/>
                </a:solidFill>
              </a:rPr>
              <a:t>한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56" name="왼쪽 중괄호 255">
            <a:extLst>
              <a:ext uri="{FF2B5EF4-FFF2-40B4-BE49-F238E27FC236}">
                <a16:creationId xmlns:a16="http://schemas.microsoft.com/office/drawing/2014/main" id="{2BC66D69-74B1-40CC-8DE1-59786C8D3733}"/>
              </a:ext>
            </a:extLst>
          </p:cNvPr>
          <p:cNvSpPr/>
          <p:nvPr/>
        </p:nvSpPr>
        <p:spPr>
          <a:xfrm>
            <a:off x="10091396" y="5038628"/>
            <a:ext cx="92162" cy="10772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FE426F6-2E00-4699-900B-DA4C64CD80E7}"/>
              </a:ext>
            </a:extLst>
          </p:cNvPr>
          <p:cNvSpPr txBox="1"/>
          <p:nvPr/>
        </p:nvSpPr>
        <p:spPr>
          <a:xfrm>
            <a:off x="9473278" y="451642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&lt;Classification&gt;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ECF66EE-7BF0-4330-ACC5-C2FC48C1C0AA}"/>
              </a:ext>
            </a:extLst>
          </p:cNvPr>
          <p:cNvSpPr txBox="1"/>
          <p:nvPr/>
        </p:nvSpPr>
        <p:spPr>
          <a:xfrm>
            <a:off x="696127" y="1077271"/>
            <a:ext cx="368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*Faster R-CNN</a:t>
            </a:r>
            <a:r>
              <a:rPr lang="ko-KR" altLang="en-US" sz="20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알고리즘 구조</a:t>
            </a: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C297F056-1C6D-41D0-8077-53B2B8E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7" y="2318616"/>
            <a:ext cx="1212081" cy="16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71057056-03DE-4B77-9BE4-ADE07DC1CF82}"/>
              </a:ext>
            </a:extLst>
          </p:cNvPr>
          <p:cNvSpPr txBox="1"/>
          <p:nvPr/>
        </p:nvSpPr>
        <p:spPr>
          <a:xfrm>
            <a:off x="386100" y="3954736"/>
            <a:ext cx="1058875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input image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C3A9DCCC-4609-4D60-8FDB-F4A04B59119F}"/>
              </a:ext>
            </a:extLst>
          </p:cNvPr>
          <p:cNvCxnSpPr>
            <a:cxnSpLocks/>
            <a:stCxn id="182" idx="3"/>
            <a:endCxn id="186" idx="1"/>
          </p:cNvCxnSpPr>
          <p:nvPr/>
        </p:nvCxnSpPr>
        <p:spPr>
          <a:xfrm>
            <a:off x="1521578" y="3141526"/>
            <a:ext cx="827803" cy="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2">
            <a:extLst>
              <a:ext uri="{FF2B5EF4-FFF2-40B4-BE49-F238E27FC236}">
                <a16:creationId xmlns:a16="http://schemas.microsoft.com/office/drawing/2014/main" id="{AA70A8C0-5255-4598-A7D0-9C0A74E80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81" y="2319397"/>
            <a:ext cx="1212081" cy="16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A7DBC84-E7A1-472B-951B-25FC05EE9A85}"/>
              </a:ext>
            </a:extLst>
          </p:cNvPr>
          <p:cNvSpPr/>
          <p:nvPr/>
        </p:nvSpPr>
        <p:spPr>
          <a:xfrm>
            <a:off x="2682688" y="2465664"/>
            <a:ext cx="505505" cy="11008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A4C98DF-BCB5-4FCE-AA8C-76D1708BE165}"/>
              </a:ext>
            </a:extLst>
          </p:cNvPr>
          <p:cNvSpPr txBox="1"/>
          <p:nvPr/>
        </p:nvSpPr>
        <p:spPr>
          <a:xfrm>
            <a:off x="2356727" y="3955518"/>
            <a:ext cx="1197390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Bounding 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271D122E-6F3D-4407-A385-025885675683}"/>
              </a:ext>
            </a:extLst>
          </p:cNvPr>
          <p:cNvCxnSpPr>
            <a:cxnSpLocks/>
            <a:stCxn id="188" idx="0"/>
            <a:endCxn id="191" idx="2"/>
          </p:cNvCxnSpPr>
          <p:nvPr/>
        </p:nvCxnSpPr>
        <p:spPr>
          <a:xfrm flipV="1">
            <a:off x="2935441" y="2137318"/>
            <a:ext cx="256922" cy="328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386FE0F3-F7F3-4E38-B960-D7A512BC4081}"/>
              </a:ext>
            </a:extLst>
          </p:cNvPr>
          <p:cNvSpPr txBox="1"/>
          <p:nvPr/>
        </p:nvSpPr>
        <p:spPr>
          <a:xfrm>
            <a:off x="2777659" y="1853147"/>
            <a:ext cx="829409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ROI </a:t>
            </a:r>
            <a:r>
              <a:rPr lang="ko-KR" altLang="en-US" sz="14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CF39B8D-5848-48B3-B04D-AB08D70324A4}"/>
              </a:ext>
            </a:extLst>
          </p:cNvPr>
          <p:cNvSpPr txBox="1"/>
          <p:nvPr/>
        </p:nvSpPr>
        <p:spPr>
          <a:xfrm>
            <a:off x="1583420" y="2835907"/>
            <a:ext cx="736950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&lt;RPN&gt;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40E242A-DDA7-4A98-8AA1-3B9022E80582}"/>
              </a:ext>
            </a:extLst>
          </p:cNvPr>
          <p:cNvSpPr txBox="1"/>
          <p:nvPr/>
        </p:nvSpPr>
        <p:spPr>
          <a:xfrm>
            <a:off x="3697675" y="3198629"/>
            <a:ext cx="1269605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&lt;ROI Pooling&gt;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F4FC8FE4-504D-47A8-BB57-FD33DE111FDD}"/>
              </a:ext>
            </a:extLst>
          </p:cNvPr>
          <p:cNvCxnSpPr>
            <a:cxnSpLocks/>
            <a:stCxn id="238" idx="0"/>
          </p:cNvCxnSpPr>
          <p:nvPr/>
        </p:nvCxnSpPr>
        <p:spPr>
          <a:xfrm flipV="1">
            <a:off x="7526072" y="3207217"/>
            <a:ext cx="0" cy="1337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5B5CD4B-BC1B-4611-B18B-753F37E300BC}"/>
              </a:ext>
            </a:extLst>
          </p:cNvPr>
          <p:cNvSpPr/>
          <p:nvPr/>
        </p:nvSpPr>
        <p:spPr>
          <a:xfrm>
            <a:off x="5497091" y="1346124"/>
            <a:ext cx="510949" cy="1166375"/>
          </a:xfrm>
          <a:prstGeom prst="rect">
            <a:avLst/>
          </a:prstGeom>
          <a:noFill/>
          <a:ln>
            <a:solidFill>
              <a:srgbClr val="0D0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458758FC-E6A5-49F5-BEA7-7790539B14A7}"/>
              </a:ext>
            </a:extLst>
          </p:cNvPr>
          <p:cNvSpPr/>
          <p:nvPr/>
        </p:nvSpPr>
        <p:spPr>
          <a:xfrm>
            <a:off x="5397119" y="1445092"/>
            <a:ext cx="510949" cy="116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6FEDA24-F568-4952-9E75-7E3C90D99842}"/>
              </a:ext>
            </a:extLst>
          </p:cNvPr>
          <p:cNvSpPr txBox="1"/>
          <p:nvPr/>
        </p:nvSpPr>
        <p:spPr>
          <a:xfrm>
            <a:off x="6831696" y="1303006"/>
            <a:ext cx="1448608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G(</a:t>
            </a:r>
            <a:r>
              <a:rPr lang="ko-KR" altLang="en-US" sz="1400" dirty="0">
                <a:solidFill>
                  <a:schemeClr val="bg1"/>
                </a:solidFill>
              </a:rPr>
              <a:t>정답 위치 </a:t>
            </a:r>
            <a:r>
              <a:rPr lang="en-US" altLang="ko-KR" sz="1400" dirty="0">
                <a:solidFill>
                  <a:schemeClr val="bg1"/>
                </a:solidFill>
              </a:rPr>
              <a:t>box)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A38333-B356-43CE-A227-65EFD10AB263}"/>
              </a:ext>
            </a:extLst>
          </p:cNvPr>
          <p:cNvSpPr txBox="1"/>
          <p:nvPr/>
        </p:nvSpPr>
        <p:spPr>
          <a:xfrm>
            <a:off x="6822665" y="2419310"/>
            <a:ext cx="1593619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P(</a:t>
            </a:r>
            <a:r>
              <a:rPr lang="ko-KR" altLang="en-US" sz="1400" dirty="0">
                <a:solidFill>
                  <a:schemeClr val="bg1"/>
                </a:solidFill>
              </a:rPr>
              <a:t>제시된 위치 </a:t>
            </a:r>
            <a:r>
              <a:rPr lang="en-US" altLang="ko-KR" sz="1400" dirty="0">
                <a:solidFill>
                  <a:schemeClr val="bg1"/>
                </a:solidFill>
              </a:rPr>
              <a:t>box)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B28FE798-A35E-44A5-9363-17744DBD6085}"/>
              </a:ext>
            </a:extLst>
          </p:cNvPr>
          <p:cNvCxnSpPr>
            <a:endCxn id="263" idx="1"/>
          </p:cNvCxnSpPr>
          <p:nvPr/>
        </p:nvCxnSpPr>
        <p:spPr>
          <a:xfrm>
            <a:off x="6008041" y="1346124"/>
            <a:ext cx="823655" cy="98968"/>
          </a:xfrm>
          <a:prstGeom prst="straightConnector1">
            <a:avLst/>
          </a:prstGeom>
          <a:ln>
            <a:solidFill>
              <a:srgbClr val="0D04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E5A7667-2BC6-489B-AA29-6192BAB1D68D}"/>
              </a:ext>
            </a:extLst>
          </p:cNvPr>
          <p:cNvCxnSpPr>
            <a:endCxn id="265" idx="1"/>
          </p:cNvCxnSpPr>
          <p:nvPr/>
        </p:nvCxnSpPr>
        <p:spPr>
          <a:xfrm flipV="1">
            <a:off x="5908068" y="2561396"/>
            <a:ext cx="914597" cy="50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AE84F93A-B49A-403A-AA66-61D639EAB435}"/>
              </a:ext>
            </a:extLst>
          </p:cNvPr>
          <p:cNvCxnSpPr>
            <a:stCxn id="263" idx="2"/>
          </p:cNvCxnSpPr>
          <p:nvPr/>
        </p:nvCxnSpPr>
        <p:spPr>
          <a:xfrm flipH="1">
            <a:off x="7536975" y="1587177"/>
            <a:ext cx="19025" cy="8760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82CC57EB-C246-4F3C-95F6-A447ADC3C124}"/>
              </a:ext>
            </a:extLst>
          </p:cNvPr>
          <p:cNvSpPr txBox="1"/>
          <p:nvPr/>
        </p:nvSpPr>
        <p:spPr>
          <a:xfrm>
            <a:off x="7536974" y="1892358"/>
            <a:ext cx="3047738" cy="28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두 </a:t>
            </a:r>
            <a:r>
              <a:rPr lang="en-US" altLang="ko-KR" sz="1400" dirty="0">
                <a:solidFill>
                  <a:schemeClr val="bg1"/>
                </a:solidFill>
              </a:rPr>
              <a:t>box</a:t>
            </a:r>
            <a:r>
              <a:rPr lang="ko-KR" altLang="en-US" sz="1400" dirty="0">
                <a:solidFill>
                  <a:schemeClr val="bg1"/>
                </a:solidFill>
              </a:rPr>
              <a:t>의 위치 차이를 좁히는 것이 목표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7F9BD0-2583-4152-934C-0409EA5400D6}"/>
              </a:ext>
            </a:extLst>
          </p:cNvPr>
          <p:cNvSpPr txBox="1"/>
          <p:nvPr/>
        </p:nvSpPr>
        <p:spPr>
          <a:xfrm>
            <a:off x="5752565" y="2858244"/>
            <a:ext cx="2876914" cy="34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&lt;Bounding Box Regression&gt;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5EACAFE-F95E-4909-8271-4A35100403E2}"/>
              </a:ext>
            </a:extLst>
          </p:cNvPr>
          <p:cNvCxnSpPr>
            <a:cxnSpLocks/>
          </p:cNvCxnSpPr>
          <p:nvPr/>
        </p:nvCxnSpPr>
        <p:spPr>
          <a:xfrm>
            <a:off x="3185141" y="2488030"/>
            <a:ext cx="2211976" cy="110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Picture 2">
            <a:extLst>
              <a:ext uri="{FF2B5EF4-FFF2-40B4-BE49-F238E27FC236}">
                <a16:creationId xmlns:a16="http://schemas.microsoft.com/office/drawing/2014/main" id="{28F194F3-2006-46B2-A49A-E9385F00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19" y="1203021"/>
            <a:ext cx="1212081" cy="16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B0408E1-CC4C-427C-B9B6-A22090998FF5}"/>
              </a:ext>
            </a:extLst>
          </p:cNvPr>
          <p:cNvSpPr/>
          <p:nvPr/>
        </p:nvSpPr>
        <p:spPr>
          <a:xfrm>
            <a:off x="9194330" y="4459816"/>
            <a:ext cx="2472086" cy="1970270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8F9A291-541F-47E7-B5A6-927ADCD3D1B1}"/>
              </a:ext>
            </a:extLst>
          </p:cNvPr>
          <p:cNvSpPr txBox="1"/>
          <p:nvPr/>
        </p:nvSpPr>
        <p:spPr>
          <a:xfrm>
            <a:off x="9623830" y="646944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Result of 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0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1075</Words>
  <Application>Microsoft Office PowerPoint</Application>
  <PresentationFormat>와이드스크린</PresentationFormat>
  <Paragraphs>282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HY동녘B</vt:lpstr>
      <vt:lpstr>HY엽서L</vt:lpstr>
      <vt:lpstr>HY헤드라인M</vt:lpstr>
      <vt:lpstr>맑은 고딕</vt:lpstr>
      <vt:lpstr>맑은 고딕</vt:lpstr>
      <vt:lpstr>한컴산뜻돋움</vt:lpstr>
      <vt:lpstr>함초롬돋움</vt:lpstr>
      <vt:lpstr>Arial</vt:lpstr>
      <vt:lpstr>Arial Rounded MT Bold</vt:lpstr>
      <vt:lpstr>Office 테마</vt:lpstr>
      <vt:lpstr>프로젝트 개발 시스템 설계 명세서</vt:lpstr>
      <vt:lpstr>목            차 </vt:lpstr>
      <vt:lpstr>1. 전체 시스템  아키텍처 청사진</vt:lpstr>
      <vt:lpstr>2.   시스템 아키텍처 구현 전략 및 제약 사항 등   </vt:lpstr>
      <vt:lpstr>2.   시스템 아키텍처 구현 전략 및 제약 사항 등   </vt:lpstr>
      <vt:lpstr>3. 테크니컬(하드웨어) 아키텍처 청사진</vt:lpstr>
      <vt:lpstr>4. 애플리케이션 아키텍처 청사진</vt:lpstr>
      <vt:lpstr>5. 프로젝트 범위 애플리케이션 청사진</vt:lpstr>
      <vt:lpstr>5. 프로젝트 범위 애플리케이션 청사진</vt:lpstr>
      <vt:lpstr>6.  소프트웨어 아키텍처 설계원칙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시스템 아키텍쳐</dc:title>
  <dc:creator>이 진우</dc:creator>
  <cp:lastModifiedBy>이 진우</cp:lastModifiedBy>
  <cp:revision>10</cp:revision>
  <dcterms:created xsi:type="dcterms:W3CDTF">2020-05-10T11:29:27Z</dcterms:created>
  <dcterms:modified xsi:type="dcterms:W3CDTF">2020-05-25T05:40:49Z</dcterms:modified>
</cp:coreProperties>
</file>