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2" r:id="rId4"/>
    <p:sldId id="263" r:id="rId5"/>
    <p:sldId id="273" r:id="rId6"/>
    <p:sldId id="271" r:id="rId7"/>
    <p:sldId id="270" r:id="rId8"/>
    <p:sldId id="274" r:id="rId9"/>
    <p:sldId id="272" r:id="rId10"/>
    <p:sldId id="275" r:id="rId11"/>
    <p:sldId id="283" r:id="rId12"/>
    <p:sldId id="284" r:id="rId13"/>
    <p:sldId id="276" r:id="rId14"/>
    <p:sldId id="277" r:id="rId15"/>
    <p:sldId id="279" r:id="rId16"/>
    <p:sldId id="285" r:id="rId17"/>
    <p:sldId id="278" r:id="rId18"/>
    <p:sldId id="280" r:id="rId19"/>
    <p:sldId id="282" r:id="rId20"/>
    <p:sldId id="286" r:id="rId21"/>
    <p:sldId id="281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C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84206-9412-4B08-90A9-B8845207F0F1}" v="97" dt="2020-06-29T08:29:25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45" autoAdjust="0"/>
  </p:normalViewPr>
  <p:slideViewPr>
    <p:cSldViewPr snapToGrid="0">
      <p:cViewPr varScale="1">
        <p:scale>
          <a:sx n="64" d="100"/>
          <a:sy n="64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우 이" userId="a371f288f40af634" providerId="LiveId" clId="{D3584206-9412-4B08-90A9-B8845207F0F1}"/>
    <pc:docChg chg="undo custSel addSld modSld">
      <pc:chgData name="진우 이" userId="a371f288f40af634" providerId="LiveId" clId="{D3584206-9412-4B08-90A9-B8845207F0F1}" dt="2020-06-29T08:29:29.091" v="1145" actId="207"/>
      <pc:docMkLst>
        <pc:docMk/>
      </pc:docMkLst>
      <pc:sldChg chg="delSp">
        <pc:chgData name="진우 이" userId="a371f288f40af634" providerId="LiveId" clId="{D3584206-9412-4B08-90A9-B8845207F0F1}" dt="2020-06-29T07:38:57.671" v="789" actId="478"/>
        <pc:sldMkLst>
          <pc:docMk/>
          <pc:sldMk cId="1663324402" sldId="258"/>
        </pc:sldMkLst>
        <pc:spChg chg="del">
          <ac:chgData name="진우 이" userId="a371f288f40af634" providerId="LiveId" clId="{D3584206-9412-4B08-90A9-B8845207F0F1}" dt="2020-06-29T07:38:57.671" v="789" actId="478"/>
          <ac:spMkLst>
            <pc:docMk/>
            <pc:sldMk cId="1663324402" sldId="258"/>
            <ac:spMk id="4" creationId="{00000000-0000-0000-0000-000000000000}"/>
          </ac:spMkLst>
        </pc:spChg>
      </pc:sldChg>
      <pc:sldChg chg="delSp modSp">
        <pc:chgData name="진우 이" userId="a371f288f40af634" providerId="LiveId" clId="{D3584206-9412-4B08-90A9-B8845207F0F1}" dt="2020-06-29T07:38:56.556" v="788" actId="478"/>
        <pc:sldMkLst>
          <pc:docMk/>
          <pc:sldMk cId="1138031812" sldId="259"/>
        </pc:sldMkLst>
        <pc:spChg chg="del">
          <ac:chgData name="진우 이" userId="a371f288f40af634" providerId="LiveId" clId="{D3584206-9412-4B08-90A9-B8845207F0F1}" dt="2020-06-29T07:38:56.556" v="788" actId="478"/>
          <ac:spMkLst>
            <pc:docMk/>
            <pc:sldMk cId="1138031812" sldId="259"/>
            <ac:spMk id="9" creationId="{946EB33A-7332-4870-89DF-C9745235432D}"/>
          </ac:spMkLst>
        </pc:spChg>
        <pc:spChg chg="mod">
          <ac:chgData name="진우 이" userId="a371f288f40af634" providerId="LiveId" clId="{D3584206-9412-4B08-90A9-B8845207F0F1}" dt="2020-06-28T14:30:29.238" v="38"/>
          <ac:spMkLst>
            <pc:docMk/>
            <pc:sldMk cId="1138031812" sldId="259"/>
            <ac:spMk id="23" creationId="{00000000-0000-0000-0000-000000000000}"/>
          </ac:spMkLst>
        </pc:spChg>
      </pc:sldChg>
      <pc:sldChg chg="delSp">
        <pc:chgData name="진우 이" userId="a371f288f40af634" providerId="LiveId" clId="{D3584206-9412-4B08-90A9-B8845207F0F1}" dt="2020-06-29T07:38:55.404" v="787" actId="478"/>
        <pc:sldMkLst>
          <pc:docMk/>
          <pc:sldMk cId="2389473723" sldId="262"/>
        </pc:sldMkLst>
        <pc:spChg chg="del">
          <ac:chgData name="진우 이" userId="a371f288f40af634" providerId="LiveId" clId="{D3584206-9412-4B08-90A9-B8845207F0F1}" dt="2020-06-29T07:38:55.404" v="787" actId="478"/>
          <ac:spMkLst>
            <pc:docMk/>
            <pc:sldMk cId="2389473723" sldId="262"/>
            <ac:spMk id="3" creationId="{C767C17B-43A8-4D55-AA61-9CD77996F751}"/>
          </ac:spMkLst>
        </pc:spChg>
      </pc:sldChg>
      <pc:sldChg chg="addSp delSp modSp">
        <pc:chgData name="진우 이" userId="a371f288f40af634" providerId="LiveId" clId="{D3584206-9412-4B08-90A9-B8845207F0F1}" dt="2020-06-29T07:51:57.480" v="971" actId="113"/>
        <pc:sldMkLst>
          <pc:docMk/>
          <pc:sldMk cId="3575147592" sldId="263"/>
        </pc:sldMkLst>
        <pc:spChg chg="mod">
          <ac:chgData name="진우 이" userId="a371f288f40af634" providerId="LiveId" clId="{D3584206-9412-4B08-90A9-B8845207F0F1}" dt="2020-06-29T07:39:13.679" v="794" actId="14100"/>
          <ac:spMkLst>
            <pc:docMk/>
            <pc:sldMk cId="3575147592" sldId="263"/>
            <ac:spMk id="5" creationId="{00000000-0000-0000-0000-000000000000}"/>
          </ac:spMkLst>
        </pc:spChg>
        <pc:spChg chg="mod">
          <ac:chgData name="진우 이" userId="a371f288f40af634" providerId="LiveId" clId="{D3584206-9412-4B08-90A9-B8845207F0F1}" dt="2020-06-29T07:51:57.480" v="971" actId="113"/>
          <ac:spMkLst>
            <pc:docMk/>
            <pc:sldMk cId="3575147592" sldId="263"/>
            <ac:spMk id="6" creationId="{00000000-0000-0000-0000-000000000000}"/>
          </ac:spMkLst>
        </pc:spChg>
        <pc:spChg chg="del">
          <ac:chgData name="진우 이" userId="a371f288f40af634" providerId="LiveId" clId="{D3584206-9412-4B08-90A9-B8845207F0F1}" dt="2020-06-29T07:38:53.785" v="786" actId="478"/>
          <ac:spMkLst>
            <pc:docMk/>
            <pc:sldMk cId="3575147592" sldId="263"/>
            <ac:spMk id="15" creationId="{D4E457D2-07CE-4B00-8681-F60FBAC0B2A5}"/>
          </ac:spMkLst>
        </pc:spChg>
        <pc:grpChg chg="del">
          <ac:chgData name="진우 이" userId="a371f288f40af634" providerId="LiveId" clId="{D3584206-9412-4B08-90A9-B8845207F0F1}" dt="2020-06-29T07:39:29.968" v="821" actId="478"/>
          <ac:grpSpMkLst>
            <pc:docMk/>
            <pc:sldMk cId="3575147592" sldId="263"/>
            <ac:grpSpMk id="13" creationId="{00000000-0000-0000-0000-000000000000}"/>
          </ac:grpSpMkLst>
        </pc:grpChg>
        <pc:grpChg chg="mod">
          <ac:chgData name="진우 이" userId="a371f288f40af634" providerId="LiveId" clId="{D3584206-9412-4B08-90A9-B8845207F0F1}" dt="2020-06-29T07:39:25.566" v="819" actId="14100"/>
          <ac:grpSpMkLst>
            <pc:docMk/>
            <pc:sldMk cId="3575147592" sldId="263"/>
            <ac:grpSpMk id="14" creationId="{00000000-0000-0000-0000-000000000000}"/>
          </ac:grpSpMkLst>
        </pc:grpChg>
        <pc:grpChg chg="add del mod">
          <ac:chgData name="진우 이" userId="a371f288f40af634" providerId="LiveId" clId="{D3584206-9412-4B08-90A9-B8845207F0F1}" dt="2020-06-29T07:39:31.981" v="822" actId="478"/>
          <ac:grpSpMkLst>
            <pc:docMk/>
            <pc:sldMk cId="3575147592" sldId="263"/>
            <ac:grpSpMk id="16" creationId="{0C2154E7-FE8C-46BB-BEB5-F514E0E5E279}"/>
          </ac:grpSpMkLst>
        </pc:grpChg>
        <pc:grpChg chg="add mod">
          <ac:chgData name="진우 이" userId="a371f288f40af634" providerId="LiveId" clId="{D3584206-9412-4B08-90A9-B8845207F0F1}" dt="2020-06-29T07:39:36.607" v="824" actId="1076"/>
          <ac:grpSpMkLst>
            <pc:docMk/>
            <pc:sldMk cId="3575147592" sldId="263"/>
            <ac:grpSpMk id="20" creationId="{3CAD7B7A-8CB3-4B58-B91A-9BCB1E54CCB5}"/>
          </ac:grpSpMkLst>
        </pc:grpChg>
      </pc:sldChg>
      <pc:sldChg chg="addSp modSp">
        <pc:chgData name="진우 이" userId="a371f288f40af634" providerId="LiveId" clId="{D3584206-9412-4B08-90A9-B8845207F0F1}" dt="2020-06-29T08:01:14.230" v="1026" actId="20577"/>
        <pc:sldMkLst>
          <pc:docMk/>
          <pc:sldMk cId="145312567" sldId="278"/>
        </pc:sldMkLst>
        <pc:spChg chg="mod">
          <ac:chgData name="진우 이" userId="a371f288f40af634" providerId="LiveId" clId="{D3584206-9412-4B08-90A9-B8845207F0F1}" dt="2020-06-29T07:40:33.736" v="827" actId="164"/>
          <ac:spMkLst>
            <pc:docMk/>
            <pc:sldMk cId="145312567" sldId="278"/>
            <ac:spMk id="5" creationId="{00000000-0000-0000-0000-000000000000}"/>
          </ac:spMkLst>
        </pc:spChg>
        <pc:spChg chg="mod">
          <ac:chgData name="진우 이" userId="a371f288f40af634" providerId="LiveId" clId="{D3584206-9412-4B08-90A9-B8845207F0F1}" dt="2020-06-29T07:41:25.229" v="848" actId="20577"/>
          <ac:spMkLst>
            <pc:docMk/>
            <pc:sldMk cId="145312567" sldId="278"/>
            <ac:spMk id="6" creationId="{00000000-0000-0000-0000-000000000000}"/>
          </ac:spMkLst>
        </pc:spChg>
        <pc:grpChg chg="add mod">
          <ac:chgData name="진우 이" userId="a371f288f40af634" providerId="LiveId" clId="{D3584206-9412-4B08-90A9-B8845207F0F1}" dt="2020-06-29T07:40:57.801" v="831" actId="14100"/>
          <ac:grpSpMkLst>
            <pc:docMk/>
            <pc:sldMk cId="145312567" sldId="278"/>
            <ac:grpSpMk id="3" creationId="{FCB05FE4-FDCC-468C-BA78-698589FCCCA6}"/>
          </ac:grpSpMkLst>
        </pc:grpChg>
        <pc:grpChg chg="mod">
          <ac:chgData name="진우 이" userId="a371f288f40af634" providerId="LiveId" clId="{D3584206-9412-4B08-90A9-B8845207F0F1}" dt="2020-06-29T07:40:33.736" v="827" actId="164"/>
          <ac:grpSpMkLst>
            <pc:docMk/>
            <pc:sldMk cId="145312567" sldId="278"/>
            <ac:grpSpMk id="13" creationId="{00000000-0000-0000-0000-000000000000}"/>
          </ac:grpSpMkLst>
        </pc:grpChg>
        <pc:grpChg chg="mod">
          <ac:chgData name="진우 이" userId="a371f288f40af634" providerId="LiveId" clId="{D3584206-9412-4B08-90A9-B8845207F0F1}" dt="2020-06-29T07:40:33.736" v="827" actId="164"/>
          <ac:grpSpMkLst>
            <pc:docMk/>
            <pc:sldMk cId="145312567" sldId="278"/>
            <ac:grpSpMk id="14" creationId="{00000000-0000-0000-0000-000000000000}"/>
          </ac:grpSpMkLst>
        </pc:grpChg>
        <pc:graphicFrameChg chg="mod modGraphic">
          <ac:chgData name="진우 이" userId="a371f288f40af634" providerId="LiveId" clId="{D3584206-9412-4B08-90A9-B8845207F0F1}" dt="2020-06-29T08:01:14.230" v="1026" actId="20577"/>
          <ac:graphicFrameMkLst>
            <pc:docMk/>
            <pc:sldMk cId="145312567" sldId="278"/>
            <ac:graphicFrameMk id="2" creationId="{22FD1AE9-A173-472E-88B5-5EFB5953CE72}"/>
          </ac:graphicFrameMkLst>
        </pc:graphicFrameChg>
      </pc:sldChg>
      <pc:sldChg chg="modSp">
        <pc:chgData name="진우 이" userId="a371f288f40af634" providerId="LiveId" clId="{D3584206-9412-4B08-90A9-B8845207F0F1}" dt="2020-06-29T08:29:29.091" v="1145" actId="207"/>
        <pc:sldMkLst>
          <pc:docMk/>
          <pc:sldMk cId="943396542" sldId="279"/>
        </pc:sldMkLst>
        <pc:spChg chg="mod">
          <ac:chgData name="진우 이" userId="a371f288f40af634" providerId="LiveId" clId="{D3584206-9412-4B08-90A9-B8845207F0F1}" dt="2020-06-29T07:41:36.259" v="851" actId="20577"/>
          <ac:spMkLst>
            <pc:docMk/>
            <pc:sldMk cId="943396542" sldId="279"/>
            <ac:spMk id="6" creationId="{00000000-0000-0000-0000-000000000000}"/>
          </ac:spMkLst>
        </pc:spChg>
        <pc:grpChg chg="mod">
          <ac:chgData name="진우 이" userId="a371f288f40af634" providerId="LiveId" clId="{D3584206-9412-4B08-90A9-B8845207F0F1}" dt="2020-06-29T07:40:25.911" v="826" actId="14100"/>
          <ac:grpSpMkLst>
            <pc:docMk/>
            <pc:sldMk cId="943396542" sldId="279"/>
            <ac:grpSpMk id="2" creationId="{E67712B1-2C29-497B-A0CE-52B60ACA1205}"/>
          </ac:grpSpMkLst>
        </pc:grpChg>
        <pc:graphicFrameChg chg="mod modGraphic">
          <ac:chgData name="진우 이" userId="a371f288f40af634" providerId="LiveId" clId="{D3584206-9412-4B08-90A9-B8845207F0F1}" dt="2020-06-29T08:29:29.091" v="1145" actId="207"/>
          <ac:graphicFrameMkLst>
            <pc:docMk/>
            <pc:sldMk cId="943396542" sldId="279"/>
            <ac:graphicFrameMk id="3" creationId="{C051B0CC-29CA-4CF6-8E9B-19C09ED4C231}"/>
          </ac:graphicFrameMkLst>
        </pc:graphicFrameChg>
      </pc:sldChg>
      <pc:sldChg chg="addSp modSp">
        <pc:chgData name="진우 이" userId="a371f288f40af634" providerId="LiveId" clId="{D3584206-9412-4B08-90A9-B8845207F0F1}" dt="2020-06-29T07:42:43.015" v="882" actId="20577"/>
        <pc:sldMkLst>
          <pc:docMk/>
          <pc:sldMk cId="4153275442" sldId="281"/>
        </pc:sldMkLst>
        <pc:spChg chg="mod">
          <ac:chgData name="진우 이" userId="a371f288f40af634" providerId="LiveId" clId="{D3584206-9412-4B08-90A9-B8845207F0F1}" dt="2020-06-29T07:42:29.248" v="878" actId="164"/>
          <ac:spMkLst>
            <pc:docMk/>
            <pc:sldMk cId="4153275442" sldId="281"/>
            <ac:spMk id="5" creationId="{00000000-0000-0000-0000-000000000000}"/>
          </ac:spMkLst>
        </pc:spChg>
        <pc:spChg chg="mod">
          <ac:chgData name="진우 이" userId="a371f288f40af634" providerId="LiveId" clId="{D3584206-9412-4B08-90A9-B8845207F0F1}" dt="2020-06-29T07:42:43.015" v="882" actId="20577"/>
          <ac:spMkLst>
            <pc:docMk/>
            <pc:sldMk cId="4153275442" sldId="281"/>
            <ac:spMk id="6" creationId="{00000000-0000-0000-0000-000000000000}"/>
          </ac:spMkLst>
        </pc:spChg>
        <pc:grpChg chg="add mod">
          <ac:chgData name="진우 이" userId="a371f288f40af634" providerId="LiveId" clId="{D3584206-9412-4B08-90A9-B8845207F0F1}" dt="2020-06-29T07:42:38.287" v="880" actId="14100"/>
          <ac:grpSpMkLst>
            <pc:docMk/>
            <pc:sldMk cId="4153275442" sldId="281"/>
            <ac:grpSpMk id="3" creationId="{5F10399E-AC46-42FF-AF2A-6DE91EF82D84}"/>
          </ac:grpSpMkLst>
        </pc:grpChg>
        <pc:grpChg chg="mod">
          <ac:chgData name="진우 이" userId="a371f288f40af634" providerId="LiveId" clId="{D3584206-9412-4B08-90A9-B8845207F0F1}" dt="2020-06-29T07:42:29.248" v="878" actId="164"/>
          <ac:grpSpMkLst>
            <pc:docMk/>
            <pc:sldMk cId="4153275442" sldId="281"/>
            <ac:grpSpMk id="13" creationId="{00000000-0000-0000-0000-000000000000}"/>
          </ac:grpSpMkLst>
        </pc:grpChg>
        <pc:grpChg chg="mod">
          <ac:chgData name="진우 이" userId="a371f288f40af634" providerId="LiveId" clId="{D3584206-9412-4B08-90A9-B8845207F0F1}" dt="2020-06-29T07:42:29.248" v="878" actId="164"/>
          <ac:grpSpMkLst>
            <pc:docMk/>
            <pc:sldMk cId="4153275442" sldId="281"/>
            <ac:grpSpMk id="14" creationId="{00000000-0000-0000-0000-000000000000}"/>
          </ac:grpSpMkLst>
        </pc:grpChg>
        <pc:graphicFrameChg chg="mod modGraphic">
          <ac:chgData name="진우 이" userId="a371f288f40af634" providerId="LiveId" clId="{D3584206-9412-4B08-90A9-B8845207F0F1}" dt="2020-06-29T07:42:17.500" v="877" actId="14100"/>
          <ac:graphicFrameMkLst>
            <pc:docMk/>
            <pc:sldMk cId="4153275442" sldId="281"/>
            <ac:graphicFrameMk id="2" creationId="{AA588E33-7655-4496-BAD2-92EEEBA30546}"/>
          </ac:graphicFrameMkLst>
        </pc:graphicFrameChg>
      </pc:sldChg>
      <pc:sldChg chg="addSp modSp">
        <pc:chgData name="진우 이" userId="a371f288f40af634" providerId="LiveId" clId="{D3584206-9412-4B08-90A9-B8845207F0F1}" dt="2020-06-29T07:44:37.582" v="922" actId="20577"/>
        <pc:sldMkLst>
          <pc:docMk/>
          <pc:sldMk cId="3585344393" sldId="282"/>
        </pc:sldMkLst>
        <pc:spChg chg="mod">
          <ac:chgData name="진우 이" userId="a371f288f40af634" providerId="LiveId" clId="{D3584206-9412-4B08-90A9-B8845207F0F1}" dt="2020-06-29T07:44:25.563" v="911" actId="164"/>
          <ac:spMkLst>
            <pc:docMk/>
            <pc:sldMk cId="3585344393" sldId="282"/>
            <ac:spMk id="5" creationId="{00000000-0000-0000-0000-000000000000}"/>
          </ac:spMkLst>
        </pc:spChg>
        <pc:spChg chg="mod">
          <ac:chgData name="진우 이" userId="a371f288f40af634" providerId="LiveId" clId="{D3584206-9412-4B08-90A9-B8845207F0F1}" dt="2020-06-29T07:44:37.582" v="922" actId="20577"/>
          <ac:spMkLst>
            <pc:docMk/>
            <pc:sldMk cId="3585344393" sldId="282"/>
            <ac:spMk id="6" creationId="{00000000-0000-0000-0000-000000000000}"/>
          </ac:spMkLst>
        </pc:spChg>
        <pc:grpChg chg="add mod">
          <ac:chgData name="진우 이" userId="a371f288f40af634" providerId="LiveId" clId="{D3584206-9412-4B08-90A9-B8845207F0F1}" dt="2020-06-29T07:44:27.948" v="912" actId="14100"/>
          <ac:grpSpMkLst>
            <pc:docMk/>
            <pc:sldMk cId="3585344393" sldId="282"/>
            <ac:grpSpMk id="2" creationId="{D841D94F-5400-440F-B9EA-9BDEB4B72BAD}"/>
          </ac:grpSpMkLst>
        </pc:grpChg>
        <pc:grpChg chg="mod">
          <ac:chgData name="진우 이" userId="a371f288f40af634" providerId="LiveId" clId="{D3584206-9412-4B08-90A9-B8845207F0F1}" dt="2020-06-29T07:44:25.563" v="911" actId="164"/>
          <ac:grpSpMkLst>
            <pc:docMk/>
            <pc:sldMk cId="3585344393" sldId="282"/>
            <ac:grpSpMk id="13" creationId="{00000000-0000-0000-0000-000000000000}"/>
          </ac:grpSpMkLst>
        </pc:grpChg>
        <pc:grpChg chg="mod">
          <ac:chgData name="진우 이" userId="a371f288f40af634" providerId="LiveId" clId="{D3584206-9412-4B08-90A9-B8845207F0F1}" dt="2020-06-29T07:44:25.563" v="911" actId="164"/>
          <ac:grpSpMkLst>
            <pc:docMk/>
            <pc:sldMk cId="3585344393" sldId="282"/>
            <ac:grpSpMk id="14" creationId="{00000000-0000-0000-0000-000000000000}"/>
          </ac:grpSpMkLst>
        </pc:grpChg>
      </pc:sldChg>
      <pc:sldChg chg="modSp">
        <pc:chgData name="진우 이" userId="a371f288f40af634" providerId="LiveId" clId="{D3584206-9412-4B08-90A9-B8845207F0F1}" dt="2020-06-29T07:41:28.880" v="849" actId="20577"/>
        <pc:sldMkLst>
          <pc:docMk/>
          <pc:sldMk cId="3228272870" sldId="285"/>
        </pc:sldMkLst>
        <pc:spChg chg="mod">
          <ac:chgData name="진우 이" userId="a371f288f40af634" providerId="LiveId" clId="{D3584206-9412-4B08-90A9-B8845207F0F1}" dt="2020-06-29T07:41:28.880" v="849" actId="20577"/>
          <ac:spMkLst>
            <pc:docMk/>
            <pc:sldMk cId="3228272870" sldId="285"/>
            <ac:spMk id="6" creationId="{00000000-0000-0000-0000-000000000000}"/>
          </ac:spMkLst>
        </pc:spChg>
      </pc:sldChg>
      <pc:sldChg chg="addSp modSp">
        <pc:chgData name="진우 이" userId="a371f288f40af634" providerId="LiveId" clId="{D3584206-9412-4B08-90A9-B8845207F0F1}" dt="2020-06-29T07:45:23.004" v="969" actId="1035"/>
        <pc:sldMkLst>
          <pc:docMk/>
          <pc:sldMk cId="3182965297" sldId="286"/>
        </pc:sldMkLst>
        <pc:spChg chg="mod">
          <ac:chgData name="진우 이" userId="a371f288f40af634" providerId="LiveId" clId="{D3584206-9412-4B08-90A9-B8845207F0F1}" dt="2020-06-29T07:44:49.765" v="923" actId="164"/>
          <ac:spMkLst>
            <pc:docMk/>
            <pc:sldMk cId="3182965297" sldId="286"/>
            <ac:spMk id="5" creationId="{00000000-0000-0000-0000-000000000000}"/>
          </ac:spMkLst>
        </pc:spChg>
        <pc:spChg chg="mod">
          <ac:chgData name="진우 이" userId="a371f288f40af634" providerId="LiveId" clId="{D3584206-9412-4B08-90A9-B8845207F0F1}" dt="2020-06-29T07:45:09.362" v="928" actId="20577"/>
          <ac:spMkLst>
            <pc:docMk/>
            <pc:sldMk cId="3182965297" sldId="286"/>
            <ac:spMk id="6" creationId="{00000000-0000-0000-0000-000000000000}"/>
          </ac:spMkLst>
        </pc:spChg>
        <pc:grpChg chg="add mod">
          <ac:chgData name="진우 이" userId="a371f288f40af634" providerId="LiveId" clId="{D3584206-9412-4B08-90A9-B8845207F0F1}" dt="2020-06-29T07:45:04.881" v="926" actId="14100"/>
          <ac:grpSpMkLst>
            <pc:docMk/>
            <pc:sldMk cId="3182965297" sldId="286"/>
            <ac:grpSpMk id="2" creationId="{87CE6C0E-4621-482D-8674-F7F91B631731}"/>
          </ac:grpSpMkLst>
        </pc:grpChg>
        <pc:grpChg chg="mod">
          <ac:chgData name="진우 이" userId="a371f288f40af634" providerId="LiveId" clId="{D3584206-9412-4B08-90A9-B8845207F0F1}" dt="2020-06-29T07:44:49.765" v="923" actId="164"/>
          <ac:grpSpMkLst>
            <pc:docMk/>
            <pc:sldMk cId="3182965297" sldId="286"/>
            <ac:grpSpMk id="13" creationId="{00000000-0000-0000-0000-000000000000}"/>
          </ac:grpSpMkLst>
        </pc:grpChg>
        <pc:grpChg chg="mod">
          <ac:chgData name="진우 이" userId="a371f288f40af634" providerId="LiveId" clId="{D3584206-9412-4B08-90A9-B8845207F0F1}" dt="2020-06-29T07:44:49.765" v="923" actId="164"/>
          <ac:grpSpMkLst>
            <pc:docMk/>
            <pc:sldMk cId="3182965297" sldId="286"/>
            <ac:grpSpMk id="14" creationId="{00000000-0000-0000-0000-000000000000}"/>
          </ac:grpSpMkLst>
        </pc:grpChg>
        <pc:graphicFrameChg chg="mod modGraphic">
          <ac:chgData name="진우 이" userId="a371f288f40af634" providerId="LiveId" clId="{D3584206-9412-4B08-90A9-B8845207F0F1}" dt="2020-06-29T07:45:23.004" v="969" actId="1035"/>
          <ac:graphicFrameMkLst>
            <pc:docMk/>
            <pc:sldMk cId="3182965297" sldId="286"/>
            <ac:graphicFrameMk id="3" creationId="{9F7F7DC6-091C-42E1-A5E3-1E53218D63AA}"/>
          </ac:graphicFrameMkLst>
        </pc:graphicFrameChg>
      </pc:sldChg>
      <pc:sldChg chg="modSp">
        <pc:chgData name="진우 이" userId="a371f288f40af634" providerId="LiveId" clId="{D3584206-9412-4B08-90A9-B8845207F0F1}" dt="2020-06-29T07:46:37.995" v="970" actId="20577"/>
        <pc:sldMkLst>
          <pc:docMk/>
          <pc:sldMk cId="2029397335" sldId="288"/>
        </pc:sldMkLst>
        <pc:spChg chg="mod">
          <ac:chgData name="진우 이" userId="a371f288f40af634" providerId="LiveId" clId="{D3584206-9412-4B08-90A9-B8845207F0F1}" dt="2020-06-29T07:46:37.995" v="970" actId="20577"/>
          <ac:spMkLst>
            <pc:docMk/>
            <pc:sldMk cId="2029397335" sldId="288"/>
            <ac:spMk id="6" creationId="{00000000-0000-0000-0000-000000000000}"/>
          </ac:spMkLst>
        </pc:spChg>
      </pc:sldChg>
      <pc:sldChg chg="addSp delSp modSp add">
        <pc:chgData name="진우 이" userId="a371f288f40af634" providerId="LiveId" clId="{D3584206-9412-4B08-90A9-B8845207F0F1}" dt="2020-06-29T07:43:42.292" v="910"/>
        <pc:sldMkLst>
          <pc:docMk/>
          <pc:sldMk cId="2465816056" sldId="289"/>
        </pc:sldMkLst>
        <pc:spChg chg="mod">
          <ac:chgData name="진우 이" userId="a371f288f40af634" providerId="LiveId" clId="{D3584206-9412-4B08-90A9-B8845207F0F1}" dt="2020-06-28T14:34:58.141" v="73" actId="20577"/>
          <ac:spMkLst>
            <pc:docMk/>
            <pc:sldMk cId="2465816056" sldId="289"/>
            <ac:spMk id="5" creationId="{00000000-0000-0000-0000-000000000000}"/>
          </ac:spMkLst>
        </pc:spChg>
        <pc:spChg chg="mod">
          <ac:chgData name="진우 이" userId="a371f288f40af634" providerId="LiveId" clId="{D3584206-9412-4B08-90A9-B8845207F0F1}" dt="2020-06-28T14:39:02.156" v="105"/>
          <ac:spMkLst>
            <pc:docMk/>
            <pc:sldMk cId="2465816056" sldId="289"/>
            <ac:spMk id="6" creationId="{00000000-0000-0000-0000-000000000000}"/>
          </ac:spMkLst>
        </pc:spChg>
        <pc:spChg chg="add mod">
          <ac:chgData name="진우 이" userId="a371f288f40af634" providerId="LiveId" clId="{D3584206-9412-4B08-90A9-B8845207F0F1}" dt="2020-06-28T14:41:39.295" v="727" actId="1076"/>
          <ac:spMkLst>
            <pc:docMk/>
            <pc:sldMk cId="2465816056" sldId="289"/>
            <ac:spMk id="15" creationId="{92523A76-9C06-4829-B107-DB4888D57A0A}"/>
          </ac:spMkLst>
        </pc:spChg>
        <pc:spChg chg="add mod">
          <ac:chgData name="진우 이" userId="a371f288f40af634" providerId="LiveId" clId="{D3584206-9412-4B08-90A9-B8845207F0F1}" dt="2020-06-29T07:43:42.292" v="910"/>
          <ac:spMkLst>
            <pc:docMk/>
            <pc:sldMk cId="2465816056" sldId="289"/>
            <ac:spMk id="16" creationId="{C0F05F50-40DF-4C97-9A98-D7B5A57E2CB8}"/>
          </ac:spMkLst>
        </pc:spChg>
        <pc:picChg chg="add del">
          <ac:chgData name="진우 이" userId="a371f288f40af634" providerId="LiveId" clId="{D3584206-9412-4B08-90A9-B8845207F0F1}" dt="2020-06-28T14:38:48.524" v="100"/>
          <ac:picMkLst>
            <pc:docMk/>
            <pc:sldMk cId="2465816056" sldId="289"/>
            <ac:picMk id="3" creationId="{89871A57-00AB-4172-A067-752B7231105C}"/>
          </ac:picMkLst>
        </pc:picChg>
        <pc:picChg chg="add mod">
          <ac:chgData name="진우 이" userId="a371f288f40af634" providerId="LiveId" clId="{D3584206-9412-4B08-90A9-B8845207F0F1}" dt="2020-06-28T14:38:57.894" v="104" actId="1076"/>
          <ac:picMkLst>
            <pc:docMk/>
            <pc:sldMk cId="2465816056" sldId="289"/>
            <ac:picMk id="4" creationId="{5F7C6A50-11D1-456B-923E-50EB23343725}"/>
          </ac:picMkLst>
        </pc:picChg>
      </pc:sldChg>
      <pc:sldChg chg="addSp delSp modSp add">
        <pc:chgData name="진우 이" userId="a371f288f40af634" providerId="LiveId" clId="{D3584206-9412-4B08-90A9-B8845207F0F1}" dt="2020-06-28T14:43:12.040" v="757" actId="20577"/>
        <pc:sldMkLst>
          <pc:docMk/>
          <pc:sldMk cId="874803963" sldId="290"/>
        </pc:sldMkLst>
        <pc:spChg chg="add mod">
          <ac:chgData name="진우 이" userId="a371f288f40af634" providerId="LiveId" clId="{D3584206-9412-4B08-90A9-B8845207F0F1}" dt="2020-06-28T14:43:12.040" v="757" actId="20577"/>
          <ac:spMkLst>
            <pc:docMk/>
            <pc:sldMk cId="874803963" sldId="290"/>
            <ac:spMk id="3" creationId="{73C0C1DB-6387-406C-8C91-C04438D561CC}"/>
          </ac:spMkLst>
        </pc:spChg>
        <pc:spChg chg="del">
          <ac:chgData name="진우 이" userId="a371f288f40af634" providerId="LiveId" clId="{D3584206-9412-4B08-90A9-B8845207F0F1}" dt="2020-06-28T14:42:45.736" v="729" actId="478"/>
          <ac:spMkLst>
            <pc:docMk/>
            <pc:sldMk cId="874803963" sldId="290"/>
            <ac:spMk id="15" creationId="{92523A76-9C06-4829-B107-DB4888D57A0A}"/>
          </ac:spMkLst>
        </pc:spChg>
        <pc:spChg chg="del">
          <ac:chgData name="진우 이" userId="a371f288f40af634" providerId="LiveId" clId="{D3584206-9412-4B08-90A9-B8845207F0F1}" dt="2020-06-28T14:42:45.736" v="729" actId="478"/>
          <ac:spMkLst>
            <pc:docMk/>
            <pc:sldMk cId="874803963" sldId="290"/>
            <ac:spMk id="16" creationId="{C0F05F50-40DF-4C97-9A98-D7B5A57E2CB8}"/>
          </ac:spMkLst>
        </pc:spChg>
        <pc:grpChg chg="del">
          <ac:chgData name="진우 이" userId="a371f288f40af634" providerId="LiveId" clId="{D3584206-9412-4B08-90A9-B8845207F0F1}" dt="2020-06-28T14:42:45.736" v="729" actId="478"/>
          <ac:grpSpMkLst>
            <pc:docMk/>
            <pc:sldMk cId="874803963" sldId="290"/>
            <ac:grpSpMk id="2" creationId="{B66371CF-3310-4291-A797-6B53EDCF8A31}"/>
          </ac:grpSpMkLst>
        </pc:grpChg>
        <pc:picChg chg="del">
          <ac:chgData name="진우 이" userId="a371f288f40af634" providerId="LiveId" clId="{D3584206-9412-4B08-90A9-B8845207F0F1}" dt="2020-06-28T14:42:45.736" v="729" actId="478"/>
          <ac:picMkLst>
            <pc:docMk/>
            <pc:sldMk cId="874803963" sldId="290"/>
            <ac:picMk id="4" creationId="{5F7C6A50-11D1-456B-923E-50EB233437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4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2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4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wlsdn201/2020CapstonDesign_OOTD-Projec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Colorful Circle Simple Background Image">
            <a:extLst>
              <a:ext uri="{FF2B5EF4-FFF2-40B4-BE49-F238E27FC236}">
                <a16:creationId xmlns:a16="http://schemas.microsoft.com/office/drawing/2014/main" id="{6B9C1110-BD0D-479B-9E56-2411BCD3C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4" y="-27047"/>
            <a:ext cx="12240084" cy="68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모서리가 둥근 직사각형 22"/>
          <p:cNvSpPr/>
          <p:nvPr/>
        </p:nvSpPr>
        <p:spPr>
          <a:xfrm>
            <a:off x="2968369" y="1192307"/>
            <a:ext cx="6251831" cy="1080994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Capston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Design</a:t>
            </a:r>
          </a:p>
          <a:p>
            <a:pPr algn="ctr"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최종 보고서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68369" y="2438400"/>
            <a:ext cx="6251831" cy="3299670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106241" y="2080419"/>
            <a:ext cx="144291" cy="575320"/>
            <a:chOff x="566241" y="1064419"/>
            <a:chExt cx="144291" cy="57532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925028" y="2080419"/>
            <a:ext cx="144291" cy="575320"/>
            <a:chOff x="11566628" y="1028229"/>
            <a:chExt cx="144291" cy="57532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7766335" y="5903169"/>
            <a:ext cx="1367838" cy="35992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99240B-CCFC-4E16-8054-9563E13118D4}"/>
              </a:ext>
            </a:extLst>
          </p:cNvPr>
          <p:cNvGrpSpPr/>
          <p:nvPr/>
        </p:nvGrpSpPr>
        <p:grpSpPr>
          <a:xfrm>
            <a:off x="3317645" y="3108911"/>
            <a:ext cx="5509363" cy="2183828"/>
            <a:chOff x="3317645" y="3342591"/>
            <a:chExt cx="5509363" cy="2183828"/>
          </a:xfrm>
        </p:grpSpPr>
        <p:grpSp>
          <p:nvGrpSpPr>
            <p:cNvPr id="37" name="그룹 36"/>
            <p:cNvGrpSpPr/>
            <p:nvPr/>
          </p:nvGrpSpPr>
          <p:grpSpPr>
            <a:xfrm>
              <a:off x="7822137" y="3358195"/>
              <a:ext cx="628118" cy="628118"/>
              <a:chOff x="9184660" y="4168827"/>
              <a:chExt cx="1083168" cy="1083168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84660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4680" y="4358842"/>
                <a:ext cx="703136" cy="703135"/>
              </a:xfrm>
              <a:prstGeom prst="rect">
                <a:avLst/>
              </a:prstGeom>
            </p:spPr>
          </p:pic>
        </p:grpSp>
        <p:sp>
          <p:nvSpPr>
            <p:cNvPr id="46" name="직사각형 45"/>
            <p:cNvSpPr/>
            <p:nvPr/>
          </p:nvSpPr>
          <p:spPr>
            <a:xfrm>
              <a:off x="6106446" y="4130972"/>
              <a:ext cx="1301272" cy="1395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백정훈</a:t>
              </a:r>
              <a:endParaRPr lang="en-US" altLang="ko-KR" sz="1200" b="1" dirty="0">
                <a:solidFill>
                  <a:srgbClr val="4B4541"/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자료조사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프레젠테이션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-CNN 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신경망으로 옷 분류 딥러닝 모델 구현 담당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200" b="1" dirty="0">
                <a:solidFill>
                  <a:srgbClr val="4B4541"/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466727" y="4130178"/>
              <a:ext cx="136028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김승혁</a:t>
              </a:r>
              <a:endParaRPr lang="en-US" altLang="ko-KR" sz="1200" b="1" dirty="0">
                <a:solidFill>
                  <a:srgbClr val="4B4541"/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자료조사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프레젠테이션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-CNN 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신경망과 </a:t>
              </a:r>
              <a:r>
                <a:rPr lang="ko-KR" altLang="en-US" sz="800" dirty="0" err="1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결정트리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알고리즘 보조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-PPT 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 보조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817369" y="4130438"/>
              <a:ext cx="1205684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김성호</a:t>
              </a:r>
              <a:endParaRPr lang="en-US" altLang="ko-KR" sz="1200" b="1" dirty="0">
                <a:solidFill>
                  <a:srgbClr val="4B4541"/>
                </a:solidFill>
                <a:latin typeface="HY수평선M" panose="02030600000101010101" pitchFamily="18" charset="-127"/>
                <a:ea typeface="HY수평선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자료조사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프레젠테이션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800" dirty="0" err="1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기온별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옷 추천 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 err="1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결정트리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알고리즘 담당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317645" y="4114575"/>
              <a:ext cx="1571384" cy="1369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4B4541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이진우</a:t>
              </a:r>
              <a:r>
                <a:rPr lang="en-US" altLang="ko-KR" sz="1200" b="1" dirty="0">
                  <a:solidFill>
                    <a:srgbClr val="4B4541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 </a:t>
              </a:r>
              <a:r>
                <a:rPr lang="en-US" altLang="ko-KR" sz="700" b="1" dirty="0">
                  <a:solidFill>
                    <a:srgbClr val="4B4541"/>
                  </a:solidFill>
                  <a:latin typeface="HY수평선M" panose="02030600000101010101" pitchFamily="18" charset="-127"/>
                  <a:ea typeface="HY수평선M" panose="02030600000101010101" pitchFamily="18" charset="-127"/>
                </a:rPr>
                <a:t>(</a:t>
              </a:r>
              <a:r>
                <a:rPr lang="ko-KR" altLang="en-US" sz="700" b="1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팀장</a:t>
              </a:r>
              <a:r>
                <a:rPr lang="en-US" altLang="ko-KR" sz="700" b="1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endParaRPr lang="en-US" altLang="ko-KR" sz="200" b="1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자료조사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PPT </a:t>
              </a: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 및 준비</a:t>
              </a:r>
              <a:r>
                <a:rPr lang="en-US" altLang="ko-KR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세팅</a:t>
              </a:r>
              <a:r>
                <a:rPr lang="en-US" altLang="ko-KR" sz="6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6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600" dirty="0" err="1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크롤링</a:t>
              </a:r>
              <a:r>
                <a:rPr lang="en-US" altLang="ko-KR" sz="6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프레젠테이션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800" dirty="0">
                  <a:solidFill>
                    <a:srgbClr val="4B454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색상 추출 알고리즘 담당</a:t>
              </a:r>
              <a:endParaRPr lang="en-US" altLang="ko-KR" sz="800" dirty="0">
                <a:solidFill>
                  <a:srgbClr val="4B454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696BEBE-4931-469D-B6F3-DD45A25C5E94}"/>
                </a:ext>
              </a:extLst>
            </p:cNvPr>
            <p:cNvGrpSpPr/>
            <p:nvPr/>
          </p:nvGrpSpPr>
          <p:grpSpPr>
            <a:xfrm>
              <a:off x="6446232" y="3342591"/>
              <a:ext cx="628118" cy="628118"/>
              <a:chOff x="8937409" y="4168827"/>
              <a:chExt cx="1083168" cy="1083168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0C78D1A0-A020-4614-92A0-74EF8BFFE596}"/>
                  </a:ext>
                </a:extLst>
              </p:cNvPr>
              <p:cNvSpPr/>
              <p:nvPr/>
            </p:nvSpPr>
            <p:spPr>
              <a:xfrm>
                <a:off x="8937409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733D9BF8-C6CE-4FE2-9BC4-C04445B28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7425" y="4358842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91DD6F1-8ED5-4530-8296-A79933203753}"/>
                </a:ext>
              </a:extLst>
            </p:cNvPr>
            <p:cNvGrpSpPr/>
            <p:nvPr/>
          </p:nvGrpSpPr>
          <p:grpSpPr>
            <a:xfrm>
              <a:off x="5074636" y="3344562"/>
              <a:ext cx="628118" cy="628118"/>
              <a:chOff x="8672173" y="4168827"/>
              <a:chExt cx="1083168" cy="1083168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4128360-4659-4521-8405-1E2D0D0B7AC3}"/>
                  </a:ext>
                </a:extLst>
              </p:cNvPr>
              <p:cNvSpPr/>
              <p:nvPr/>
            </p:nvSpPr>
            <p:spPr>
              <a:xfrm>
                <a:off x="8672173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DB5111FB-0304-48ED-AA67-6FAE195646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2188" y="4358842"/>
                <a:ext cx="703135" cy="703135"/>
              </a:xfrm>
              <a:prstGeom prst="rect">
                <a:avLst/>
              </a:prstGeom>
            </p:spPr>
          </p:pic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725BAC0-361F-449D-B7E2-EAE4F894B383}"/>
                </a:ext>
              </a:extLst>
            </p:cNvPr>
            <p:cNvGrpSpPr/>
            <p:nvPr/>
          </p:nvGrpSpPr>
          <p:grpSpPr>
            <a:xfrm>
              <a:off x="3738654" y="3358195"/>
              <a:ext cx="628118" cy="628118"/>
              <a:chOff x="8466301" y="4168827"/>
              <a:chExt cx="1083168" cy="1083168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03F51231-C2FC-48FF-8E8E-BD9A1ABECB0B}"/>
                  </a:ext>
                </a:extLst>
              </p:cNvPr>
              <p:cNvSpPr/>
              <p:nvPr/>
            </p:nvSpPr>
            <p:spPr>
              <a:xfrm>
                <a:off x="8466301" y="4168827"/>
                <a:ext cx="1083168" cy="108316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E24542CF-307E-49E1-A30B-B0AA7E79E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6320" y="4358842"/>
                <a:ext cx="703136" cy="703135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164CCD-7AE1-4684-8368-8B69DA91D71E}"/>
              </a:ext>
            </a:extLst>
          </p:cNvPr>
          <p:cNvSpPr txBox="1"/>
          <p:nvPr/>
        </p:nvSpPr>
        <p:spPr>
          <a:xfrm>
            <a:off x="4811327" y="2649341"/>
            <a:ext cx="2565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PIC Team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조직도</a:t>
            </a:r>
          </a:p>
        </p:txBody>
      </p:sp>
    </p:spTree>
    <p:extLst>
      <p:ext uri="{BB962C8B-B14F-4D97-AF65-F5344CB8AC3E}">
        <p14:creationId xmlns:p14="http://schemas.microsoft.com/office/powerpoint/2010/main" val="166332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6B553DF-8D42-4624-965B-84EBC3CC0262}"/>
              </a:ext>
            </a:extLst>
          </p:cNvPr>
          <p:cNvGrpSpPr/>
          <p:nvPr/>
        </p:nvGrpSpPr>
        <p:grpSpPr>
          <a:xfrm>
            <a:off x="782320" y="413267"/>
            <a:ext cx="10627360" cy="5869880"/>
            <a:chOff x="397961" y="233877"/>
            <a:chExt cx="11396078" cy="622865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33877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시스템 구현 결과</a:t>
              </a: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(1)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69835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360000" rIns="720000" bIns="360000" rtlCol="0" anchor="ctr"/>
            <a:lstStyle/>
            <a:p>
              <a:pPr fontAlgn="base">
                <a:lnSpc>
                  <a:spcPts val="2400"/>
                </a:lnSpc>
              </a:pP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신경망 알고리즘 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 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신경망 기술 알고리즘을 통해 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 항목의 카테고리 </a:t>
              </a:r>
              <a:r>
                <a:rPr lang="en-US" altLang="ko-KR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TrainSetData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라벨링하고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Training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거쳐 </a:t>
              </a:r>
              <a:r>
                <a:rPr lang="en-US" altLang="ko-KR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TestSet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이미지를 보고 자동으로 어떤 의류 카테고리의 이미지인지 판별</a:t>
              </a: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ts val="2400"/>
                </a:lnSpc>
              </a:pP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-&gt;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훈련 모델을 거친 예측 정확도는 평균적으로 약 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70%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이상의 결과가 도출됨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                                            &lt;CNN Model Code&gt;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16683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980493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D356A23-C20F-4A9B-872B-03DC3252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5" name="_x283107968">
            <a:extLst>
              <a:ext uri="{FF2B5EF4-FFF2-40B4-BE49-F238E27FC236}">
                <a16:creationId xmlns:a16="http://schemas.microsoft.com/office/drawing/2014/main" id="{674FCEFB-5A22-4D94-B8C5-9BC38801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07" y="2722880"/>
            <a:ext cx="3718202" cy="302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07C29E74-6F10-473C-BAED-A1A55241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_x282429096">
            <a:extLst>
              <a:ext uri="{FF2B5EF4-FFF2-40B4-BE49-F238E27FC236}">
                <a16:creationId xmlns:a16="http://schemas.microsoft.com/office/drawing/2014/main" id="{4098B760-6511-4AC1-AB43-6ED41945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462" y="2722880"/>
            <a:ext cx="4832788" cy="30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2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1426E0BF-6DEE-435E-A047-94EC56F0C49E}"/>
              </a:ext>
            </a:extLst>
          </p:cNvPr>
          <p:cNvGrpSpPr/>
          <p:nvPr/>
        </p:nvGrpSpPr>
        <p:grpSpPr>
          <a:xfrm>
            <a:off x="467360" y="558801"/>
            <a:ext cx="11257280" cy="5487236"/>
            <a:chOff x="397961" y="253399"/>
            <a:chExt cx="11396078" cy="609803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53399"/>
              <a:ext cx="11396078" cy="855792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시스템 구현 결과</a:t>
              </a: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(1)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480934"/>
              <a:ext cx="11396078" cy="4870504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16683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980493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D356A23-C20F-4A9B-872B-03DC3252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C29E74-6F10-473C-BAED-A1A55241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149BCB-3FA2-4A25-9840-104E54976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49" name="_x282508632">
            <a:extLst>
              <a:ext uri="{FF2B5EF4-FFF2-40B4-BE49-F238E27FC236}">
                <a16:creationId xmlns:a16="http://schemas.microsoft.com/office/drawing/2014/main" id="{2F1B7493-AA17-4F26-87E2-232197B5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94" y="2064104"/>
            <a:ext cx="1749438" cy="315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908C0939-C541-4CE4-AB00-3BC3BB553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_x282505672">
            <a:extLst>
              <a:ext uri="{FF2B5EF4-FFF2-40B4-BE49-F238E27FC236}">
                <a16:creationId xmlns:a16="http://schemas.microsoft.com/office/drawing/2014/main" id="{1B04C282-B758-4C4D-AAC3-489417CA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612" y="2064104"/>
            <a:ext cx="3345506" cy="309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282655712">
            <a:extLst>
              <a:ext uri="{FF2B5EF4-FFF2-40B4-BE49-F238E27FC236}">
                <a16:creationId xmlns:a16="http://schemas.microsoft.com/office/drawing/2014/main" id="{E8490ECC-8196-4072-B24B-C3BC1E3D1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742" y="2064104"/>
            <a:ext cx="1916590" cy="2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F8BCB5D6-F390-49BD-8F10-D584F921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5" name="_x282650352">
            <a:extLst>
              <a:ext uri="{FF2B5EF4-FFF2-40B4-BE49-F238E27FC236}">
                <a16:creationId xmlns:a16="http://schemas.microsoft.com/office/drawing/2014/main" id="{720307F2-192F-448E-A2D2-783AF5201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386" y="2064104"/>
            <a:ext cx="1970294" cy="29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35F0BC-2E7B-40EA-A74C-76C4EF30E433}"/>
              </a:ext>
            </a:extLst>
          </p:cNvPr>
          <p:cNvSpPr txBox="1"/>
          <p:nvPr/>
        </p:nvSpPr>
        <p:spPr>
          <a:xfrm>
            <a:off x="776124" y="5319118"/>
            <a:ext cx="2692400" cy="60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&lt;5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속하는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20,000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발견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29417-6B25-424E-B28A-8F449DAA5A54}"/>
              </a:ext>
            </a:extLst>
          </p:cNvPr>
          <p:cNvSpPr txBox="1"/>
          <p:nvPr/>
        </p:nvSpPr>
        <p:spPr>
          <a:xfrm>
            <a:off x="3700165" y="5223792"/>
            <a:ext cx="269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&lt;50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Epoch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바탕으로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감소시켜 정확도 개선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A720D6-A3AA-4317-82D5-E29E5254E6F3}"/>
              </a:ext>
            </a:extLst>
          </p:cNvPr>
          <p:cNvSpPr txBox="1"/>
          <p:nvPr/>
        </p:nvSpPr>
        <p:spPr>
          <a:xfrm>
            <a:off x="7788633" y="5416787"/>
            <a:ext cx="3345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Testset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예측하는 모습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294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33877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구현 결과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(2)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69835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16683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980493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D356A23-C20F-4A9B-872B-03DC3252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C29E74-6F10-473C-BAED-A1A55241C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20736E-6879-49C7-A6AB-F759CDA2A5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6308" y="2376929"/>
            <a:ext cx="3431772" cy="34152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AD1D407-3942-4F32-87F1-798CBF5432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7200" y="2296160"/>
            <a:ext cx="3282874" cy="34960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E650A8-95FE-4B32-8715-A9B45DBA55EE}"/>
              </a:ext>
            </a:extLst>
          </p:cNvPr>
          <p:cNvSpPr/>
          <p:nvPr/>
        </p:nvSpPr>
        <p:spPr>
          <a:xfrm>
            <a:off x="7620000" y="5942694"/>
            <a:ext cx="1818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출력된 그래프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4AB142-0934-439D-B627-435484E8EB4B}"/>
              </a:ext>
            </a:extLst>
          </p:cNvPr>
          <p:cNvSpPr txBox="1"/>
          <p:nvPr/>
        </p:nvSpPr>
        <p:spPr>
          <a:xfrm>
            <a:off x="2002674" y="5942694"/>
            <a:ext cx="2479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&lt;Decision Tree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/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46F146-FA1B-43EA-BD02-AC8ACCE4D140}"/>
              </a:ext>
            </a:extLst>
          </p:cNvPr>
          <p:cNvSpPr txBox="1"/>
          <p:nvPr/>
        </p:nvSpPr>
        <p:spPr>
          <a:xfrm>
            <a:off x="1257450" y="1418997"/>
            <a:ext cx="998967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결정 트리 구조 알고리즘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: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sklearn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내의 학습된 붓꽃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(iris)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셋을 통해 결정 트리의 작동 구조와 출력 그래프를 확인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55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81613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구현 결과</a:t>
            </a: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(3)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7961" y="1352079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2B13DB0-0DEE-4646-8F9E-3AAE2DA1A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73427"/>
              </p:ext>
            </p:extLst>
          </p:nvPr>
        </p:nvGraphicFramePr>
        <p:xfrm>
          <a:off x="1114091" y="2403903"/>
          <a:ext cx="4351201" cy="3321895"/>
        </p:xfrm>
        <a:graphic>
          <a:graphicData uri="http://schemas.openxmlformats.org/drawingml/2006/table">
            <a:tbl>
              <a:tblPr/>
              <a:tblGrid>
                <a:gridCol w="806742">
                  <a:extLst>
                    <a:ext uri="{9D8B030D-6E8A-4147-A177-3AD203B41FA5}">
                      <a16:colId xmlns:a16="http://schemas.microsoft.com/office/drawing/2014/main" val="1217287105"/>
                    </a:ext>
                  </a:extLst>
                </a:gridCol>
                <a:gridCol w="3544459">
                  <a:extLst>
                    <a:ext uri="{9D8B030D-6E8A-4147-A177-3AD203B41FA5}">
                      <a16:colId xmlns:a16="http://schemas.microsoft.com/office/drawing/2014/main" val="2080763313"/>
                    </a:ext>
                  </a:extLst>
                </a:gridCol>
              </a:tblGrid>
              <a:tr h="2475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&lt; Test 1&gt;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43165"/>
                  </a:ext>
                </a:extLst>
              </a:tr>
              <a:tr h="8228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Input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 category, color ----&gt; outer, orange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159390"/>
                  </a:ext>
                </a:extLst>
              </a:tr>
              <a:tr h="1362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Proceseed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                                                    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상품 이미지의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Crop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및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                                                     색상 팔레트를 추출한 모습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560801"/>
                  </a:ext>
                </a:extLst>
              </a:tr>
              <a:tr h="8120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Output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상품의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나눔바른고딕" panose="020B0603020101020101" pitchFamily="50" charset="-127"/>
                        </a:rPr>
                        <a:t>RGB, </a:t>
                      </a:r>
                      <a:r>
                        <a:rPr lang="en-US" altLang="ko-KR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hexcode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색상 값들과 유사 색상 판별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Boolean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값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(True)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도출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</a:txBody>
                  <a:tcPr marL="43622" marR="43622" marT="12060" marB="120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20114"/>
                  </a:ext>
                </a:extLst>
              </a:tr>
            </a:tbl>
          </a:graphicData>
        </a:graphic>
      </p:graphicFrame>
      <p:pic>
        <p:nvPicPr>
          <p:cNvPr id="2054" name="_x209522920">
            <a:extLst>
              <a:ext uri="{FF2B5EF4-FFF2-40B4-BE49-F238E27FC236}">
                <a16:creationId xmlns:a16="http://schemas.microsoft.com/office/drawing/2014/main" id="{C2F91C0D-E609-42F6-984B-A4D294BB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28" y="2725509"/>
            <a:ext cx="2820746" cy="62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209526200">
            <a:extLst>
              <a:ext uri="{FF2B5EF4-FFF2-40B4-BE49-F238E27FC236}">
                <a16:creationId xmlns:a16="http://schemas.microsoft.com/office/drawing/2014/main" id="{8284E7CF-A8D6-4B8B-89EA-A86986C03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76" y="3645707"/>
            <a:ext cx="1222622" cy="128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_x209333184">
            <a:extLst>
              <a:ext uri="{FF2B5EF4-FFF2-40B4-BE49-F238E27FC236}">
                <a16:creationId xmlns:a16="http://schemas.microsoft.com/office/drawing/2014/main" id="{8D8C6114-BE91-45B2-BF79-ECEEDAB4A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28" y="5148456"/>
            <a:ext cx="3130396" cy="35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BC8BBA-8BF9-4FBB-BF5F-E57F501C2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72644"/>
              </p:ext>
            </p:extLst>
          </p:nvPr>
        </p:nvGraphicFramePr>
        <p:xfrm>
          <a:off x="6424966" y="2284020"/>
          <a:ext cx="4431889" cy="3611022"/>
        </p:xfrm>
        <a:graphic>
          <a:graphicData uri="http://schemas.openxmlformats.org/drawingml/2006/table">
            <a:tbl>
              <a:tblPr/>
              <a:tblGrid>
                <a:gridCol w="769228">
                  <a:extLst>
                    <a:ext uri="{9D8B030D-6E8A-4147-A177-3AD203B41FA5}">
                      <a16:colId xmlns:a16="http://schemas.microsoft.com/office/drawing/2014/main" val="2293078832"/>
                    </a:ext>
                  </a:extLst>
                </a:gridCol>
                <a:gridCol w="3662661">
                  <a:extLst>
                    <a:ext uri="{9D8B030D-6E8A-4147-A177-3AD203B41FA5}">
                      <a16:colId xmlns:a16="http://schemas.microsoft.com/office/drawing/2014/main" val="889866744"/>
                    </a:ext>
                  </a:extLst>
                </a:gridCol>
              </a:tblGrid>
              <a:tr h="254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&lt; Test 2&gt;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10616"/>
                  </a:ext>
                </a:extLst>
              </a:tr>
              <a:tr h="9216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Input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 category, color ----&gt; skirt, red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092553"/>
                  </a:ext>
                </a:extLst>
              </a:tr>
              <a:tr h="16315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Proceseed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                                                           상품 이미지의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Crop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및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                                                            색상 팔레트를 추출한 모습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780747"/>
                  </a:ext>
                </a:extLst>
              </a:tr>
              <a:tr h="803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Output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함초롬바탕" panose="02030504000101010101" pitchFamily="18" charset="-127"/>
                        </a:rPr>
                        <a:t>상품의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RGB, </a:t>
                      </a:r>
                      <a:r>
                        <a:rPr lang="en-US" altLang="ko-KR" sz="9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hexcode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색상 값들과 유사 색상 판별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Boolean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값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False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도출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52" marR="41752" marT="11543" marB="115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11240"/>
                  </a:ext>
                </a:extLst>
              </a:tr>
            </a:tbl>
          </a:graphicData>
        </a:graphic>
      </p:graphicFrame>
      <p:pic>
        <p:nvPicPr>
          <p:cNvPr id="2057" name="_x208034800">
            <a:extLst>
              <a:ext uri="{FF2B5EF4-FFF2-40B4-BE49-F238E27FC236}">
                <a16:creationId xmlns:a16="http://schemas.microsoft.com/office/drawing/2014/main" id="{B9F016E2-E6C6-4F68-A3C6-0EC9AB52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353" y="2629842"/>
            <a:ext cx="2864688" cy="5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_x208038880">
            <a:extLst>
              <a:ext uri="{FF2B5EF4-FFF2-40B4-BE49-F238E27FC236}">
                <a16:creationId xmlns:a16="http://schemas.microsoft.com/office/drawing/2014/main" id="{AF723358-F214-475F-AE9D-1E1B237C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353" y="3506427"/>
            <a:ext cx="1347815" cy="155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_x209522920">
            <a:extLst>
              <a:ext uri="{FF2B5EF4-FFF2-40B4-BE49-F238E27FC236}">
                <a16:creationId xmlns:a16="http://schemas.microsoft.com/office/drawing/2014/main" id="{50C514ED-DFA8-4C75-A5B2-B14CCCEC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54" y="5378559"/>
            <a:ext cx="2864688" cy="39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466E07-5D0D-4F22-8281-3506D8481B3B}"/>
              </a:ext>
            </a:extLst>
          </p:cNvPr>
          <p:cNvSpPr txBox="1"/>
          <p:nvPr/>
        </p:nvSpPr>
        <p:spPr>
          <a:xfrm>
            <a:off x="1134411" y="1373016"/>
            <a:ext cx="922797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 추출 알고리즘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기본적인  색상들을 바탕으로 원하는 컬러를 입력하면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input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된 옷 상품의 색상과 비슷한 계열인지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색상값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(Hue)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경계값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구간으로 판별 후 일시성을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True/False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출력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6E653-2B21-4D13-AD92-33CD280DF4F8}"/>
              </a:ext>
            </a:extLst>
          </p:cNvPr>
          <p:cNvSpPr txBox="1"/>
          <p:nvPr/>
        </p:nvSpPr>
        <p:spPr>
          <a:xfrm>
            <a:off x="1402239" y="5909377"/>
            <a:ext cx="9227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출력물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컬러의 팔레트 그래프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RGB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컬러 </a:t>
            </a:r>
            <a:r>
              <a:rPr lang="en-US" altLang="ko-KR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Hexcode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, HSV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79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목표 대비 달성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7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67712B1-2C29-497B-A0CE-52B60ACA1205}"/>
              </a:ext>
            </a:extLst>
          </p:cNvPr>
          <p:cNvGrpSpPr/>
          <p:nvPr/>
        </p:nvGrpSpPr>
        <p:grpSpPr>
          <a:xfrm>
            <a:off x="801278" y="480767"/>
            <a:ext cx="10589444" cy="5764860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4. </a:t>
              </a:r>
              <a:r>
                <a:rPr lang="ko-KR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목표 대비 달성</a:t>
              </a: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(1)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360000" rIns="720000" bIns="360000" rtlCol="0" anchor="ctr"/>
            <a:lstStyle/>
            <a:p>
              <a:pPr fontAlgn="base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신경망 알고리즘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51B0CC-29CA-4CF6-8E9B-19C09ED4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12070"/>
              </p:ext>
            </p:extLst>
          </p:nvPr>
        </p:nvGraphicFramePr>
        <p:xfrm>
          <a:off x="1628675" y="2121634"/>
          <a:ext cx="8817204" cy="3930325"/>
        </p:xfrm>
        <a:graphic>
          <a:graphicData uri="http://schemas.openxmlformats.org/drawingml/2006/table">
            <a:tbl>
              <a:tblPr/>
              <a:tblGrid>
                <a:gridCol w="2921695">
                  <a:extLst>
                    <a:ext uri="{9D8B030D-6E8A-4147-A177-3AD203B41FA5}">
                      <a16:colId xmlns:a16="http://schemas.microsoft.com/office/drawing/2014/main" val="3249383211"/>
                    </a:ext>
                  </a:extLst>
                </a:gridCol>
                <a:gridCol w="5895509">
                  <a:extLst>
                    <a:ext uri="{9D8B030D-6E8A-4147-A177-3AD203B41FA5}">
                      <a16:colId xmlns:a16="http://schemas.microsoft.com/office/drawing/2014/main" val="1751472317"/>
                    </a:ext>
                  </a:extLst>
                </a:gridCol>
              </a:tblGrid>
              <a:tr h="6045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목표</a:t>
                      </a:r>
                    </a:p>
                  </a:txBody>
                  <a:tcPr marL="720000" marR="72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진행 결과</a:t>
                      </a:r>
                    </a:p>
                  </a:txBody>
                  <a:tcPr marL="720000" marR="72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06962"/>
                  </a:ext>
                </a:extLst>
              </a:tr>
              <a:tr h="2403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CNN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신경망 기술을 이용한 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Image classification</a:t>
                      </a:r>
                    </a:p>
                  </a:txBody>
                  <a:tcPr marL="360000" marR="360000" marT="360000" marB="36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Tensorflow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2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Keras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오픈소스 라이브러리를 통해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CNN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모델을 구현함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marR="0" indent="-17145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Train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data: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카테고리별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5,000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/ Test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카테고리별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1,000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</a:t>
                      </a: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처음에는 </a:t>
                      </a:r>
                      <a:r>
                        <a:rPr lang="ko-KR" altLang="en-US" sz="12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라벨링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후 트레이닝 하는 시간이 너무 오래 걸렸지만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수많은 보완을 통해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10~20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 안에 이미지 트레이닝 후 테스트하고 예측결과를 비교할 수 있게 됨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트레이닝을 완료한 가중치파일을 이용하여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이미지를 받으면 모델을 실행시킬 때마다 트레이닝 하지 않고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즉시 테스트를 거쳐 예측 값을 확인하는 알고리즘을 개발하고자 했으나 시간적 여유가 부족하여 미완성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marR="360000" marT="360000" marB="36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5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39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8F7CA6D-9198-4020-B4A6-02D8D8619C62}"/>
              </a:ext>
            </a:extLst>
          </p:cNvPr>
          <p:cNvGrpSpPr/>
          <p:nvPr/>
        </p:nvGrpSpPr>
        <p:grpSpPr>
          <a:xfrm>
            <a:off x="779929" y="484095"/>
            <a:ext cx="10632142" cy="5758204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4. </a:t>
              </a:r>
              <a:r>
                <a:rPr lang="ko-KR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목표 대비 달성</a:t>
              </a: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(2)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결정 트리 학습 알고리즘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51B0CC-29CA-4CF6-8E9B-19C09ED4C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96794"/>
              </p:ext>
            </p:extLst>
          </p:nvPr>
        </p:nvGraphicFramePr>
        <p:xfrm>
          <a:off x="1369356" y="2438745"/>
          <a:ext cx="9453288" cy="3067176"/>
        </p:xfrm>
        <a:graphic>
          <a:graphicData uri="http://schemas.openxmlformats.org/drawingml/2006/table">
            <a:tbl>
              <a:tblPr/>
              <a:tblGrid>
                <a:gridCol w="3123622">
                  <a:extLst>
                    <a:ext uri="{9D8B030D-6E8A-4147-A177-3AD203B41FA5}">
                      <a16:colId xmlns:a16="http://schemas.microsoft.com/office/drawing/2014/main" val="3249383211"/>
                    </a:ext>
                  </a:extLst>
                </a:gridCol>
                <a:gridCol w="6329666">
                  <a:extLst>
                    <a:ext uri="{9D8B030D-6E8A-4147-A177-3AD203B41FA5}">
                      <a16:colId xmlns:a16="http://schemas.microsoft.com/office/drawing/2014/main" val="1751472317"/>
                    </a:ext>
                  </a:extLst>
                </a:gridCol>
              </a:tblGrid>
              <a:tr h="3922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진행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06962"/>
                  </a:ext>
                </a:extLst>
              </a:tr>
              <a:tr h="26748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결정트리를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이용한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기온별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옷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분류 및 추천</a:t>
                      </a: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Sklearn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라이브러리에서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결정트리를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공유하여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matplotlib,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graphviz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라이브러리를 통해 그래프를 출력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 학습된 데이터셋을 이용해 그래프를 그렸으나 임의로 만든 데이터셋을 학습시키는 단계는 접근하지 못했음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옷 데이터를 어떤 식으로 분류하고 추천할 지에 대한 해결책도 불분명하기 때문에 결과적으로 미흡함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59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7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B05FE4-FDCC-468C-BA78-698589FCCCA6}"/>
              </a:ext>
            </a:extLst>
          </p:cNvPr>
          <p:cNvGrpSpPr/>
          <p:nvPr/>
        </p:nvGrpSpPr>
        <p:grpSpPr>
          <a:xfrm>
            <a:off x="772998" y="527901"/>
            <a:ext cx="10646004" cy="5670592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4. </a:t>
              </a: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목표 대비 달성</a:t>
              </a: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(3)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endPara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색상 추출 알고리즘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FD1AE9-A173-472E-88B5-5EFB5953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70504"/>
              </p:ext>
            </p:extLst>
          </p:nvPr>
        </p:nvGraphicFramePr>
        <p:xfrm>
          <a:off x="1550948" y="2299769"/>
          <a:ext cx="8812252" cy="3462867"/>
        </p:xfrm>
        <a:graphic>
          <a:graphicData uri="http://schemas.openxmlformats.org/drawingml/2006/table">
            <a:tbl>
              <a:tblPr/>
              <a:tblGrid>
                <a:gridCol w="3002002">
                  <a:extLst>
                    <a:ext uri="{9D8B030D-6E8A-4147-A177-3AD203B41FA5}">
                      <a16:colId xmlns:a16="http://schemas.microsoft.com/office/drawing/2014/main" val="3697165943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2914086934"/>
                    </a:ext>
                  </a:extLst>
                </a:gridCol>
              </a:tblGrid>
              <a:tr h="400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함초롬바탕" panose="02030504000101010101" pitchFamily="18" charset="-127"/>
                        </a:rPr>
                        <a:t>진행 결과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95924"/>
                  </a:ext>
                </a:extLst>
              </a:tr>
              <a:tr h="13642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옷의 영역만 인식하기 위한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detection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기법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옷 영역 인식하는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detection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기법은 끝내 구현하지 못했으며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대신 상품 이미지의 특성상 중앙을 기준으로 위치해 있어서 카테고리별 보편적 위치에 따라 상하좌우를 일정한 크기만큼 자르는 대체 방법을 이용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084902"/>
                  </a:ext>
                </a:extLst>
              </a:tr>
              <a:tr h="16978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색상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명도에 따른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세분화된 컬러 인식 및 추출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K-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클러스터링 기법을 이용하여 옷의 주요 이미지 추출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채도와 명도는 색온도 계산 학습을 완전히 이해하지 못하여 기본적인 단색상 값으로만 비교할 수 있는 알고리즘 구현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6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1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5.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과제를 통해 배운 점과 향후 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 과제를 </a:t>
            </a:r>
            <a:r>
              <a:rPr lang="ko-KR" altLang="en-US" sz="40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이어나갈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팀을 위한 조언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93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841D94F-5400-440F-B9EA-9BDEB4B72BAD}"/>
              </a:ext>
            </a:extLst>
          </p:cNvPr>
          <p:cNvGrpSpPr/>
          <p:nvPr/>
        </p:nvGrpSpPr>
        <p:grpSpPr>
          <a:xfrm>
            <a:off x="521616" y="367646"/>
            <a:ext cx="11148768" cy="5789388"/>
            <a:chOff x="397961" y="79899"/>
            <a:chExt cx="11396078" cy="636488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79899"/>
              <a:ext cx="11396078" cy="1128952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5. 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과제를 통해 </a:t>
              </a: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배운점과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향후 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이 과제를 </a:t>
              </a: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이어나갈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팀을 위한 조언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(1)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fontAlgn="base"/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 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신경망 알고리즘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7F7DC6-091C-42E1-A5E3-1E53218D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07204"/>
              </p:ext>
            </p:extLst>
          </p:nvPr>
        </p:nvGraphicFramePr>
        <p:xfrm>
          <a:off x="667952" y="2208741"/>
          <a:ext cx="10856096" cy="3595717"/>
        </p:xfrm>
        <a:graphic>
          <a:graphicData uri="http://schemas.openxmlformats.org/drawingml/2006/table">
            <a:tbl>
              <a:tblPr/>
              <a:tblGrid>
                <a:gridCol w="2238856">
                  <a:extLst>
                    <a:ext uri="{9D8B030D-6E8A-4147-A177-3AD203B41FA5}">
                      <a16:colId xmlns:a16="http://schemas.microsoft.com/office/drawing/2014/main" val="1168984707"/>
                    </a:ext>
                  </a:extLst>
                </a:gridCol>
                <a:gridCol w="8617240">
                  <a:extLst>
                    <a:ext uri="{9D8B030D-6E8A-4147-A177-3AD203B41FA5}">
                      <a16:colId xmlns:a16="http://schemas.microsoft.com/office/drawing/2014/main" val="1537452578"/>
                    </a:ext>
                  </a:extLst>
                </a:gridCol>
              </a:tblGrid>
              <a:tr h="9888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배운 점</a:t>
                      </a: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처음으로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대해 공부하고 직접 알고리즘을 구현해 봄으로써 요즘 각광받는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기술에 대한 새로운 지식과 흥미를 갖게 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팀 프로젝트를 진행하면서 팀원들 각자가 이러한 프로젝트를 진행하기위해 큰 책임감과 적극성이 필요하다는 것을 알게 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8377"/>
                  </a:ext>
                </a:extLst>
              </a:tr>
              <a:tr h="26068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향후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이어나갈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팀을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위한 조언</a:t>
                      </a: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AI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라는 분야에 대해 무지 했었고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처음에는 감도 못 잡았었다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서적을 구매해서 이론적인 공부도 해보고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웹서핑을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통해 지식을 얻으려고도 해보았지만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와닿지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않았다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공개된 오픈소스 라이브러리에서 코드를 보고 무작정 코드를 짜보고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눈으로 결과 값을 확인해봤을 때 이론으로 배우는 것보다 몇 배는 더 빠르게 이해되고 흥미를 느낄 수 있었다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우리학과에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아직은 인공지능과 관련된 수업이 많지 않기 때문에 처음 시작이 어렵다고 생각한다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그런 사람들은 무작정 코드를 실행시켜보고 몸으로 직접 배워보면 더 빠르고 쉽게 접근할 수 있을 것이다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Keras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오픈소스를 활용하여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CNN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트레이닝 모델을 만들고 가중치를 저장한 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Input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데이터를 받으면 즉시 예측 값을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Output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하고 시각적으로 비교하기 쉽게 나타낼 수 있다면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CNN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이용한 이미지 분류는 완료한 것이라고 생각한다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단순히 이미지를 보고 예측하는 것으로 끝이 아니라 예측 값이 일치하면 그 이미지를 특정 폴더에 저장하는 알고리즘을 만들 수 있으면 좋을 것 같다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34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4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57680" y="1005840"/>
            <a:ext cx="8676640" cy="4846320"/>
          </a:xfrm>
          <a:prstGeom prst="roundRect">
            <a:avLst>
              <a:gd name="adj" fmla="val 1536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92329" y="1266751"/>
            <a:ext cx="2007341" cy="53874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29840" y="1937904"/>
            <a:ext cx="6685877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목표 및 필요성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1.1 </a:t>
            </a: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과제의 목표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1.2 </a:t>
            </a: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과제의 필요성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요구사항 및 설계 결과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2.1 </a:t>
            </a: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요구사항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2.2 </a:t>
            </a: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결과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구현 결과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대비 달성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과제를 통해 배운 점과 향후 이 과제를 이어 나갈 팀을 위한 조언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테스팅 결과 및 공유에 관한 설명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31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7CE6C0E-4621-482D-8674-F7F91B631731}"/>
              </a:ext>
            </a:extLst>
          </p:cNvPr>
          <p:cNvGrpSpPr/>
          <p:nvPr/>
        </p:nvGrpSpPr>
        <p:grpSpPr>
          <a:xfrm>
            <a:off x="631596" y="527901"/>
            <a:ext cx="10928808" cy="5468878"/>
            <a:chOff x="397961" y="79899"/>
            <a:chExt cx="11396078" cy="636488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79899"/>
              <a:ext cx="11396078" cy="1128952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5. 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과제를 통해 </a:t>
              </a: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배운점과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향후 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이 과제를 </a:t>
              </a: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이어나갈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팀을 위한 조언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(2)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결정 트리 학습 알고리즘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7F7DC6-091C-42E1-A5E3-1E53218D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36881"/>
              </p:ext>
            </p:extLst>
          </p:nvPr>
        </p:nvGraphicFramePr>
        <p:xfrm>
          <a:off x="1168923" y="2230246"/>
          <a:ext cx="9941952" cy="3653700"/>
        </p:xfrm>
        <a:graphic>
          <a:graphicData uri="http://schemas.openxmlformats.org/drawingml/2006/table">
            <a:tbl>
              <a:tblPr/>
              <a:tblGrid>
                <a:gridCol w="2050332">
                  <a:extLst>
                    <a:ext uri="{9D8B030D-6E8A-4147-A177-3AD203B41FA5}">
                      <a16:colId xmlns:a16="http://schemas.microsoft.com/office/drawing/2014/main" val="1168984707"/>
                    </a:ext>
                  </a:extLst>
                </a:gridCol>
                <a:gridCol w="7891620">
                  <a:extLst>
                    <a:ext uri="{9D8B030D-6E8A-4147-A177-3AD203B41FA5}">
                      <a16:colId xmlns:a16="http://schemas.microsoft.com/office/drawing/2014/main" val="1537452578"/>
                    </a:ext>
                  </a:extLst>
                </a:gridCol>
              </a:tblGrid>
              <a:tr h="1176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배운 점</a:t>
                      </a: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처음 팀 프로젝트를 진행하여서 진행속도도 더디고 많이 미흡한 부분이 많았지만 팀 과제를 수행할 때 개인이 가져야 할 책임감과 태도에 대하여 생각해보고 나 자신을 돌아 보는 계기가 되었던 것 같다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AI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프로젝트를 진행하면서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분야에 접하게 되어 새로운 지식과 견해를 배우게 되었다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8377"/>
                  </a:ext>
                </a:extLst>
              </a:tr>
              <a:tr h="2070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향후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이어나갈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팀을 위한 조언</a:t>
                      </a: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AI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지식을 기반으로 수행할 프로젝트이기 때문에 미리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공부를 하고 오는 것이 매우 도움이 될 것 같다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 분야에 대해서는 결정 트리의 개념과 구조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결정 트리의 학습 방법에 대하여 심도 있게 공부하면 될 것 같다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그리고 눈으로만 보지 말고 직접 코드를 실행해보고 에러를 고치는 눈으로 결과를 확인해야 습득이 빠른 점도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염두해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두면 좋다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다음 해야 할 단계는 모아 놓은 이미지 데이터들을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csv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파일로 된 데이터셋으로 변환하고 결정 트리에 학습시키는 방향일 것이다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결정 트리를 이 프로젝트에서 어떤 방안으로 사용하면 좋을지 또는 다른 모델을 통해 더 좋은 결과물을 낼 수 있다면 다른 모델은 어떤 것이 있을지에 대하여 조사하는 것도 다른 방안일 것 같다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0" marR="360000" marT="180000" marB="180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34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96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F10399E-AC46-42FF-AF2A-6DE91EF82D84}"/>
              </a:ext>
            </a:extLst>
          </p:cNvPr>
          <p:cNvGrpSpPr/>
          <p:nvPr/>
        </p:nvGrpSpPr>
        <p:grpSpPr>
          <a:xfrm>
            <a:off x="782425" y="518474"/>
            <a:ext cx="10627150" cy="5487732"/>
            <a:chOff x="397961" y="79899"/>
            <a:chExt cx="11396078" cy="636488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79899"/>
              <a:ext cx="11396078" cy="1128952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5. 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과제를 통해 </a:t>
              </a: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배운점과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향후 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이 과제를 </a:t>
              </a: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이어나갈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팀을 위한 조언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(3)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색상 추출 알고리즘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b="1" dirty="0">
                <a:solidFill>
                  <a:prstClr val="white">
                    <a:lumMod val="50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A588E33-7655-4496-BAD2-92EEEBA30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22333"/>
              </p:ext>
            </p:extLst>
          </p:nvPr>
        </p:nvGraphicFramePr>
        <p:xfrm>
          <a:off x="1040408" y="2328421"/>
          <a:ext cx="10196344" cy="3518376"/>
        </p:xfrm>
        <a:graphic>
          <a:graphicData uri="http://schemas.openxmlformats.org/drawingml/2006/table">
            <a:tbl>
              <a:tblPr/>
              <a:tblGrid>
                <a:gridCol w="2108974">
                  <a:extLst>
                    <a:ext uri="{9D8B030D-6E8A-4147-A177-3AD203B41FA5}">
                      <a16:colId xmlns:a16="http://schemas.microsoft.com/office/drawing/2014/main" val="2422080381"/>
                    </a:ext>
                  </a:extLst>
                </a:gridCol>
                <a:gridCol w="8087370">
                  <a:extLst>
                    <a:ext uri="{9D8B030D-6E8A-4147-A177-3AD203B41FA5}">
                      <a16:colId xmlns:a16="http://schemas.microsoft.com/office/drawing/2014/main" val="1193020790"/>
                    </a:ext>
                  </a:extLst>
                </a:gridCol>
              </a:tblGrid>
              <a:tr h="15797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배운 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이미지의 색상 추출을 위해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클러스터링의 개념을 학습하고 적용시켜볼 수 있었다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-CNN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데이터셋을 준비하기 위해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파이썬을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기반의 웹 이미지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크롤링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기법을 활용하여 직접 코드도 구현해봤으며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그로 인해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파이썬과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웹의 연동 방식과 파일 저장 방식 원리 등을 학습할 수 있었으며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원하는 형식으로 몇 만장 정도의 데이터들을 편하게 모을 수 있었다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하나의 프로젝트를 위해 다른 사람들과 협동하는 일이 쉽지 않음을 배울 수 있었고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앞으로 이런 업무가 있을 때는 어떤 흐름과 방향으로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준비해나가야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할지 미리 체험해볼 수 있는 좋은 계기가 되었다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51650"/>
                  </a:ext>
                </a:extLst>
              </a:tr>
              <a:tr h="19386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향후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이어나갈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팀을 위한 조언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시간이 많지 않았던 것 있고 가지고 있던 지식이 부족했던 이유도 있었기에 이번에 우리가 구현한 알고리즘들은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어찌보면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약간 편법을 쓰거나 우리 각자만의 방법으로 구현했기에 다양한 테스트를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하다보면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오류가 생길 수도 있다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대표적으로 아래와 같은 부분을 보완하고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추가해나가면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더욱 안정화될 것으로 보인다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이미지에서 위치에 상관 없이 카테고리별로 옷의 형태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좌표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 인식하고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 좌표 내에서 색상을 추출하기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단순한 색상 뿐 아니라 색상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채도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명도의 관계 개념을 이용하여 인간과 비슷하게 인식할 수 있는 색상 판별 코드를 구현하기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32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275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테스팅 결과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41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66371CF-3310-4291-A797-6B53EDCF8A31}"/>
              </a:ext>
            </a:extLst>
          </p:cNvPr>
          <p:cNvGrpSpPr/>
          <p:nvPr/>
        </p:nvGrpSpPr>
        <p:grpSpPr>
          <a:xfrm>
            <a:off x="779929" y="466166"/>
            <a:ext cx="10632142" cy="5794062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6. </a:t>
              </a:r>
              <a:r>
                <a:rPr lang="ko-KR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시스템 테스팅 결과</a:t>
              </a:r>
              <a:endPara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360000" rIns="720000" bIns="360000" rtlCol="0" anchor="ctr"/>
            <a:lstStyle/>
            <a:p>
              <a:pPr fontAlgn="base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신경망 코드를 테스팅 한 결과는 트레이닝 셋을 이용하여 이미지를 학습하고 학습된 모델을 기반으로 테스트셋 이미지를 테스팅 했을 때 시각적으로 선택된 이미지와 예측 값을 눈으로 확인 할 수 있으며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정확도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70~80%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정도 나오는 것으로 확인됨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ct val="150000"/>
                </a:lnSpc>
              </a:pPr>
              <a:endParaRPr lang="en-US" altLang="ko-KR" sz="7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결정 트리 학습을 테스팅 하기 위해서는 옷 이미지 데이터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(PNG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csv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파일로 전환한 후 그 데이터로 학습시켜야 하지만 기초 설계의 빈약함과 시간이 촉박하여 구현 방법 조사와 필요한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csv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데이터들을 잘 준비하지 못해 결정 트리 학습을 완료하지 못함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ct val="150000"/>
                </a:lnSpc>
              </a:pPr>
              <a:endParaRPr lang="en-US" altLang="ko-KR" sz="7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이미지를 가운데를 기점으로 축소시킨 후 그 부부의 색상을 추출함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이러한 알고리즘을 이용하여 이미지를 축소시켰고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축소시킨 이미지의 한 부분이 아닌 모든 부분의 색상을 추출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가장 유사한 색상으로 분류과정을 거침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테스팅 한 결과 축소한 이미지의 색상이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R, G, B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값과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Hex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HSV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값으로 출력됨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39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66371CF-3310-4291-A797-6B53EDCF8A31}"/>
              </a:ext>
            </a:extLst>
          </p:cNvPr>
          <p:cNvGrpSpPr/>
          <p:nvPr/>
        </p:nvGrpSpPr>
        <p:grpSpPr>
          <a:xfrm>
            <a:off x="779929" y="466166"/>
            <a:ext cx="10632142" cy="5794062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6. </a:t>
              </a:r>
              <a:r>
                <a:rPr lang="ko-KR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공유</a:t>
              </a:r>
              <a:r>
                <a:rPr lang="en-US" altLang="ko-KR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(Git)</a:t>
              </a:r>
              <a:r>
                <a:rPr lang="ko-KR" altLang="en-US" sz="36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설명</a:t>
              </a:r>
              <a:endPara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360000" rIns="720000" bIns="360000" rtlCol="0" anchor="ctr"/>
            <a:lstStyle/>
            <a:p>
              <a:pPr fontAlgn="base">
                <a:lnSpc>
                  <a:spcPct val="150000"/>
                </a:lnSpc>
              </a:pPr>
              <a:endPara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F7C6A50-11D1-456B-923E-50EB2334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90" y="1874544"/>
            <a:ext cx="4198304" cy="4088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523A76-9C06-4829-B107-DB4888D57A0A}"/>
              </a:ext>
            </a:extLst>
          </p:cNvPr>
          <p:cNvSpPr txBox="1"/>
          <p:nvPr/>
        </p:nvSpPr>
        <p:spPr>
          <a:xfrm>
            <a:off x="5904705" y="1992003"/>
            <a:ext cx="458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링크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dirty="0">
                <a:hlinkClick r:id="rId3"/>
              </a:rPr>
              <a:t>https://github.com/dlwlsdn201/2020CapstonDesign_OOTD-Project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05F50-40DF-4C97-9A98-D7B5A57E2CB8}"/>
              </a:ext>
            </a:extLst>
          </p:cNvPr>
          <p:cNvSpPr txBox="1"/>
          <p:nvPr/>
        </p:nvSpPr>
        <p:spPr>
          <a:xfrm>
            <a:off x="5904705" y="3168127"/>
            <a:ext cx="5272706" cy="259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자료 종류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CNN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옷 이미지 학습 및 카테고리별 라벨 작업 모델 코드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2) K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클러스터링을 활용한 이미지 색상 추출 알고리즘 코드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3)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붓꽃 이미지 데이터를 기반으로 몇가지 조건에 따라 분류하는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결정트리구조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코드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4)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참고 자료 사이트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PPT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한글파일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알고리즘 구현 결과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jpg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보고서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참여자 메일 정보 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65816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0C1DB-6387-406C-8C91-C04438D561CC}"/>
              </a:ext>
            </a:extLst>
          </p:cNvPr>
          <p:cNvSpPr txBox="1"/>
          <p:nvPr/>
        </p:nvSpPr>
        <p:spPr>
          <a:xfrm>
            <a:off x="3671942" y="3013501"/>
            <a:ext cx="5020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7480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목표 및 필요성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47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965200" y="619600"/>
            <a:ext cx="10261600" cy="686222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1.1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과제의 목표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65200" y="1607897"/>
            <a:ext cx="10261600" cy="4517380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360000" rIns="720000" bIns="360000"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알고리즘을 사용하여 크롤링한 옷 데이터에 라벨을 부여하여 옷 데이터를 자동으로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해주는 알고리즘 구현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기술로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작업된 옷 데이터들과 결정 트리 구조 개념을 활용하여 기온에 적합한 옷을 추천해주는 알고리즘을 구현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라벨링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 옷 데이터의 색상을 추출한 후 사용자가 선호하는 색상과 비슷한 옷 이미지의 색상의 옷 상품을 추천해주는 알고리즘을 구현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● 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세 가지 알고리즘을 결정 트리 구조를 사용하여 하나의 알고리즘으로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병합</a:t>
            </a:r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00047" y="1159497"/>
            <a:ext cx="72508" cy="5898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AD7B7A-8CB3-4B58-B91A-9BCB1E54CCB5}"/>
              </a:ext>
            </a:extLst>
          </p:cNvPr>
          <p:cNvGrpSpPr/>
          <p:nvPr/>
        </p:nvGrpSpPr>
        <p:grpSpPr>
          <a:xfrm>
            <a:off x="11019445" y="1159497"/>
            <a:ext cx="72508" cy="589820"/>
            <a:chOff x="566241" y="1064419"/>
            <a:chExt cx="144291" cy="575320"/>
          </a:xfrm>
        </p:grpSpPr>
        <p:sp>
          <p:nvSpPr>
            <p:cNvPr id="21" name="모서리가 둥근 직사각형 7">
              <a:extLst>
                <a:ext uri="{FF2B5EF4-FFF2-40B4-BE49-F238E27FC236}">
                  <a16:creationId xmlns:a16="http://schemas.microsoft.com/office/drawing/2014/main" id="{AD37729C-C78B-4279-805F-35CA67BFE8B0}"/>
                </a:ext>
              </a:extLst>
            </p:cNvPr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모서리가 둥근 직사각형 8">
              <a:extLst>
                <a:ext uri="{FF2B5EF4-FFF2-40B4-BE49-F238E27FC236}">
                  <a16:creationId xmlns:a16="http://schemas.microsoft.com/office/drawing/2014/main" id="{2A1B2B00-8017-48B9-8395-359F488236C9}"/>
                </a:ext>
              </a:extLst>
            </p:cNvPr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CDE3DEB9-A873-4A52-8669-C8E7C6956212}"/>
                </a:ext>
              </a:extLst>
            </p:cNvPr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14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EC24CDC-CA98-49DA-97A7-5BE3E6FD0700}"/>
              </a:ext>
            </a:extLst>
          </p:cNvPr>
          <p:cNvGrpSpPr/>
          <p:nvPr/>
        </p:nvGrpSpPr>
        <p:grpSpPr>
          <a:xfrm>
            <a:off x="975360" y="619761"/>
            <a:ext cx="10241280" cy="5486872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1.2 </a:t>
              </a: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과제의 필요성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360000" rIns="720000" bIns="360000" rtlCol="0" anchor="ctr"/>
            <a:lstStyle/>
            <a:p>
              <a:pPr fontAlgn="base">
                <a:lnSpc>
                  <a:spcPct val="20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●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바쁜 일상을 살아가고 있는 현대인들에게 매일 옷을 고르고 신경 쓸 시간이 부족함 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이러한 문제점을 이번 프로젝트로 사용자의 취향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색상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기온에 따라 옷을 추천 받을 수 있음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ct val="200000"/>
                </a:lnSpc>
              </a:pP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만약 이 프로젝트로 인해 입을 옷을 고민하는 시간을 줄인다면 숙면시간이 조금이라도 더 가질 수 있거나 아침 식사를 할 수 있는 시간이 생기고 온라인 쇼핑몰의 홍보 효과까지 누릴 수 있음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이런 사소한 효과들로 결국 삶의 질을 향상시킬 수 있기에 이 프로젝트를 진행함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56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요구사항 및 설계 결과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06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4A1AE3-0E97-4DEA-9802-351EFD62C5F2}"/>
              </a:ext>
            </a:extLst>
          </p:cNvPr>
          <p:cNvGrpSpPr/>
          <p:nvPr/>
        </p:nvGrpSpPr>
        <p:grpSpPr>
          <a:xfrm>
            <a:off x="1076960" y="538480"/>
            <a:ext cx="10038080" cy="5649434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2.1 </a:t>
              </a: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시스템 요구사항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392BD3AD-3EFA-4786-B970-157563DD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5" name="_x207016584">
            <a:extLst>
              <a:ext uri="{FF2B5EF4-FFF2-40B4-BE49-F238E27FC236}">
                <a16:creationId xmlns:a16="http://schemas.microsoft.com/office/drawing/2014/main" id="{996BBA06-A903-4BBF-8167-5F85812EF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39" y="1785022"/>
            <a:ext cx="8249922" cy="42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1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160B34A-705C-4F9F-B2C8-DC8EEE09F223}"/>
              </a:ext>
            </a:extLst>
          </p:cNvPr>
          <p:cNvGrpSpPr/>
          <p:nvPr/>
        </p:nvGrpSpPr>
        <p:grpSpPr>
          <a:xfrm>
            <a:off x="1087120" y="680720"/>
            <a:ext cx="10017760" cy="5364954"/>
            <a:chOff x="397961" y="281613"/>
            <a:chExt cx="11396078" cy="6163167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97961" y="281613"/>
              <a:ext cx="11396078" cy="894835"/>
            </a:xfrm>
            <a:prstGeom prst="roundRect">
              <a:avLst>
                <a:gd name="adj" fmla="val 8925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2.2 </a:t>
              </a: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설계 결과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97961" y="1352079"/>
              <a:ext cx="11396078" cy="5092701"/>
            </a:xfrm>
            <a:prstGeom prst="roundRect">
              <a:avLst>
                <a:gd name="adj" fmla="val 1536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360000" rIns="720000" bIns="360000" rtlCol="0" anchor="ctr"/>
            <a:lstStyle/>
            <a:p>
              <a:pPr fontAlgn="base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계획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1) 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서버에서 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URL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받아 옷 데이터를 크롤링한 후 데이터 베이스에 저장함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2) 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저장된 옷 데이터들을 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 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신경망 알고리즘을 이용하여 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라벨링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해줌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3) 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라벨링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된 옷 데이터과 결정 트리 구조를 이용해 도출된 옷을 비교하여 일치하는 이미지만 남김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4) 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남긴 옷들을 색상을 추출 알고리즘으로 이동시켜 사용자가 원하는 색상의 옷들 중 몇 가지를 도출</a:t>
              </a:r>
              <a:r>
                <a:rPr lang="en-US" altLang="ko-KR" sz="16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[Result]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: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옷 색상의 추출 및 사용자 설정 색상 비교 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그리고 옷 이미지들의 카테고리별 분류 및 라벨은 어느정도 구색을 갖췄지만 결정 트리 학습을 끝내 완성시키지 못하였다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따라서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기온 별로 분류하지 못했기 때문에 각 모듈들을 병합하는 작업까지는 완수하지 못함</a:t>
              </a:r>
              <a:r>
                <a:rPr lang="en-US" altLang="ko-KR" sz="16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66241" y="1064419"/>
              <a:ext cx="144291" cy="575320"/>
              <a:chOff x="566241" y="1064419"/>
              <a:chExt cx="144291" cy="575320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566241" y="106441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66241" y="149530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599819" y="110007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1566628" y="1028229"/>
              <a:ext cx="144291" cy="575320"/>
              <a:chOff x="11566628" y="1028229"/>
              <a:chExt cx="144291" cy="57532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11566628" y="1028229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1566628" y="1459117"/>
                <a:ext cx="144291" cy="144432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1600206" y="1063889"/>
                <a:ext cx="81499" cy="50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821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7961" y="2755859"/>
            <a:ext cx="11396078" cy="1346281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시스템 구현 결과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56348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1805</Words>
  <Application>Microsoft Office PowerPoint</Application>
  <PresentationFormat>와이드스크린</PresentationFormat>
  <Paragraphs>301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HY수평선M</vt:lpstr>
      <vt:lpstr>나눔바른고딕</vt:lpstr>
      <vt:lpstr>맑은 고딕</vt:lpstr>
      <vt:lpstr>야놀자 야체 B</vt:lpstr>
      <vt:lpstr>함초롬바탕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진우 이</cp:lastModifiedBy>
  <cp:revision>33</cp:revision>
  <dcterms:created xsi:type="dcterms:W3CDTF">2020-05-06T03:56:07Z</dcterms:created>
  <dcterms:modified xsi:type="dcterms:W3CDTF">2020-06-29T08:29:30Z</dcterms:modified>
</cp:coreProperties>
</file>