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 Id="rId5" Type="http://schemas.openxmlformats.org/officeDocument/2006/relationships/custom-properties" Target="docProps/custom.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SpecialPlsOnTitleSld="0">
  <p:sldMasterIdLst>
    <p:sldMasterId id="2147483667" r:id="rId1"/>
  </p:sldMasterIdLst>
  <p:notesMasterIdLst>
    <p:notesMasterId r:id="rId2"/>
  </p:notesMasterIdLst>
  <p:handoutMasterIdLst>
    <p:handoutMasterId r:id="rId3"/>
  </p:handoutMasterIdLst>
  <p:sldIdLst>
    <p:sldId id="278" r:id="rId4"/>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id="{B68C2B71-D818-4E74-B3D0-24D0F8C917E3}" name="Main">
          <p14:sldIdLst>
            <p14:sldId id="278"/>
          </p14:sldIdLst>
        </p14:section>
        <p14:section id="{5E11FD52-3F97-49DB-BD07-3B59A4DDA029}" name="About">
          <p14:sldIdLst/>
        </p14:section>
        <p14:section id="{6133A364-F503-4B7E-8A10-C4D217E489D7}" name="Co-Study">
          <p14:sldIdLst/>
        </p14:section>
        <p14:section id="{204B14FF-EF18-4283-9FAC-C41C7BE11940}" name="Co-Project">
          <p14:sldIdLst/>
        </p14:section>
        <p14:section id="{FD79DA4F-7E8E-403E-8268-44ED368F77BC}" name="지식나눔터">
          <p14:sldIdLst/>
        </p14:section>
        <p14:section id="{04F6257B-47EF-4AB9-B589-E369C1FCCA1A}" name="마이페이지">
          <p14:sldIdLst/>
        </p14:section>
      </p14:sectionLst>
    </p:ext>
  </p:extLst>
</p:presentation>
</file>

<file path=ppt/commentAuthors.xml><?xml version="1.0" encoding="utf-8"?>
<p:cmAuthorLs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mAuthor id="0" name="enjoyworks" initials="e" lastIdx="17" clrIdx="0"/>
</p:cmAuthorLst>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howPr showNarration="1">
    <p:present/>
    <p:sldAll/>
    <p:penClr>
      <a:prstClr val="red"/>
    </p:penClr>
    <p:extLst>
      <p:ext uri="{2FDB2607-1784-4EEB-B798-7EB5836EED8A}">
        <p14:showMediaCtrls xmlns:p14="http://schemas.microsoft.com/office/powerpoint/2010/main" val="1"/>
      </p:ext>
    </p:extLst>
  </p:showPr>
</p:presentationPr>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TxStyle/>
      <a:tcStyle>
        <a:tcBdr/>
        <a:fill>
          <a:solidFill>
            <a:schemeClr val="accent1">
              <a:tint val="40000"/>
            </a:schemeClr>
          </a:solidFill>
        </a:fill>
      </a:tcStyle>
    </a:band1H>
    <a:band2H>
      <a:tcTxStyle/>
      <a:tcStyle>
        <a:tcBdr/>
      </a:tcStyle>
    </a:band2H>
    <a:band1V>
      <a:tcTxStyle/>
      <a:tcStyle>
        <a:tcBdr/>
        <a:fill>
          <a:solidFill>
            <a:schemeClr val="accent1">
              <a:tint val="4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horzBarState="maximized">
    <p:restoredLeft sz="12173" autoAdjust="0"/>
    <p:restoredTop sz="92384" autoAdjust="0"/>
  </p:normalViewPr>
  <p:slideViewPr>
    <p:cSldViewPr>
      <p:cViewPr varScale="1">
        <p:scale>
          <a:sx n="100" d="100"/>
          <a:sy n="100" d="100"/>
        </p:scale>
        <p:origin x="432" y="102"/>
      </p:cViewPr>
      <p:guideLst>
        <p:guide orient="horz" pos="2159"/>
        <p:guide pos="383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6"/>
        <p:guide pos="2140"/>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notesMaster" Target="notesMasters/notesMaster1.xml"  /><Relationship Id="rId3" Type="http://schemas.openxmlformats.org/officeDocument/2006/relationships/handoutMaster" Target="handoutMasters/handoutMaster1.xml"  /><Relationship Id="rId4" Type="http://schemas.openxmlformats.org/officeDocument/2006/relationships/slide" Target="slides/slide1.xml"  /><Relationship Id="rId5" Type="http://schemas.openxmlformats.org/officeDocument/2006/relationships/commentAuthors" Target="commentAuthors.xml"  /><Relationship Id="rId6" Type="http://schemas.openxmlformats.org/officeDocument/2006/relationships/presProps" Target="presProps.xml"  /><Relationship Id="rId7" Type="http://schemas.openxmlformats.org/officeDocument/2006/relationships/viewProps" Target="viewProps.xml"  /><Relationship Id="rId8" Type="http://schemas.openxmlformats.org/officeDocument/2006/relationships/theme" Target="theme/theme1.xml"  /><Relationship Id="rId9" Type="http://schemas.openxmlformats.org/officeDocument/2006/relationships/tableStyles" Target="tableStyle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anchor="b"/>
          <a:lstStyle>
            <a:lvl1pPr algn="r">
              <a:defRPr sz="1200"/>
            </a:lvl1pPr>
          </a:lstStyle>
          <a:p>
            <a:pPr lvl="0">
              <a:defRPr/>
            </a:pPr>
            <a:fld id="{AF36E0AB-72DB-4914-B63B-4064A28DAAD3}" type="slidenum">
              <a:rPr lang="ko-KR" altLang="en-US"/>
              <a:pPr lvl="0">
                <a:defRPr/>
              </a:pPr>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anchor="b"/>
          <a:lstStyle>
            <a:lvl1pPr algn="l">
              <a:defRPr sz="1200"/>
            </a:lvl1pPr>
          </a:lstStyle>
          <a:p>
            <a:pPr lvl="0">
              <a:defRPr/>
            </a:pPr>
            <a:r>
              <a:rPr lang="ko-KR" altLang="en-US"/>
              <a:t/>
            </a:r>
            <a:endParaRPr lang="ko-KR"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idx="0"/>
          </p:nvPr>
        </p:nvSpPr>
        <p:spPr>
          <a:xfrm>
            <a:off x="0" y="0"/>
            <a:ext cx="2945659" cy="496332"/>
          </a:xfrm>
          <a:prstGeom prst="rect">
            <a:avLst/>
          </a:prstGeom>
        </p:spPr>
        <p:txBody>
          <a:bodyPr vert="horz" lIns="91440" tIns="45720" rIns="91440" bIns="45720"/>
          <a:lstStyle>
            <a:lvl1pPr algn="l">
              <a:defRPr sz="1200"/>
            </a:lvl1pPr>
          </a:lstStyle>
          <a:p>
            <a:pPr lvl="0">
              <a:defRPr/>
            </a:pPr>
            <a:r>
              <a:rPr lang="ko-KR" altLang="en-US"/>
              <a:t/>
            </a:r>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a:lstStyle>
            <a:lvl1pPr algn="r">
              <a:defRPr sz="1200"/>
            </a:lvl1pPr>
          </a:lstStyle>
          <a:p>
            <a:pPr lvl="0">
              <a:defRPr/>
            </a:pPr>
            <a:fld id="{98FBB39A-9110-43FD-8DF2-684D1523A0BC}" type="datetime1">
              <a:rPr lang="ko-KR" altLang="en-US"/>
              <a:pPr lvl="0">
                <a:defRPr/>
              </a:pPr>
              <a:t>2020-12-21</a:t>
            </a:fld>
            <a:endParaRPr lang="ko-KR" altLang="en-US"/>
          </a:p>
        </p:txBody>
      </p:sp>
      <p:sp>
        <p:nvSpPr>
          <p:cNvPr id="4" name="슬라이드 이미지 개체 틀 3"/>
          <p:cNvSpPr>
            <a:spLocks noGrp="1" noRot="1" noChangeAspect="1" noTextEdi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anchor="ctr"/>
          <a:lstStyle/>
          <a:p>
            <a:pPr lvl="0">
              <a:defRPr/>
            </a:pPr>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a:lstStyle/>
          <a:p>
            <a:pPr lvl="0">
              <a:defRPr/>
            </a:pPr>
            <a:r>
              <a:rPr lang="ko-KR" altLang="en-US"/>
              <a:t>마스터 텍스트 스타일을 편집합니다</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ko-KR" altLang="en-US"/>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anchor="b"/>
          <a:lstStyle>
            <a:lvl1pPr algn="l">
              <a:defRPr sz="1200"/>
            </a:lvl1pPr>
          </a:lstStyle>
          <a:p>
            <a:pPr lvl="0">
              <a:defRPr/>
            </a:pPr>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anchor="b"/>
          <a:lstStyle>
            <a:lvl1pPr algn="r">
              <a:defRPr sz="1200"/>
            </a:lvl1pPr>
          </a:lstStyle>
          <a:p>
            <a:pPr lvl="0">
              <a:defRPr/>
            </a:pPr>
            <a:fld id="{C7C86328-D4B1-4A1C-AA9B-B5511E95EE22}" type="slidenum">
              <a:rPr lang="ko-KR" altLang="en-US"/>
              <a:pPr lvl="0">
                <a:defRPr/>
              </a:pPr>
              <a:t>‹#›</a:t>
            </a:fld>
            <a:endParaRPr lang="ko-KR" alt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454032"/>
            <a:ext cx="1936428" cy="11035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a16="http://schemas.microsoft.com/office/drawing/2014/main" id="{26B85E55-A23B-4282-B1C2-26BA012C5C07}"/>
              </a:ext>
            </a:extLst>
          </p:cNvPr>
          <p:cNvSpPr/>
          <p:nvPr userDrawn="1"/>
        </p:nvSpPr>
        <p:spPr>
          <a:xfrm>
            <a:off x="5492572" y="3249263"/>
            <a:ext cx="1302868" cy="359473"/>
          </a:xfrm>
          <a:prstGeom prst="rect">
            <a:avLst/>
          </a:prstGeom>
          <a:solidFill>
            <a:srgbClr val="FF5A5C"/>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dirty="0"/>
              <a:t>Confidential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slide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개체 틀 9"/>
          <p:cNvSpPr>
            <a:spLocks noGrp="1"/>
          </p:cNvSpPr>
          <p:nvPr>
            <p:ph type="title" idx="0" hasCustomPrompt="1"/>
          </p:nvPr>
        </p:nvSpPr>
        <p:spPr/>
        <p:txBody>
          <a:bodyPr/>
          <a:lstStyle/>
          <a:p>
            <a:pPr>
              <a:defRPr/>
            </a:pPr>
            <a:r>
              <a:rPr lang="ko-KR" altLang="en-US"/>
              <a:t>화면 설계서</a:t>
            </a:r>
            <a:r>
              <a:rPr lang="en-US" altLang="ko-KR"/>
              <a:t>[Main]</a:t>
            </a:r>
            <a:endParaRPr lang="en-US" altLang="ko-KR"/>
          </a:p>
        </p:txBody>
      </p:sp>
      <p:pic>
        <p:nvPicPr>
          <p:cNvPr id="3" name=""/>
          <p:cNvPicPr>
            <a:picLocks noChangeAspect="1"/>
          </p:cNvPicPr>
          <p:nvPr/>
        </p:nvPicPr>
        <p:blipFill rotWithShape="1">
          <a:blip r:embed="rId2"/>
          <a:stretch>
            <a:fillRect/>
          </a:stretch>
        </p:blipFill>
        <p:spPr>
          <a:xfrm>
            <a:off x="479376" y="1118343"/>
            <a:ext cx="7704855" cy="5479008"/>
          </a:xfrm>
          <a:prstGeom prst="rect">
            <a:avLst/>
          </a:prstGeom>
        </p:spPr>
      </p:pic>
      <p:sp>
        <p:nvSpPr>
          <p:cNvPr id="4" name=""/>
          <p:cNvSpPr txBox="1"/>
          <p:nvPr/>
        </p:nvSpPr>
        <p:spPr>
          <a:xfrm>
            <a:off x="8760296" y="5445224"/>
            <a:ext cx="2880320" cy="639346"/>
          </a:xfrm>
          <a:prstGeom prst="rect">
            <a:avLst/>
          </a:prstGeom>
        </p:spPr>
        <p:txBody>
          <a:bodyPr wrap="square">
            <a:spAutoFit/>
          </a:bodyPr>
          <a:p>
            <a:pPr>
              <a:defRPr/>
            </a:pPr>
            <a:r>
              <a:rPr lang="ko-KR" altLang="en-US"/>
              <a:t>최근 수정일 </a:t>
            </a:r>
            <a:r>
              <a:rPr lang="en-US" altLang="ko-KR"/>
              <a:t>: 12</a:t>
            </a:r>
            <a:r>
              <a:rPr lang="ko-KR" altLang="en-US"/>
              <a:t>월 </a:t>
            </a:r>
            <a:r>
              <a:rPr lang="en-US" altLang="ko-KR"/>
              <a:t>20</a:t>
            </a:r>
            <a:r>
              <a:rPr lang="ko-KR" altLang="en-US"/>
              <a:t>일</a:t>
            </a:r>
            <a:endParaRPr lang="ko-KR" altLang="en-US"/>
          </a:p>
          <a:p>
            <a:pPr>
              <a:defRPr/>
            </a:pPr>
            <a:r>
              <a:rPr lang="ko-KR" altLang="en-US"/>
              <a:t>작성자 </a:t>
            </a:r>
            <a:r>
              <a:rPr lang="en-US" altLang="ko-KR"/>
              <a:t>: </a:t>
            </a:r>
            <a:r>
              <a:rPr lang="ko-KR" altLang="en-US"/>
              <a:t>김길현</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9</ep:Words>
  <ep:PresentationFormat>와이드스크린</ep:PresentationFormat>
  <ep:Paragraphs>3</ep:Paragraphs>
  <ep:Slides>1</ep:Slides>
  <ep:Notes>0</ep:Notes>
  <ep:TotalTime>0</ep:TotalTime>
  <ep:HiddenSlides>0</ep:HiddenSlides>
  <ep:MMClips>0</ep:MMClips>
  <ep:HeadingPairs>
    <vt:vector size="4" baseType="variant">
      <vt:variant>
        <vt:lpstr>테마</vt:lpstr>
      </vt:variant>
      <vt:variant>
        <vt:i4>1</vt:i4>
      </vt:variant>
      <vt:variant>
        <vt:lpstr>슬라이드 제목</vt:lpstr>
      </vt:variant>
      <vt:variant>
        <vt:i4>1</vt:i4>
      </vt:variant>
    </vt:vector>
  </ep:HeadingPairs>
  <ep:TitlesOfParts>
    <vt:vector size="2" baseType="lpstr">
      <vt:lpstr>Office 테마</vt:lpstr>
      <vt:lpstr>화면 설계서[Main]</vt:lpstr>
    </vt:vector>
  </ep:TitlesOfParts>
  <ep:HyperlinkBase>http://www.yamestyle.com</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2019-03-11T07:43:12.000</dcterms:created>
  <dc:creator>yamestyle.com</dc:creator>
  <dc:description>본 문서는 공개 배포용으로 작성된 양식으로 저작권 없이 마음껏 사용하실 수 있습니다.</dc:description>
  <cp:keywords>야메군</cp:keywords>
  <cp:lastModifiedBy>dlwls</cp:lastModifiedBy>
  <dcterms:modified xsi:type="dcterms:W3CDTF">2020-12-21T09:46:11.290</dcterms:modified>
  <cp:revision>103</cp:revision>
  <dc:title>화면설계서 양식_v1.0</dc:title>
  <cp:version/>
</cp:coreProperties>
</file>

<file path=docProps/custom.xml><?xml version="1.0" encoding="utf-8"?>
<cfp:Properties xmlns:r="http://schemas.openxmlformats.org/officeDocument/2006/relationships" xmlns:cfp="http://schemas.openxmlformats.org/officeDocument/2006/custom-properties" xmlns:vt="http://schemas.openxmlformats.org/officeDocument/2006/docPropsVTypes"/>
</file>