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SpecialPlsOnTitleSld="0">
  <p:sldMasterIdLst>
    <p:sldMasterId id="2147483677" r:id="rId1"/>
  </p:sldMasterIdLst>
  <p:notesMasterIdLst>
    <p:notesMasterId r:id="rId2"/>
  </p:notesMasterIdLst>
  <p:handoutMasterIdLst>
    <p:handoutMasterId r:id="rId3"/>
  </p:handoutMasterIdLst>
  <p:sldIdLst>
    <p:sldId id="256" r:id="rId4"/>
    <p:sldId id="265" r:id="rId5"/>
    <p:sldId id="276" r:id="rId6"/>
    <p:sldId id="275" r:id="rId7"/>
    <p:sldId id="277" r:id="rId8"/>
    <p:sldId id="273" r:id="rId9"/>
    <p:sldId id="274" r:id="rId10"/>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id="{B68C2B71-D818-4E74-B3D0-24D0F8C917E3}" name="Document Title.">
          <p14:sldIdLst>
            <p14:sldId id="256"/>
          </p14:sldIdLst>
        </p14:section>
        <p14:section id="{FF903505-45CE-4FDE-900C-B7F30543DFE6}" name="document History.">
          <p14:sldIdLst>
            <p14:sldId id="265"/>
            <p14:sldId id="276"/>
            <p14:sldId id="275"/>
            <p14:sldId id="277"/>
            <p14:sldId id="273"/>
            <p14:sldId id="274"/>
          </p14:sldIdLst>
        </p14:section>
      </p14:sectionLst>
    </p:ext>
  </p:extLst>
</p:presentation>
</file>

<file path=ppt/commentAuthors.xml><?xml version="1.0" encoding="utf-8"?>
<p:cmAuthorLs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mAuthor id="0" name="enjoyworks" initials="e" lastIdx="17" clrIdx="0"/>
</p:cmAuthorLst>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showNarration="1">
    <p:present/>
    <p:sldAll/>
    <p:penClr>
      <a:prstClr val="red"/>
    </p:penClr>
    <p:extLst>
      <p:ext uri="{2FDB2607-1784-4EEB-B798-7EB5836EED8A}">
        <p14:showMediaCtrls xmlns:p14="http://schemas.microsoft.com/office/powerpoint/2010/main" val="1"/>
      </p:ext>
    </p:extLst>
  </p:showPr>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horzBarState="maximized">
    <p:restoredLeft sz="12173" autoAdjust="0"/>
    <p:restoredTop sz="92384" autoAdjust="0"/>
  </p:normalViewPr>
  <p:slideViewPr>
    <p:cSldViewPr>
      <p:cViewPr varScale="1">
        <p:scale>
          <a:sx n="100" d="100"/>
          <a:sy n="100" d="100"/>
        </p:scale>
        <p:origin x="432" y="102"/>
      </p:cViewPr>
      <p:guideLst>
        <p:guide orient="horz" pos="2159"/>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6"/>
        <p:guide pos="2140"/>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7.xml"  /><Relationship Id="rId11" Type="http://schemas.openxmlformats.org/officeDocument/2006/relationships/commentAuthors" Target="commentAuthors.xml"  /><Relationship Id="rId12" Type="http://schemas.openxmlformats.org/officeDocument/2006/relationships/presProps" Target="presProps.xml"  /><Relationship Id="rId13" Type="http://schemas.openxmlformats.org/officeDocument/2006/relationships/viewProps" Target="viewProps.xml"  /><Relationship Id="rId14" Type="http://schemas.openxmlformats.org/officeDocument/2006/relationships/theme" Target="theme/theme1.xml"  /><Relationship Id="rId15" Type="http://schemas.openxmlformats.org/officeDocument/2006/relationships/tableStyles" Target="tableStyles.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anchor="b"/>
          <a:lstStyle>
            <a:lvl1pPr algn="r">
              <a:defRPr sz="1200"/>
            </a:lvl1pPr>
          </a:lstStyle>
          <a:p>
            <a:pPr lvl="0">
              <a:defRPr/>
            </a:pPr>
            <a:fld id="{AF36E0AB-72DB-4914-B63B-4064A28DAAD3}" type="slidenum">
              <a:rPr lang="ko-KR" altLang="en-US"/>
              <a:pPr lvl="0">
                <a:defRPr/>
              </a:pPr>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45659" cy="496332"/>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a:lstStyle>
            <a:lvl1pPr algn="r">
              <a:defRPr sz="1200"/>
            </a:lvl1pPr>
          </a:lstStyle>
          <a:p>
            <a:pPr lvl="0">
              <a:defRPr/>
            </a:pPr>
            <a:fld id="{98FBB39A-9110-43FD-8DF2-684D1523A0BC}" type="datetime1">
              <a:rPr lang="ko-KR" altLang="en-US"/>
              <a:pPr lvl="0">
                <a:defRPr/>
              </a:pPr>
              <a:t>2020-12-21</a:t>
            </a:fld>
            <a:endParaRPr lang="ko-KR" altLang="en-US"/>
          </a:p>
        </p:txBody>
      </p:sp>
      <p:sp>
        <p:nvSpPr>
          <p:cNvPr id="4" name="슬라이드 이미지 개체 틀 3"/>
          <p:cNvSpPr>
            <a:spLocks noGrp="1" noRot="1" noChangeAspect="1" noTextEdi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anchor="b"/>
          <a:lstStyle>
            <a:lvl1pPr algn="l">
              <a:defRPr sz="1200"/>
            </a:lvl1pPr>
          </a:lstStyle>
          <a:p>
            <a:pPr lvl="0">
              <a:defRPr/>
            </a:pPr>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anchor="b"/>
          <a:lstStyle>
            <a:lvl1pPr algn="r">
              <a:defRPr sz="1200"/>
            </a:lvl1pPr>
          </a:lstStyle>
          <a:p>
            <a:pPr lvl="0">
              <a:defRPr/>
            </a:pPr>
            <a:fld id="{C7C86328-D4B1-4A1C-AA9B-B5511E95EE22}"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theme" Target="../theme/theme1.xml"  /></Relationships>
</file>

<file path=ppt/slideMasters/slideMaster1.xml><?xml version="1.0" encoding="utf-8"?>
<p:sld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Office 테마">
    <p:bg>
      <p:bgRef idx="1001">
        <a:schemeClr val="bg2"/>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transition xmlns:mc="http://schemas.openxmlformats.org/markup-compatibility/2006" xmlns:hp="http://schemas.haansoft.com/office/presentation/8.0" mc:Ignorable="hp" hp:hslDur="500"/>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 Id="rId3" Type="http://schemas.openxmlformats.org/officeDocument/2006/relationships/image" Target="../media/image2.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a:pPr>
            <a:r>
              <a:rPr lang="ko-KR" altLang="en-US"/>
              <a:t>화면설계서</a:t>
            </a:r>
            <a:endParaRPr lang="ko-KR" altLang="en-US"/>
          </a:p>
        </p:txBody>
      </p:sp>
      <p:sp>
        <p:nvSpPr>
          <p:cNvPr id="3" name="텍스트 개체 틀 2"/>
          <p:cNvSpPr>
            <a:spLocks noGrp="1"/>
          </p:cNvSpPr>
          <p:nvPr>
            <p:ph type="body" sz="quarter" idx="10"/>
          </p:nvPr>
        </p:nvSpPr>
        <p:spPr/>
        <p:txBody>
          <a:bodyPr/>
          <a:lstStyle/>
          <a:p>
            <a:pPr lvl="0">
              <a:defRPr/>
            </a:pPr>
            <a:r>
              <a:rPr lang="en-US" altLang="ko-KR">
                <a:solidFill>
                  <a:schemeClr val="tx1"/>
                </a:solidFill>
              </a:rPr>
              <a:t>0.0</a:t>
            </a:r>
            <a:endParaRPr lang="ko-KR" altLang="en-US">
              <a:solidFill>
                <a:schemeClr val="tx1"/>
              </a:solidFill>
            </a:endParaRPr>
          </a:p>
        </p:txBody>
      </p:sp>
      <p:sp>
        <p:nvSpPr>
          <p:cNvPr id="4" name="텍스트 개체 틀 3"/>
          <p:cNvSpPr>
            <a:spLocks noGrp="1"/>
          </p:cNvSpPr>
          <p:nvPr>
            <p:ph type="body" sz="quarter" idx="11"/>
          </p:nvPr>
        </p:nvSpPr>
        <p:spPr/>
        <p:txBody>
          <a:bodyPr/>
          <a:lstStyle/>
          <a:p>
            <a:pPr lvl="0">
              <a:defRPr/>
            </a:pPr>
            <a:r>
              <a:rPr lang="en-US" altLang="ko-KR">
                <a:solidFill>
                  <a:schemeClr val="tx1"/>
                </a:solidFill>
              </a:rPr>
              <a:t>0000.00.00</a:t>
            </a:r>
            <a:endParaRPr lang="ko-KR" altLang="en-US">
              <a:solidFill>
                <a:schemeClr val="tx1"/>
              </a:solidFill>
            </a:endParaRPr>
          </a:p>
        </p:txBody>
      </p:sp>
      <p:sp>
        <p:nvSpPr>
          <p:cNvPr id="5" name="텍스트 개체 틀 4"/>
          <p:cNvSpPr>
            <a:spLocks noGrp="1"/>
          </p:cNvSpPr>
          <p:nvPr>
            <p:ph type="body" sz="quarter" idx="12"/>
          </p:nvPr>
        </p:nvSpPr>
        <p:spPr/>
        <p:txBody>
          <a:bodyPr/>
          <a:lstStyle/>
          <a:p>
            <a:pPr lvl="0">
              <a:defRPr/>
            </a:pPr>
            <a:r>
              <a:rPr lang="ko-KR" altLang="en-US">
                <a:solidFill>
                  <a:schemeClr val="tx1"/>
                </a:solidFill>
              </a:rPr>
              <a:t>홍길동</a:t>
            </a:r>
            <a:endParaRPr lang="ko-KR"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2970646287"/>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v0.0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0000/00/00</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변경 또는 추가 내용을 기술해주세요</a:t>
                      </a:r>
                      <a:r>
                        <a:rPr lang="en-US" altLang="ko-KR" sz="900" dirty="0">
                          <a:solidFill>
                            <a:schemeClr val="tx1"/>
                          </a:solidFill>
                        </a:rPr>
                        <a:t>.</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a:solidFill>
                            <a:schemeClr val="tx1"/>
                          </a:solidFill>
                        </a:rPr>
                        <a:t>작성자명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916490890"/>
              </p:ext>
            </p:extLst>
          </p:nvPr>
        </p:nvGraphicFramePr>
        <p:xfrm>
          <a:off x="1197870" y="1268760"/>
          <a:ext cx="9796258" cy="499152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기획을 진행하는 원인과 이유를 정리해주세요</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목적을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목적은 정성적인 기준이어야 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범위 내 주요 기능 및 서비스의 내용을 요약 정리합니다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기타 서비스 구현과 관련해서 전달해야 하는 사항을 기록합니다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idx="0"/>
          </p:nvPr>
        </p:nvSpPr>
        <p:spPr/>
        <p:txBody>
          <a:bodyPr/>
          <a:lstStyle/>
          <a:p>
            <a:pPr lvl="0">
              <a:defRPr/>
            </a:pPr>
            <a:r>
              <a:rPr lang="ko-KR" altLang="en-US"/>
              <a:t/>
            </a:r>
            <a:endParaRPr lang="ko-KR" altLang="en-US"/>
          </a:p>
        </p:txBody>
      </p:sp>
      <p:sp>
        <p:nvSpPr>
          <p:cNvPr id="4" name="텍스트 개체 틀 3"/>
          <p:cNvSpPr>
            <a:spLocks noGrp="1"/>
          </p:cNvSpPr>
          <p:nvPr>
            <p:ph type="body" sz="quarter" idx="10"/>
          </p:nvPr>
        </p:nvSpPr>
        <p:spPr/>
        <p:txBody>
          <a:bodyPr/>
          <a:lstStyle/>
          <a:p>
            <a:pPr lvl="0">
              <a:defRPr/>
            </a:pPr>
            <a:r>
              <a:rPr lang="ko-KR" altLang="en-US"/>
              <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63780911"/>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Tree>
    <p:extLst>
      <p:ext uri="{BB962C8B-B14F-4D97-AF65-F5344CB8AC3E}">
        <p14:creationId xmlns:p14="http://schemas.microsoft.com/office/powerpoint/2010/main" val="3759879480"/>
      </p:ext>
    </p:extLst>
  </p:cSld>
  <p:clrMapOvr>
    <a:masterClrMapping/>
  </p:clrMapOvr>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244</ep:Words>
  <ep:PresentationFormat>와이드스크린</ep:PresentationFormat>
  <ep:Paragraphs>79</ep:Paragraphs>
  <ep:Slides>7</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7</vt:i4>
      </vt:variant>
    </vt:vector>
  </ep:HeadingPairs>
  <ep:TitlesOfParts>
    <vt:vector size="8" baseType="lpstr">
      <vt:lpstr>Office 테마</vt:lpstr>
      <vt:lpstr>화면설계서</vt:lpstr>
      <vt:lpstr>History</vt:lpstr>
      <vt:lpstr>서비스 개요</vt:lpstr>
      <vt:lpstr>User flow</vt:lpstr>
      <vt:lpstr>Logic process</vt:lpstr>
      <vt:lpstr>슬라이드 6</vt:lpstr>
      <vt:lpstr>슬라이드 7</vt:lpstr>
    </vt:vector>
  </ep:TitlesOfParts>
  <ep:HyperlinkBase>http://www.yamestyle.com</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2019-03-11T07:43:12.000</dcterms:created>
  <dc:creator>yamestyle.com</dc:creator>
  <dc:description>본 문서는 공개 배포용으로 작성된 양식으로 저작권 없이 마음껏 사용하실 수 있습니다.</dc:description>
  <cp:keywords>야메군</cp:keywords>
  <cp:lastModifiedBy>dlwls</cp:lastModifiedBy>
  <dcterms:modified xsi:type="dcterms:W3CDTF">2020-12-21T09:30:34.129</dcterms:modified>
  <cp:revision>105</cp:revision>
  <dc:title>화면설계서 양식_v1.0</dc:title>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