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4" r:id="rId3"/>
    <p:sldId id="272" r:id="rId4"/>
    <p:sldId id="273" r:id="rId5"/>
    <p:sldId id="276" r:id="rId6"/>
    <p:sldId id="279" r:id="rId7"/>
    <p:sldId id="277" r:id="rId8"/>
    <p:sldId id="280" r:id="rId9"/>
    <p:sldId id="278" r:id="rId10"/>
    <p:sldId id="281" r:id="rId11"/>
    <p:sldId id="28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fpswntm@ajou.ac.kr" initials="d" lastIdx="1" clrIdx="0">
    <p:extLst>
      <p:ext uri="{19B8F6BF-5375-455C-9EA6-DF929625EA0E}">
        <p15:presenceInfo xmlns:p15="http://schemas.microsoft.com/office/powerpoint/2012/main" userId="dhfpswntm@ajo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B59"/>
    <a:srgbClr val="1EC800"/>
    <a:srgbClr val="15AF53"/>
    <a:srgbClr val="19CD61"/>
    <a:srgbClr val="CFCFCF"/>
    <a:srgbClr val="C0C0C0"/>
    <a:srgbClr val="F1F1F1"/>
    <a:srgbClr val="00C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707" autoAdjust="0"/>
  </p:normalViewPr>
  <p:slideViewPr>
    <p:cSldViewPr snapToGrid="0">
      <p:cViewPr varScale="1">
        <p:scale>
          <a:sx n="62" d="100"/>
          <a:sy n="62" d="100"/>
        </p:scale>
        <p:origin x="8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B17B-DBFB-4699-8765-F5FAC363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57857-FD9F-4E5E-A966-997DFD365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09AA6-9491-44BE-98AE-0B6DD7D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C69D0-C6B2-4F09-93CB-5CF5D040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72BB8-FFB4-4D57-A976-3FE9D15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6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2DF2-8961-4560-9F0C-00A7FBA7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BECA4A-C171-4CCC-AB21-D8760E86F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34205-72B9-4E1E-A086-AD1C4ECF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9846A-A14F-4C98-B91B-CF399ABC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96719-D42E-488E-8DA9-0516D865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6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E46382-EEC5-48B6-BA23-C3F5F241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F77C9-7EFC-4ABC-8A94-C21163B7A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D17BE-6DF2-4404-BE60-66C31A7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BD009-05D4-4AB2-9E46-B2FB9482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3F50E-021D-4735-A3F5-FD6487B2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9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C317F-2EB5-4DAD-8BA3-C64B145A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EF3FA-1A54-44D0-8756-4F249A52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F1026-06CB-4E60-BB8E-6E56770A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068AF-ADD9-4AFE-A4AD-3D6162C2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C499C-A22B-463B-B95A-3D3448A0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9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59AC3-63D0-4DB8-921E-B5DB5D44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AC2B5-C3F4-4439-AAF6-3EBFB3CC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473CC-F5FD-4329-9C99-47A81517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04BF2-A9A7-45D5-A2B1-1D3FB454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89CBD-79ED-4515-BEBF-45618BC0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8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E17DD-C9FA-4F06-AF3E-3374BD7C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584D8-1B1C-4DA2-88D5-4FF7E4B1E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9B17E-8B74-4A51-B289-C82596A0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4E5FA-DA2E-403A-8F54-5965286F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CD5C7-28B6-4A7D-A6C7-C308853D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0C890-5F4D-458C-990C-B7D563C5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6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E8FF-5007-498E-A374-2040624C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D49E4-F36C-4A21-AF30-3B952267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E20F2-E728-4EDD-8315-6655324B2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88DC8D-E389-4779-979B-E2492EA81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B39376-4A96-4142-9EC7-64C6385B0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4EF585-1FFD-4A80-8085-D4BC813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5C7ABD-1F4E-40FA-A4BA-2619D600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55BDC1-D33D-4B12-8F8C-6532BCC8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77AD-7CBB-4B50-A831-8E052C77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5543EF-EDBE-4A96-8F84-62F8A1A9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F272C-A685-4E8E-B94F-A7B63A05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7631F6-F8B8-48F6-8391-FB388F72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0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ECBB6-822C-4849-8887-F30BE767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B906AB-5E09-48BC-8EEB-0EDA908A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6646B-09A6-45A7-8435-FA9267DC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7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55B11-3F0E-4ACB-980F-C3DD4523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1B011-0316-4112-A80F-05DC21F4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F692A-3116-4169-AD3B-170963CAE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B1AA1-6993-4853-8AB5-5FB6A99A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6B64D-7CD5-46DD-B086-85369307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A6185-AA6B-422B-A4D7-9077EF9A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C7249-EC64-4EAE-8F15-2A4D1461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8B3449-77DE-4412-B7C5-E4D99058F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1C87CB-E2A0-465C-827E-3EB905B1C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AD280-3459-4BF7-83EC-23E27726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E2297-D323-48B4-AFCA-9DDB84C6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9D1A2-E7B3-4FFD-92DF-E6A3C34C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7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ED630D-3406-4DAE-A248-B7AEE70E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53CD7-15EB-4BF2-A85A-FDD6CD29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3C016-DE76-4CF0-AA85-A47CD7FBE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8D2D-9FAB-499F-A07B-9ED00175621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F7025-A7B7-48A7-97EA-2600C3B27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71BD0-F9D4-4448-8138-DBF550654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3A6A-E5F7-4DED-8FB3-8501EBE0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24450B0-445A-49DD-9C09-9D6C31E84343}"/>
              </a:ext>
            </a:extLst>
          </p:cNvPr>
          <p:cNvGrpSpPr/>
          <p:nvPr/>
        </p:nvGrpSpPr>
        <p:grpSpPr>
          <a:xfrm>
            <a:off x="3074980" y="2714658"/>
            <a:ext cx="6042039" cy="1428684"/>
            <a:chOff x="3074984" y="2267444"/>
            <a:chExt cx="6042039" cy="1428684"/>
          </a:xfrm>
        </p:grpSpPr>
        <p:pic>
          <p:nvPicPr>
            <p:cNvPr id="17" name="그림 16" descr="그리기이(가) 표시된 사진&#10;&#10;자동 생성된 설명">
              <a:extLst>
                <a:ext uri="{FF2B5EF4-FFF2-40B4-BE49-F238E27FC236}">
                  <a16:creationId xmlns:a16="http://schemas.microsoft.com/office/drawing/2014/main" id="{23D78C95-8398-4797-BF47-415089F7A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699" y="2267444"/>
              <a:ext cx="2830602" cy="53171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00B625-0C80-4CFD-B78C-CA529274EC8C}"/>
                </a:ext>
              </a:extLst>
            </p:cNvPr>
            <p:cNvSpPr txBox="1"/>
            <p:nvPr/>
          </p:nvSpPr>
          <p:spPr>
            <a:xfrm>
              <a:off x="3074984" y="3234463"/>
              <a:ext cx="6042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딥러닝 기반 개인화 상품 추천 시스템</a:t>
              </a:r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dirty="0" err="1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AiTEMS</a:t>
              </a: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5B01D30-2E75-499F-97B1-7DC25DD44417}"/>
              </a:ext>
            </a:extLst>
          </p:cNvPr>
          <p:cNvSpPr txBox="1"/>
          <p:nvPr/>
        </p:nvSpPr>
        <p:spPr>
          <a:xfrm>
            <a:off x="242308" y="195546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20-2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애널리틱스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캡스톤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504EE-7393-43EF-B623-E10B387F68D4}"/>
              </a:ext>
            </a:extLst>
          </p:cNvPr>
          <p:cNvSpPr txBox="1"/>
          <p:nvPr/>
        </p:nvSpPr>
        <p:spPr>
          <a:xfrm>
            <a:off x="7511297" y="6272574"/>
            <a:ext cx="449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박옥영 이은우 이주미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천세연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86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4F68ACE-FB16-4D0B-A13C-E1145866CA1E}"/>
              </a:ext>
            </a:extLst>
          </p:cNvPr>
          <p:cNvSpPr/>
          <p:nvPr/>
        </p:nvSpPr>
        <p:spPr>
          <a:xfrm>
            <a:off x="0" y="1"/>
            <a:ext cx="12192001" cy="585626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518F71-C9FF-4FA1-A850-8392168D811F}"/>
              </a:ext>
            </a:extLst>
          </p:cNvPr>
          <p:cNvGrpSpPr/>
          <p:nvPr/>
        </p:nvGrpSpPr>
        <p:grpSpPr>
          <a:xfrm>
            <a:off x="0" y="1"/>
            <a:ext cx="4561726" cy="585626"/>
            <a:chOff x="0" y="1"/>
            <a:chExt cx="4844264" cy="585626"/>
          </a:xfrm>
          <a:solidFill>
            <a:srgbClr val="17BB59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F9CFF85-08B7-447E-9928-E35D3CC0421D}"/>
                </a:ext>
              </a:extLst>
            </p:cNvPr>
            <p:cNvSpPr/>
            <p:nvPr/>
          </p:nvSpPr>
          <p:spPr>
            <a:xfrm>
              <a:off x="0" y="1"/>
              <a:ext cx="4258638" cy="5856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AE39770-C6C1-480D-BF6D-BFB31C4B3881}"/>
                </a:ext>
              </a:extLst>
            </p:cNvPr>
            <p:cNvSpPr/>
            <p:nvPr/>
          </p:nvSpPr>
          <p:spPr>
            <a:xfrm>
              <a:off x="4258638" y="1"/>
              <a:ext cx="585626" cy="5856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2B2348-83ED-4C0E-BE87-9BF1A9734BEE}"/>
              </a:ext>
            </a:extLst>
          </p:cNvPr>
          <p:cNvSpPr txBox="1"/>
          <p:nvPr/>
        </p:nvSpPr>
        <p:spPr>
          <a:xfrm>
            <a:off x="119539" y="61981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AiTEMS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 및 의의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DF979-671B-4EF0-8ABF-C07CDA4A4627}"/>
              </a:ext>
            </a:extLst>
          </p:cNvPr>
          <p:cNvSpPr txBox="1"/>
          <p:nvPr/>
        </p:nvSpPr>
        <p:spPr>
          <a:xfrm>
            <a:off x="9577867" y="92758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소제목을 입력하세요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84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24450B0-445A-49DD-9C09-9D6C31E84343}"/>
              </a:ext>
            </a:extLst>
          </p:cNvPr>
          <p:cNvGrpSpPr/>
          <p:nvPr/>
        </p:nvGrpSpPr>
        <p:grpSpPr>
          <a:xfrm>
            <a:off x="4680695" y="2714658"/>
            <a:ext cx="2830602" cy="1428684"/>
            <a:chOff x="4680699" y="2267444"/>
            <a:chExt cx="2830602" cy="1428684"/>
          </a:xfrm>
        </p:grpSpPr>
        <p:pic>
          <p:nvPicPr>
            <p:cNvPr id="17" name="그림 16" descr="그리기이(가) 표시된 사진&#10;&#10;자동 생성된 설명">
              <a:extLst>
                <a:ext uri="{FF2B5EF4-FFF2-40B4-BE49-F238E27FC236}">
                  <a16:creationId xmlns:a16="http://schemas.microsoft.com/office/drawing/2014/main" id="{23D78C95-8398-4797-BF47-415089F7A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699" y="2267444"/>
              <a:ext cx="2830602" cy="53171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00B625-0C80-4CFD-B78C-CA529274EC8C}"/>
                </a:ext>
              </a:extLst>
            </p:cNvPr>
            <p:cNvSpPr txBox="1"/>
            <p:nvPr/>
          </p:nvSpPr>
          <p:spPr>
            <a:xfrm>
              <a:off x="5257473" y="3234463"/>
              <a:ext cx="167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감사합니다</a:t>
              </a:r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4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FDA4DA-B89A-4587-87FE-523F19AE52D6}"/>
              </a:ext>
            </a:extLst>
          </p:cNvPr>
          <p:cNvSpPr txBox="1"/>
          <p:nvPr/>
        </p:nvSpPr>
        <p:spPr>
          <a:xfrm>
            <a:off x="1526267" y="3044279"/>
            <a:ext cx="1869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19CD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4400" dirty="0">
              <a:solidFill>
                <a:srgbClr val="19CD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992353-CD8E-4480-8634-181B1321EF33}"/>
              </a:ext>
            </a:extLst>
          </p:cNvPr>
          <p:cNvSpPr/>
          <p:nvPr/>
        </p:nvSpPr>
        <p:spPr>
          <a:xfrm>
            <a:off x="4972692" y="0"/>
            <a:ext cx="7219308" cy="6858000"/>
          </a:xfrm>
          <a:prstGeom prst="rect">
            <a:avLst/>
          </a:prstGeom>
          <a:solidFill>
            <a:srgbClr val="17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58D6E-C20D-4105-ACC1-C192F788450C}"/>
              </a:ext>
            </a:extLst>
          </p:cNvPr>
          <p:cNvSpPr txBox="1"/>
          <p:nvPr/>
        </p:nvSpPr>
        <p:spPr>
          <a:xfrm>
            <a:off x="7125993" y="2281199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AiTEMS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37060-B49A-41D0-87A7-F609F59B2CA1}"/>
              </a:ext>
            </a:extLst>
          </p:cNvPr>
          <p:cNvSpPr txBox="1"/>
          <p:nvPr/>
        </p:nvSpPr>
        <p:spPr>
          <a:xfrm>
            <a:off x="7125993" y="2979842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AiTEMS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도입 배경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B2DB3-9B74-47A0-96D4-3D4A13E40CCB}"/>
              </a:ext>
            </a:extLst>
          </p:cNvPr>
          <p:cNvSpPr txBox="1"/>
          <p:nvPr/>
        </p:nvSpPr>
        <p:spPr>
          <a:xfrm>
            <a:off x="7125993" y="3678485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AiTEMS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설명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E522C-322A-46B5-9CC1-7DE3F142FB64}"/>
              </a:ext>
            </a:extLst>
          </p:cNvPr>
          <p:cNvSpPr txBox="1"/>
          <p:nvPr/>
        </p:nvSpPr>
        <p:spPr>
          <a:xfrm>
            <a:off x="7125993" y="4377128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AiTEMS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성과 및 의의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226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DEDE4E9-2FB4-4CD2-A80C-E96075E67A94}"/>
              </a:ext>
            </a:extLst>
          </p:cNvPr>
          <p:cNvGrpSpPr/>
          <p:nvPr/>
        </p:nvGrpSpPr>
        <p:grpSpPr>
          <a:xfrm>
            <a:off x="479461" y="2743011"/>
            <a:ext cx="11233078" cy="1371978"/>
            <a:chOff x="902223" y="2803429"/>
            <a:chExt cx="10243715" cy="125114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5BF502-20B5-4509-9C59-2E3F57C04408}"/>
                </a:ext>
              </a:extLst>
            </p:cNvPr>
            <p:cNvGrpSpPr/>
            <p:nvPr/>
          </p:nvGrpSpPr>
          <p:grpSpPr>
            <a:xfrm>
              <a:off x="902223" y="2803429"/>
              <a:ext cx="10243715" cy="1251141"/>
              <a:chOff x="974142" y="2803429"/>
              <a:chExt cx="10243715" cy="125114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55FA5BE-41BB-4D4B-9632-053B2EDDB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42" y="2803429"/>
                <a:ext cx="10243715" cy="1251141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AD16838-5A41-4563-95F0-8E0F201BE9CA}"/>
                  </a:ext>
                </a:extLst>
              </p:cNvPr>
              <p:cNvSpPr/>
              <p:nvPr/>
            </p:nvSpPr>
            <p:spPr>
              <a:xfrm>
                <a:off x="3441843" y="3187557"/>
                <a:ext cx="1623317" cy="482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456C19-93D7-4BE8-8F41-9A8F29800501}"/>
                </a:ext>
              </a:extLst>
            </p:cNvPr>
            <p:cNvSpPr txBox="1"/>
            <p:nvPr/>
          </p:nvSpPr>
          <p:spPr>
            <a:xfrm>
              <a:off x="3477082" y="3218498"/>
              <a:ext cx="2059993" cy="421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  </a:t>
              </a:r>
              <a:r>
                <a:rPr lang="en-US" altLang="ko-KR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AiTEMS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란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9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42EE130-4ACE-4530-8C34-2D7E46F9EC91}"/>
              </a:ext>
            </a:extLst>
          </p:cNvPr>
          <p:cNvSpPr/>
          <p:nvPr/>
        </p:nvSpPr>
        <p:spPr>
          <a:xfrm>
            <a:off x="0" y="1"/>
            <a:ext cx="12192001" cy="585626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88A85F-1CFA-4970-90ED-73DB699DD6D7}"/>
              </a:ext>
            </a:extLst>
          </p:cNvPr>
          <p:cNvGrpSpPr/>
          <p:nvPr/>
        </p:nvGrpSpPr>
        <p:grpSpPr>
          <a:xfrm>
            <a:off x="0" y="1"/>
            <a:ext cx="4561726" cy="585626"/>
            <a:chOff x="0" y="1"/>
            <a:chExt cx="4844264" cy="585626"/>
          </a:xfrm>
          <a:solidFill>
            <a:srgbClr val="17BB59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803062F-6CCF-4596-8FF2-06CC38DED914}"/>
                </a:ext>
              </a:extLst>
            </p:cNvPr>
            <p:cNvSpPr/>
            <p:nvPr/>
          </p:nvSpPr>
          <p:spPr>
            <a:xfrm>
              <a:off x="0" y="1"/>
              <a:ext cx="4258638" cy="5856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F819D6F-FCB3-4236-B5A6-CDE93693159E}"/>
                </a:ext>
              </a:extLst>
            </p:cNvPr>
            <p:cNvSpPr/>
            <p:nvPr/>
          </p:nvSpPr>
          <p:spPr>
            <a:xfrm>
              <a:off x="4258638" y="1"/>
              <a:ext cx="585626" cy="5856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2B2348-83ED-4C0E-BE87-9BF1A9734BEE}"/>
              </a:ext>
            </a:extLst>
          </p:cNvPr>
          <p:cNvSpPr txBox="1"/>
          <p:nvPr/>
        </p:nvSpPr>
        <p:spPr>
          <a:xfrm>
            <a:off x="119539" y="61981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AiTEMS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DF979-671B-4EF0-8ABF-C07CDA4A4627}"/>
              </a:ext>
            </a:extLst>
          </p:cNvPr>
          <p:cNvSpPr txBox="1"/>
          <p:nvPr/>
        </p:nvSpPr>
        <p:spPr>
          <a:xfrm>
            <a:off x="9577867" y="92758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소제목을 입력하세요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64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DEDE4E9-2FB4-4CD2-A80C-E96075E67A94}"/>
              </a:ext>
            </a:extLst>
          </p:cNvPr>
          <p:cNvGrpSpPr/>
          <p:nvPr/>
        </p:nvGrpSpPr>
        <p:grpSpPr>
          <a:xfrm>
            <a:off x="479461" y="2743011"/>
            <a:ext cx="11233078" cy="1371978"/>
            <a:chOff x="902223" y="2803429"/>
            <a:chExt cx="10243715" cy="125114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5BF502-20B5-4509-9C59-2E3F57C04408}"/>
                </a:ext>
              </a:extLst>
            </p:cNvPr>
            <p:cNvGrpSpPr/>
            <p:nvPr/>
          </p:nvGrpSpPr>
          <p:grpSpPr>
            <a:xfrm>
              <a:off x="902223" y="2803429"/>
              <a:ext cx="10243715" cy="1251141"/>
              <a:chOff x="974142" y="2803429"/>
              <a:chExt cx="10243715" cy="125114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55FA5BE-41BB-4D4B-9632-053B2EDDB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42" y="2803429"/>
                <a:ext cx="10243715" cy="1251141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AD16838-5A41-4563-95F0-8E0F201BE9CA}"/>
                  </a:ext>
                </a:extLst>
              </p:cNvPr>
              <p:cNvSpPr/>
              <p:nvPr/>
            </p:nvSpPr>
            <p:spPr>
              <a:xfrm>
                <a:off x="3441843" y="3187557"/>
                <a:ext cx="1623317" cy="482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456C19-93D7-4BE8-8F41-9A8F29800501}"/>
                </a:ext>
              </a:extLst>
            </p:cNvPr>
            <p:cNvSpPr txBox="1"/>
            <p:nvPr/>
          </p:nvSpPr>
          <p:spPr>
            <a:xfrm>
              <a:off x="3477082" y="3218498"/>
              <a:ext cx="2815753" cy="421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  </a:t>
              </a:r>
              <a:r>
                <a:rPr lang="en-US" altLang="ko-KR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AiTEMS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도입 배경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98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42EE130-4ACE-4530-8C34-2D7E46F9EC91}"/>
              </a:ext>
            </a:extLst>
          </p:cNvPr>
          <p:cNvSpPr/>
          <p:nvPr/>
        </p:nvSpPr>
        <p:spPr>
          <a:xfrm>
            <a:off x="0" y="1"/>
            <a:ext cx="12192001" cy="585626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832B6A4-5C11-4613-A4E4-9B98CC3F4EE7}"/>
              </a:ext>
            </a:extLst>
          </p:cNvPr>
          <p:cNvGrpSpPr/>
          <p:nvPr/>
        </p:nvGrpSpPr>
        <p:grpSpPr>
          <a:xfrm>
            <a:off x="0" y="1"/>
            <a:ext cx="4561726" cy="585626"/>
            <a:chOff x="0" y="1"/>
            <a:chExt cx="4844264" cy="585626"/>
          </a:xfrm>
          <a:solidFill>
            <a:srgbClr val="17BB59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03AE2E-53B1-4705-B53F-6BE5BA08E76B}"/>
                </a:ext>
              </a:extLst>
            </p:cNvPr>
            <p:cNvSpPr/>
            <p:nvPr/>
          </p:nvSpPr>
          <p:spPr>
            <a:xfrm>
              <a:off x="0" y="1"/>
              <a:ext cx="4258638" cy="5856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738F2601-2874-4BC2-9371-FF2661558D6B}"/>
                </a:ext>
              </a:extLst>
            </p:cNvPr>
            <p:cNvSpPr/>
            <p:nvPr/>
          </p:nvSpPr>
          <p:spPr>
            <a:xfrm>
              <a:off x="4258638" y="1"/>
              <a:ext cx="585626" cy="5856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2B2348-83ED-4C0E-BE87-9BF1A9734BEE}"/>
              </a:ext>
            </a:extLst>
          </p:cNvPr>
          <p:cNvSpPr txBox="1"/>
          <p:nvPr/>
        </p:nvSpPr>
        <p:spPr>
          <a:xfrm>
            <a:off x="119539" y="61981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AiTEMS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도입 배경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DF979-671B-4EF0-8ABF-C07CDA4A4627}"/>
              </a:ext>
            </a:extLst>
          </p:cNvPr>
          <p:cNvSpPr txBox="1"/>
          <p:nvPr/>
        </p:nvSpPr>
        <p:spPr>
          <a:xfrm>
            <a:off x="9577867" y="92758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소제목을 입력하세요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06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DEDE4E9-2FB4-4CD2-A80C-E96075E67A94}"/>
              </a:ext>
            </a:extLst>
          </p:cNvPr>
          <p:cNvGrpSpPr/>
          <p:nvPr/>
        </p:nvGrpSpPr>
        <p:grpSpPr>
          <a:xfrm>
            <a:off x="479461" y="2743011"/>
            <a:ext cx="11233078" cy="1371978"/>
            <a:chOff x="902223" y="2803429"/>
            <a:chExt cx="10243715" cy="125114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5BF502-20B5-4509-9C59-2E3F57C04408}"/>
                </a:ext>
              </a:extLst>
            </p:cNvPr>
            <p:cNvGrpSpPr/>
            <p:nvPr/>
          </p:nvGrpSpPr>
          <p:grpSpPr>
            <a:xfrm>
              <a:off x="902223" y="2803429"/>
              <a:ext cx="10243715" cy="1251141"/>
              <a:chOff x="974142" y="2803429"/>
              <a:chExt cx="10243715" cy="125114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55FA5BE-41BB-4D4B-9632-053B2EDDB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42" y="2803429"/>
                <a:ext cx="10243715" cy="1251141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AD16838-5A41-4563-95F0-8E0F201BE9CA}"/>
                  </a:ext>
                </a:extLst>
              </p:cNvPr>
              <p:cNvSpPr/>
              <p:nvPr/>
            </p:nvSpPr>
            <p:spPr>
              <a:xfrm>
                <a:off x="3441843" y="3187557"/>
                <a:ext cx="1623317" cy="482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456C19-93D7-4BE8-8F41-9A8F29800501}"/>
                </a:ext>
              </a:extLst>
            </p:cNvPr>
            <p:cNvSpPr txBox="1"/>
            <p:nvPr/>
          </p:nvSpPr>
          <p:spPr>
            <a:xfrm>
              <a:off x="3477082" y="3218498"/>
              <a:ext cx="2815753" cy="421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  </a:t>
              </a:r>
              <a:r>
                <a:rPr lang="en-US" altLang="ko-KR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AiTEMS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모델 설명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01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1C2B95D-653E-42B1-9341-3D51AEF8C3BA}"/>
              </a:ext>
            </a:extLst>
          </p:cNvPr>
          <p:cNvSpPr/>
          <p:nvPr/>
        </p:nvSpPr>
        <p:spPr>
          <a:xfrm>
            <a:off x="0" y="1"/>
            <a:ext cx="12192001" cy="585626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348C4B-868E-4913-AE00-2865BE871148}"/>
              </a:ext>
            </a:extLst>
          </p:cNvPr>
          <p:cNvGrpSpPr/>
          <p:nvPr/>
        </p:nvGrpSpPr>
        <p:grpSpPr>
          <a:xfrm>
            <a:off x="0" y="1"/>
            <a:ext cx="4561726" cy="585626"/>
            <a:chOff x="0" y="1"/>
            <a:chExt cx="4844264" cy="585626"/>
          </a:xfrm>
          <a:solidFill>
            <a:srgbClr val="17BB59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81E3EC-F8CD-40ED-AB62-C9D629C8F341}"/>
                </a:ext>
              </a:extLst>
            </p:cNvPr>
            <p:cNvSpPr/>
            <p:nvPr/>
          </p:nvSpPr>
          <p:spPr>
            <a:xfrm>
              <a:off x="0" y="1"/>
              <a:ext cx="4258638" cy="5856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DB777A43-3CF8-4C8C-A83E-0EEE468A6140}"/>
                </a:ext>
              </a:extLst>
            </p:cNvPr>
            <p:cNvSpPr/>
            <p:nvPr/>
          </p:nvSpPr>
          <p:spPr>
            <a:xfrm>
              <a:off x="4258638" y="1"/>
              <a:ext cx="585626" cy="5856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2B2348-83ED-4C0E-BE87-9BF1A9734BEE}"/>
              </a:ext>
            </a:extLst>
          </p:cNvPr>
          <p:cNvSpPr txBox="1"/>
          <p:nvPr/>
        </p:nvSpPr>
        <p:spPr>
          <a:xfrm>
            <a:off x="119539" y="61981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AiTEMS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설명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DF979-671B-4EF0-8ABF-C07CDA4A4627}"/>
              </a:ext>
            </a:extLst>
          </p:cNvPr>
          <p:cNvSpPr txBox="1"/>
          <p:nvPr/>
        </p:nvSpPr>
        <p:spPr>
          <a:xfrm>
            <a:off x="9566646" y="92758"/>
            <a:ext cx="2505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소제목을 입력하세요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44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DEDE4E9-2FB4-4CD2-A80C-E96075E67A94}"/>
              </a:ext>
            </a:extLst>
          </p:cNvPr>
          <p:cNvGrpSpPr/>
          <p:nvPr/>
        </p:nvGrpSpPr>
        <p:grpSpPr>
          <a:xfrm>
            <a:off x="479461" y="2743011"/>
            <a:ext cx="11233078" cy="1371978"/>
            <a:chOff x="902223" y="2803429"/>
            <a:chExt cx="10243715" cy="125114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5BF502-20B5-4509-9C59-2E3F57C04408}"/>
                </a:ext>
              </a:extLst>
            </p:cNvPr>
            <p:cNvGrpSpPr/>
            <p:nvPr/>
          </p:nvGrpSpPr>
          <p:grpSpPr>
            <a:xfrm>
              <a:off x="902223" y="2803429"/>
              <a:ext cx="10243715" cy="1251141"/>
              <a:chOff x="974142" y="2803429"/>
              <a:chExt cx="10243715" cy="125114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55FA5BE-41BB-4D4B-9632-053B2EDDB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42" y="2803429"/>
                <a:ext cx="10243715" cy="1251141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AD16838-5A41-4563-95F0-8E0F201BE9CA}"/>
                  </a:ext>
                </a:extLst>
              </p:cNvPr>
              <p:cNvSpPr/>
              <p:nvPr/>
            </p:nvSpPr>
            <p:spPr>
              <a:xfrm>
                <a:off x="3441843" y="3187557"/>
                <a:ext cx="1623317" cy="482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456C19-93D7-4BE8-8F41-9A8F29800501}"/>
                </a:ext>
              </a:extLst>
            </p:cNvPr>
            <p:cNvSpPr txBox="1"/>
            <p:nvPr/>
          </p:nvSpPr>
          <p:spPr>
            <a:xfrm>
              <a:off x="3477082" y="3218498"/>
              <a:ext cx="3141737" cy="421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  </a:t>
              </a:r>
              <a:r>
                <a:rPr lang="en-US" altLang="ko-KR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AiTEMS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성과 및 의의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0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dhfpswntm@ajou.ac.kr</dc:creator>
  <cp:lastModifiedBy>dhfpswntm@ajou.ac.kr</cp:lastModifiedBy>
  <cp:revision>7</cp:revision>
  <dcterms:created xsi:type="dcterms:W3CDTF">2020-09-16T06:32:49Z</dcterms:created>
  <dcterms:modified xsi:type="dcterms:W3CDTF">2020-09-16T07:23:20Z</dcterms:modified>
</cp:coreProperties>
</file>