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52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339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24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515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24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091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721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D119D426-B031-4B03-B872-C3D90543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6000" y="4661648"/>
            <a:ext cx="6831673" cy="829104"/>
          </a:xfrm>
        </p:spPr>
        <p:txBody>
          <a:bodyPr>
            <a:normAutofit/>
          </a:bodyPr>
          <a:lstStyle/>
          <a:p>
            <a:pPr algn="r"/>
            <a:r>
              <a:rPr lang="en-US" altLang="ko-KR" sz="2500" dirty="0"/>
              <a:t>2018182030 </a:t>
            </a:r>
            <a:r>
              <a:rPr lang="ko-KR" altLang="en-US" sz="2500" dirty="0"/>
              <a:t>이주호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D1375D-99F0-455F-A63E-C0BC5C6E753C}"/>
              </a:ext>
            </a:extLst>
          </p:cNvPr>
          <p:cNvSpPr/>
          <p:nvPr/>
        </p:nvSpPr>
        <p:spPr>
          <a:xfrm>
            <a:off x="3140363" y="2386379"/>
            <a:ext cx="54522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highlight>
                  <a:srgbClr val="000000"/>
                </a:highlight>
              </a:rPr>
              <a:t>궁수의 전설</a:t>
            </a:r>
            <a:endParaRPr lang="en-US" altLang="ko-KR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highlight>
                <a:srgbClr val="000000"/>
              </a:highligh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BD5AC591-5ED1-4CB2-8D4C-875A6657BD8A}"/>
              </a:ext>
            </a:extLst>
          </p:cNvPr>
          <p:cNvSpPr/>
          <p:nvPr/>
        </p:nvSpPr>
        <p:spPr>
          <a:xfrm rot="20397604">
            <a:off x="8987952" y="2462580"/>
            <a:ext cx="586651" cy="1171038"/>
          </a:xfrm>
          <a:prstGeom prst="flowChartDelay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BEA699-6DAD-4C70-A3D7-565CF1BE549E}"/>
              </a:ext>
            </a:extLst>
          </p:cNvPr>
          <p:cNvCxnSpPr>
            <a:cxnSpLocks/>
          </p:cNvCxnSpPr>
          <p:nvPr/>
        </p:nvCxnSpPr>
        <p:spPr>
          <a:xfrm flipH="1">
            <a:off x="8805068" y="2767858"/>
            <a:ext cx="1194570" cy="44936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747D2FD-73B4-4347-A17A-844AA1ED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10691"/>
              </p:ext>
            </p:extLst>
          </p:nvPr>
        </p:nvGraphicFramePr>
        <p:xfrm>
          <a:off x="288189" y="1077152"/>
          <a:ext cx="11688221" cy="5100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250">
                  <a:extLst>
                    <a:ext uri="{9D8B030D-6E8A-4147-A177-3AD203B41FA5}">
                      <a16:colId xmlns:a16="http://schemas.microsoft.com/office/drawing/2014/main" val="3661911683"/>
                    </a:ext>
                  </a:extLst>
                </a:gridCol>
                <a:gridCol w="4170556">
                  <a:extLst>
                    <a:ext uri="{9D8B030D-6E8A-4147-A177-3AD203B41FA5}">
                      <a16:colId xmlns:a16="http://schemas.microsoft.com/office/drawing/2014/main" val="2106130623"/>
                    </a:ext>
                  </a:extLst>
                </a:gridCol>
                <a:gridCol w="3836020">
                  <a:extLst>
                    <a:ext uri="{9D8B030D-6E8A-4147-A177-3AD203B41FA5}">
                      <a16:colId xmlns:a16="http://schemas.microsoft.com/office/drawing/2014/main" val="1147883853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962673311"/>
                    </a:ext>
                  </a:extLst>
                </a:gridCol>
              </a:tblGrid>
              <a:tr h="57483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제안한 개발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현재 개발 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831120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W,A,S,D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활용한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4(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내지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8)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 포인터 방향으로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기본 개발 범위의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모든 내용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(8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654773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플레이어 추격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3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종류 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플레이어 추격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2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종류의 기본 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75%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38962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</a:t>
                      </a:r>
                      <a:endParaRPr lang="en-US" altLang="ko-KR" sz="20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몬스터와 차별화된 패턴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작아지게 분열하는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몬스터와 차별성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980515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낮은 확률로 대폭 강화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높은 확률로 소폭 강화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 범위의 모든 내용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추후 사운드 삽입 예정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962901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무기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 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784676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 스테이지를 포함한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개의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스테이지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25%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789209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타격과 </a:t>
                      </a:r>
                      <a:r>
                        <a:rPr lang="ko-KR" altLang="en-US" b="1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배경음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메인 배경음악만 삽입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37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DF58DE5-A7D5-4814-B0B1-FC005B30F812}"/>
              </a:ext>
            </a:extLst>
          </p:cNvPr>
          <p:cNvSpPr/>
          <p:nvPr/>
        </p:nvSpPr>
        <p:spPr>
          <a:xfrm>
            <a:off x="205473" y="179530"/>
            <a:ext cx="28600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진척도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3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F4BE7B-F37B-4C8B-9F25-908FB6E1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"/>
            <a:ext cx="12030075" cy="2598234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DF025AC-4C23-4255-87CF-CEF7922F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4435"/>
              </p:ext>
            </p:extLst>
          </p:nvPr>
        </p:nvGraphicFramePr>
        <p:xfrm>
          <a:off x="2221571" y="2598236"/>
          <a:ext cx="812800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907787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9284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97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1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58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46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0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00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59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0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2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3128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30</TotalTime>
  <Words>180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HY중고딕</vt:lpstr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주호</dc:creator>
  <cp:lastModifiedBy>이 주호</cp:lastModifiedBy>
  <cp:revision>3</cp:revision>
  <dcterms:created xsi:type="dcterms:W3CDTF">2019-11-24T10:15:38Z</dcterms:created>
  <dcterms:modified xsi:type="dcterms:W3CDTF">2019-11-24T10:46:08Z</dcterms:modified>
</cp:coreProperties>
</file>