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1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5214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7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3398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242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515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62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8241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42A54C80-263E-416B-A8E0-580EDEADCBDC}" type="datetimeFigureOut">
              <a:rPr lang="en-US" smtClean="0"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5091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6721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D119D426-B031-4B03-B872-C3D905432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6000" y="4661648"/>
            <a:ext cx="6831673" cy="829104"/>
          </a:xfrm>
        </p:spPr>
        <p:txBody>
          <a:bodyPr>
            <a:normAutofit/>
          </a:bodyPr>
          <a:lstStyle/>
          <a:p>
            <a:pPr algn="r"/>
            <a:r>
              <a:rPr lang="en-US" altLang="ko-KR" sz="2500" dirty="0"/>
              <a:t>2018182030 </a:t>
            </a:r>
            <a:r>
              <a:rPr lang="ko-KR" altLang="en-US" sz="2500" dirty="0"/>
              <a:t>이주호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D1375D-99F0-455F-A63E-C0BC5C6E753C}"/>
              </a:ext>
            </a:extLst>
          </p:cNvPr>
          <p:cNvSpPr/>
          <p:nvPr/>
        </p:nvSpPr>
        <p:spPr>
          <a:xfrm>
            <a:off x="3140363" y="2386379"/>
            <a:ext cx="545229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  <a:highlight>
                  <a:srgbClr val="000000"/>
                </a:highlight>
              </a:rPr>
              <a:t>궁수의 전설</a:t>
            </a:r>
            <a:endParaRPr lang="en-US" altLang="ko-KR" sz="8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  <a:highlight>
                <a:srgbClr val="000000"/>
              </a:highlight>
            </a:endParaRPr>
          </a:p>
        </p:txBody>
      </p:sp>
      <p:sp>
        <p:nvSpPr>
          <p:cNvPr id="6" name="순서도: 지연 5">
            <a:extLst>
              <a:ext uri="{FF2B5EF4-FFF2-40B4-BE49-F238E27FC236}">
                <a16:creationId xmlns:a16="http://schemas.microsoft.com/office/drawing/2014/main" id="{BD5AC591-5ED1-4CB2-8D4C-875A6657BD8A}"/>
              </a:ext>
            </a:extLst>
          </p:cNvPr>
          <p:cNvSpPr/>
          <p:nvPr/>
        </p:nvSpPr>
        <p:spPr>
          <a:xfrm rot="20397604">
            <a:off x="8987952" y="2462580"/>
            <a:ext cx="586651" cy="1171038"/>
          </a:xfrm>
          <a:prstGeom prst="flowChartDelay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ABEA699-6DAD-4C70-A3D7-565CF1BE549E}"/>
              </a:ext>
            </a:extLst>
          </p:cNvPr>
          <p:cNvCxnSpPr>
            <a:cxnSpLocks/>
          </p:cNvCxnSpPr>
          <p:nvPr/>
        </p:nvCxnSpPr>
        <p:spPr>
          <a:xfrm flipH="1">
            <a:off x="8805068" y="2767858"/>
            <a:ext cx="1194570" cy="449368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61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747D2FD-73B4-4347-A17A-844AA1EDC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19441"/>
              </p:ext>
            </p:extLst>
          </p:nvPr>
        </p:nvGraphicFramePr>
        <p:xfrm>
          <a:off x="288189" y="1077152"/>
          <a:ext cx="11688221" cy="51006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40250">
                  <a:extLst>
                    <a:ext uri="{9D8B030D-6E8A-4147-A177-3AD203B41FA5}">
                      <a16:colId xmlns:a16="http://schemas.microsoft.com/office/drawing/2014/main" val="3661911683"/>
                    </a:ext>
                  </a:extLst>
                </a:gridCol>
                <a:gridCol w="4170556">
                  <a:extLst>
                    <a:ext uri="{9D8B030D-6E8A-4147-A177-3AD203B41FA5}">
                      <a16:colId xmlns:a16="http://schemas.microsoft.com/office/drawing/2014/main" val="2106130623"/>
                    </a:ext>
                  </a:extLst>
                </a:gridCol>
                <a:gridCol w="3836020">
                  <a:extLst>
                    <a:ext uri="{9D8B030D-6E8A-4147-A177-3AD203B41FA5}">
                      <a16:colId xmlns:a16="http://schemas.microsoft.com/office/drawing/2014/main" val="1147883853"/>
                    </a:ext>
                  </a:extLst>
                </a:gridCol>
                <a:gridCol w="2241395">
                  <a:extLst>
                    <a:ext uri="{9D8B030D-6E8A-4147-A177-3AD203B41FA5}">
                      <a16:colId xmlns:a16="http://schemas.microsoft.com/office/drawing/2014/main" val="3962673311"/>
                    </a:ext>
                  </a:extLst>
                </a:gridCol>
              </a:tblGrid>
              <a:tr h="574830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제안한 개발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현재 개발 상황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진척도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831120"/>
                  </a:ext>
                </a:extLst>
              </a:tr>
              <a:tr h="658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조작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W,A,S,D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를 활용한 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4(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내지 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8)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방향 이동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마우스 포인터 방향으로 공격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기본 개발 범위의</a:t>
                      </a:r>
                      <a:endParaRPr lang="en-US" altLang="ko-KR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모든 내용 구현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(8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방향 이동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100%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654773"/>
                  </a:ext>
                </a:extLst>
              </a:tr>
              <a:tr h="574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플레이어 추격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3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가지 종류 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플레이어 추격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2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종류의 기본 몬스터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75%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6538962"/>
                  </a:ext>
                </a:extLst>
              </a:tr>
              <a:tr h="658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보스</a:t>
                      </a:r>
                      <a:endParaRPr lang="en-US" altLang="ko-KR" sz="2000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 구현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일반 몬스터와 차별화된 패턴 보유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 구현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작아지게 분열하는</a:t>
                      </a:r>
                      <a:endParaRPr lang="en-US" altLang="ko-KR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일반 몬스터와 차별성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100%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980515"/>
                  </a:ext>
                </a:extLst>
              </a:tr>
              <a:tr h="658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강화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낮은 확률로 대폭 강화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높은 확률로 소폭 강화</a:t>
                      </a:r>
                      <a:endParaRPr lang="en-US" altLang="ko-KR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개발 범위의 모든 내용 구현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추후 사운드 삽입 예정</a:t>
                      </a:r>
                      <a:endParaRPr lang="en-US" altLang="ko-KR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100%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962901"/>
                  </a:ext>
                </a:extLst>
              </a:tr>
              <a:tr h="658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장비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활 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가지 무기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활 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1 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종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100%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784676"/>
                  </a:ext>
                </a:extLst>
              </a:tr>
              <a:tr h="658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스테이지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보스 스테이지를 포함한 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4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개의 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스테이지 </a:t>
                      </a:r>
                      <a:r>
                        <a:rPr lang="en-US" altLang="ko-KR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2</a:t>
                      </a:r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단계 구성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/>
                        <a:t>50%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789209"/>
                  </a:ext>
                </a:extLst>
              </a:tr>
              <a:tr h="6584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사운드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타격과 </a:t>
                      </a:r>
                      <a:r>
                        <a:rPr lang="ko-KR" altLang="en-US" b="1" dirty="0" err="1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배경음</a:t>
                      </a:r>
                      <a:endParaRPr lang="ko-KR" altLang="en-US" b="1" dirty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메인 배경음악만 삽입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/>
                        <a:t>10%</a:t>
                      </a:r>
                      <a:endParaRPr lang="ko-KR" altLang="en-US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4377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DF58DE5-A7D5-4814-B0B1-FC005B30F812}"/>
              </a:ext>
            </a:extLst>
          </p:cNvPr>
          <p:cNvSpPr/>
          <p:nvPr/>
        </p:nvSpPr>
        <p:spPr>
          <a:xfrm>
            <a:off x="205473" y="179530"/>
            <a:ext cx="28600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개발 진척도</a:t>
            </a:r>
            <a:endParaRPr lang="en-US" altLang="ko-KR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23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0F4BE7B-F37B-4C8B-9F25-908FB6E13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"/>
            <a:ext cx="12030075" cy="2598234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DF025AC-4C23-4255-87CF-CEF7922F1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24435"/>
              </p:ext>
            </p:extLst>
          </p:nvPr>
        </p:nvGraphicFramePr>
        <p:xfrm>
          <a:off x="2221571" y="2598236"/>
          <a:ext cx="8128000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907787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89284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커밋</a:t>
                      </a:r>
                      <a:r>
                        <a:rPr lang="ko-KR" altLang="en-US" dirty="0"/>
                        <a:t> 횟수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9975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312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584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05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6463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15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609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700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592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4904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227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731288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36</TotalTime>
  <Words>180</Words>
  <Application>Microsoft Office PowerPoint</Application>
  <PresentationFormat>와이드스크린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HY중고딕</vt:lpstr>
      <vt:lpstr>Arial</vt:lpstr>
      <vt:lpstr>Candara</vt:lpstr>
      <vt:lpstr>Corbel</vt:lpstr>
      <vt:lpstr>Wingdings 3</vt:lpstr>
      <vt:lpstr>New_Education02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주호</dc:creator>
  <cp:lastModifiedBy>이 주호</cp:lastModifiedBy>
  <cp:revision>4</cp:revision>
  <dcterms:created xsi:type="dcterms:W3CDTF">2019-11-24T10:15:38Z</dcterms:created>
  <dcterms:modified xsi:type="dcterms:W3CDTF">2019-11-24T12:26:56Z</dcterms:modified>
</cp:coreProperties>
</file>