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58" r:id="rId3"/>
    <p:sldId id="260" r:id="rId4"/>
    <p:sldId id="273" r:id="rId5"/>
    <p:sldId id="264" r:id="rId6"/>
    <p:sldId id="269" r:id="rId7"/>
    <p:sldId id="275" r:id="rId8"/>
    <p:sldId id="271" r:id="rId9"/>
    <p:sldId id="268" r:id="rId10"/>
    <p:sldId id="292" r:id="rId11"/>
    <p:sldId id="280" r:id="rId12"/>
    <p:sldId id="29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7B5"/>
    <a:srgbClr val="FF8100"/>
    <a:srgbClr val="EB6F57"/>
    <a:srgbClr val="DB9192"/>
    <a:srgbClr val="007BCF"/>
    <a:srgbClr val="DD7A8F"/>
    <a:srgbClr val="FFB421"/>
    <a:srgbClr val="00DEAF"/>
    <a:srgbClr val="EBD9AE"/>
    <a:srgbClr val="FF84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4D738-1E8D-4800-9552-07D3493A7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2448-55E9-4F02-B777-FF4E00D6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7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78BA6-514E-4CE9-BE3C-F0DEBE4EA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2496B-A040-44CB-ACDB-E157F4B8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137B9-DCE1-461C-BA6E-B474B7B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9F8DC-9622-4941-B40D-8703A08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BA68B-EF93-43CD-A0C7-03D80D62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1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A8B8-0D79-46F0-AAB4-8B180412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144552-EEC9-46BE-BC98-8BB23CDA9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1DE79-036D-451A-B7EC-56E0CE5C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E7BAD-D59D-442B-962A-B6D862B4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DFAD2-CE9D-4711-A9CA-F3E18DCE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1B2C4-8600-459A-9A20-CFCF419D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B9353-640E-48AD-8C38-59961CC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10410-06CD-49EE-91B0-043FA05D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8C597-2F70-4E6E-8C29-3285056E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EB3F1-FD72-4B99-8847-6296370C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E5838-DBC0-4E51-9384-C1E7A86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5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6B753E-52E8-4847-8422-CE2317644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6BFF6-E5DB-4AB6-A42C-7F797FBE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8DE51-94B3-4BB0-882E-2B7598DF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C8A66-ADD9-415F-B2AC-F949324B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3F591-F027-448D-811A-492FECF9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A3167-29A2-4908-A306-55371EE7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A99BE-68E6-4139-80D8-EAACF667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F13B3-277B-49F5-9ED0-5437F852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217C4-4DC4-4DDF-8E38-5E77B913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C1D22-D6DF-4100-921B-D72D4EB5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8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1998F-2DC0-43CE-ADA8-5696427B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7751D-60D2-4203-B16B-1948BF04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CEC58-AFF5-411D-90EC-5569A8D5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25BF6-478A-4802-A13B-5F9397CE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F5781-1340-46BB-AFE2-9CCE2B0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6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7335-F02F-4C09-8CED-414D3F7E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ABD5F-E66D-4D1C-B685-FD51FF026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FECCF-6A43-4FCE-A953-6854F301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6709F-91F6-464D-84C3-B79AD765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518CE-4E38-48C3-8E24-8F74B8BD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B44B7-F2DE-4459-B70E-F45FAEB5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A3DA-CFA6-430B-BE5D-4A1BB7C7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0781F-2597-43F0-87F6-50EF3F6F9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CC8DE-3BCE-465B-ACA7-9BF733A4E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576605-F9D9-4FB5-81C2-ACA148B9C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621C03-F455-472B-A086-FBD11494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3AB645-1EEC-4F6F-8782-671A8A5E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D7FA57-B248-4154-9447-CAACE384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567219-0F15-4AD9-B616-D84859B8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8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262C0-2EFC-45C8-B34B-23FC8B05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B402D0-EE35-484D-87D2-26BEC3D7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8078C-59AC-4B66-96BB-32E0AA03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08E5C-BCB4-4949-832A-36E11F15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3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62896E-2724-49DE-8CAC-6A6E256F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8256-AE58-4E35-8925-914B948D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34589-6BAC-4B24-B12E-48581B5B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04C5-0CFA-40F5-AA47-6519CBF61F65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2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68318F-0A44-4335-8342-378E596F84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5D221B-0F9C-4479-8332-7BE8467009AF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62896E-2724-49DE-8CAC-6A6E256F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8256-AE58-4E35-8925-914B948D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34589-6BAC-4B24-B12E-48581B5B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04C5-0CFA-40F5-AA47-6519CBF61F65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3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A359-B7E7-4DB0-9CDA-ED425FC8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5CEFB-E540-4DC7-9E67-C709D3DA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57DCFE-1C9C-4DC2-B28C-4EE787CC5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3C567-39AE-4D31-A83D-8CF5FAA2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3A6E5-3D7E-43D7-B0FF-78BB3F33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8F0DA-787A-4A51-BCA2-0285ADB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E95890-EBFC-4894-9765-CE40A2CE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E5A3A-C5FB-4300-B695-626F9167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ED59E-40FD-443F-8BCF-49BF9A182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8541-4153-48B5-A5DC-6BD691CB76D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EC17D-5FAB-4AE0-902F-912E6340F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854D8-331C-4624-8C9A-8EF3DD74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9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lwngh1113/GameEngine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1BBD98-906C-43FA-BF12-B6AE841DDD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1EDD91-F72A-4E26-BE4B-70F45D1338BB}"/>
              </a:ext>
            </a:extLst>
          </p:cNvPr>
          <p:cNvSpPr txBox="1"/>
          <p:nvPr/>
        </p:nvSpPr>
        <p:spPr>
          <a:xfrm>
            <a:off x="701752" y="1828800"/>
            <a:ext cx="3387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accent6"/>
                </a:solidFill>
              </a:rPr>
              <a:t>Banana </a:t>
            </a:r>
            <a:r>
              <a:rPr lang="en-US" altLang="ko-KR" sz="4800" spc="-300" dirty="0" err="1">
                <a:solidFill>
                  <a:schemeClr val="accent6"/>
                </a:solidFill>
              </a:rPr>
              <a:t>chacha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2B48A9-3F7E-4CF6-A58D-F7FEFFFC48F5}"/>
              </a:ext>
            </a:extLst>
          </p:cNvPr>
          <p:cNvCxnSpPr/>
          <p:nvPr/>
        </p:nvCxnSpPr>
        <p:spPr>
          <a:xfrm>
            <a:off x="382772" y="2764465"/>
            <a:ext cx="42955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EB5FC8-19C8-4D00-B002-C0116952FFC2}"/>
              </a:ext>
            </a:extLst>
          </p:cNvPr>
          <p:cNvSpPr txBox="1"/>
          <p:nvPr/>
        </p:nvSpPr>
        <p:spPr>
          <a:xfrm>
            <a:off x="733647" y="286913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</a:rPr>
              <a:t>게임엔진 </a:t>
            </a:r>
            <a:r>
              <a:rPr lang="en-US" altLang="ko-KR" spc="-300" dirty="0">
                <a:solidFill>
                  <a:schemeClr val="bg1"/>
                </a:solidFill>
              </a:rPr>
              <a:t>2  </a:t>
            </a:r>
            <a:r>
              <a:rPr lang="ko-KR" altLang="en-US" spc="-300" dirty="0">
                <a:solidFill>
                  <a:schemeClr val="bg1"/>
                </a:solidFill>
              </a:rPr>
              <a:t>팀 프로젝트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F4D4910-5064-4365-B9C1-A1F7902F1831}"/>
              </a:ext>
            </a:extLst>
          </p:cNvPr>
          <p:cNvCxnSpPr>
            <a:cxnSpLocks/>
          </p:cNvCxnSpPr>
          <p:nvPr/>
        </p:nvCxnSpPr>
        <p:spPr>
          <a:xfrm>
            <a:off x="606056" y="1754369"/>
            <a:ext cx="0" cy="12781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74308E-767D-469B-9044-49852B149F8E}"/>
              </a:ext>
            </a:extLst>
          </p:cNvPr>
          <p:cNvSpPr txBox="1"/>
          <p:nvPr/>
        </p:nvSpPr>
        <p:spPr>
          <a:xfrm>
            <a:off x="9729675" y="5615818"/>
            <a:ext cx="225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2018182030 </a:t>
            </a:r>
            <a:r>
              <a:rPr lang="ko-KR" altLang="en-US" dirty="0">
                <a:solidFill>
                  <a:schemeClr val="bg1"/>
                </a:solidFill>
              </a:rPr>
              <a:t>이주호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2018182029 </a:t>
            </a:r>
            <a:r>
              <a:rPr lang="ko-KR" altLang="en-US" dirty="0">
                <a:solidFill>
                  <a:schemeClr val="bg1"/>
                </a:solidFill>
              </a:rPr>
              <a:t>이재원</a:t>
            </a:r>
          </a:p>
        </p:txBody>
      </p:sp>
    </p:spTree>
    <p:extLst>
      <p:ext uri="{BB962C8B-B14F-4D97-AF65-F5344CB8AC3E}">
        <p14:creationId xmlns:p14="http://schemas.microsoft.com/office/powerpoint/2010/main" val="144139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AAA2A9-31F3-4379-AED5-A8AC920A10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2AD6B-C8B5-4C4F-B535-AF0AF00ACC47}"/>
              </a:ext>
            </a:extLst>
          </p:cNvPr>
          <p:cNvSpPr txBox="1"/>
          <p:nvPr/>
        </p:nvSpPr>
        <p:spPr>
          <a:xfrm>
            <a:off x="4900802" y="3844895"/>
            <a:ext cx="2390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개발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7C264-31E2-4526-BAEF-A81BA2CC47BF}"/>
              </a:ext>
            </a:extLst>
          </p:cNvPr>
          <p:cNvSpPr txBox="1"/>
          <p:nvPr/>
        </p:nvSpPr>
        <p:spPr>
          <a:xfrm>
            <a:off x="5785657" y="2203450"/>
            <a:ext cx="620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넷째</a:t>
            </a:r>
            <a:r>
              <a:rPr lang="en-US" altLang="ko-KR" sz="2000" spc="-300" dirty="0">
                <a:solidFill>
                  <a:schemeClr val="bg1"/>
                </a:solidFill>
              </a:rPr>
              <a:t>,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A271BE-F31D-464F-BBEA-6E51F866DC44}"/>
              </a:ext>
            </a:extLst>
          </p:cNvPr>
          <p:cNvCxnSpPr/>
          <p:nvPr/>
        </p:nvCxnSpPr>
        <p:spPr>
          <a:xfrm>
            <a:off x="4578348" y="3086100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FA93F-D1FD-4C15-8259-D53DA34B35CC}"/>
              </a:ext>
            </a:extLst>
          </p:cNvPr>
          <p:cNvSpPr txBox="1"/>
          <p:nvPr/>
        </p:nvSpPr>
        <p:spPr>
          <a:xfrm>
            <a:off x="9990758" y="65886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C5A3F3-EECA-4AE7-A63E-BEC35451F87C}"/>
              </a:ext>
            </a:extLst>
          </p:cNvPr>
          <p:cNvCxnSpPr/>
          <p:nvPr/>
        </p:nvCxnSpPr>
        <p:spPr>
          <a:xfrm>
            <a:off x="4578350" y="5279951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9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1065069" y="10404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일정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3,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BB60CDD-8081-4395-BEBE-8E957BDE883B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5BE88FE-5072-4CF0-AAC1-B4C48C02CBC8}"/>
              </a:ext>
            </a:extLst>
          </p:cNvPr>
          <p:cNvCxnSpPr/>
          <p:nvPr/>
        </p:nvCxnSpPr>
        <p:spPr>
          <a:xfrm flipV="1">
            <a:off x="1736064" y="3386677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27614CE-E04B-44BE-BE0E-AF7C1B4E8384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DF5CD2F-8511-4FE3-B6E1-8553FE7D85E7}"/>
              </a:ext>
            </a:extLst>
          </p:cNvPr>
          <p:cNvCxnSpPr/>
          <p:nvPr/>
        </p:nvCxnSpPr>
        <p:spPr>
          <a:xfrm flipV="1">
            <a:off x="4533548" y="3394578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D4E1B29-CCD7-4625-B758-D2547E35A4C8}"/>
              </a:ext>
            </a:extLst>
          </p:cNvPr>
          <p:cNvCxnSpPr>
            <a:cxnSpLocks/>
          </p:cNvCxnSpPr>
          <p:nvPr/>
        </p:nvCxnSpPr>
        <p:spPr>
          <a:xfrm flipV="1">
            <a:off x="5550908" y="1931351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386373-9250-43AA-9BE2-CE6FC1CB7196}"/>
              </a:ext>
            </a:extLst>
          </p:cNvPr>
          <p:cNvSpPr txBox="1"/>
          <p:nvPr/>
        </p:nvSpPr>
        <p:spPr>
          <a:xfrm>
            <a:off x="5639808" y="1910787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12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주차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C7F65C-F8DD-443D-94F5-0E448DF2A0D7}"/>
              </a:ext>
            </a:extLst>
          </p:cNvPr>
          <p:cNvSpPr txBox="1"/>
          <p:nvPr/>
        </p:nvSpPr>
        <p:spPr>
          <a:xfrm>
            <a:off x="4558948" y="3797178"/>
            <a:ext cx="867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11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주차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649C42-FB33-4378-A71D-2EB46C8ABDD6}"/>
              </a:ext>
            </a:extLst>
          </p:cNvPr>
          <p:cNvSpPr txBox="1"/>
          <p:nvPr/>
        </p:nvSpPr>
        <p:spPr>
          <a:xfrm>
            <a:off x="3158076" y="1892711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10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주차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7E9FB6-94B0-4516-844B-D0D7BF4B1D36}"/>
              </a:ext>
            </a:extLst>
          </p:cNvPr>
          <p:cNvSpPr txBox="1"/>
          <p:nvPr/>
        </p:nvSpPr>
        <p:spPr>
          <a:xfrm>
            <a:off x="1761464" y="3784067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FFD05A-E036-40E6-85EE-DCEF01604515}"/>
              </a:ext>
            </a:extLst>
          </p:cNvPr>
          <p:cNvSpPr txBox="1"/>
          <p:nvPr/>
        </p:nvSpPr>
        <p:spPr>
          <a:xfrm>
            <a:off x="724269" y="1892711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8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주차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BF9544-DB5A-43A9-B332-E25BF9325EE0}"/>
              </a:ext>
            </a:extLst>
          </p:cNvPr>
          <p:cNvSpPr txBox="1"/>
          <p:nvPr/>
        </p:nvSpPr>
        <p:spPr>
          <a:xfrm>
            <a:off x="1669322" y="4293396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플레이어 이동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4E8B28F-BE3B-4F5C-A599-FDE4970A5593}"/>
              </a:ext>
            </a:extLst>
          </p:cNvPr>
          <p:cNvCxnSpPr/>
          <p:nvPr/>
        </p:nvCxnSpPr>
        <p:spPr>
          <a:xfrm flipV="1">
            <a:off x="7257471" y="3394577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104176F-53D6-418E-989B-D61F6669476C}"/>
              </a:ext>
            </a:extLst>
          </p:cNvPr>
          <p:cNvCxnSpPr/>
          <p:nvPr/>
        </p:nvCxnSpPr>
        <p:spPr>
          <a:xfrm flipV="1">
            <a:off x="8447458" y="193145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A891C2E-3644-4A44-BBA3-2F11A07D8D91}"/>
              </a:ext>
            </a:extLst>
          </p:cNvPr>
          <p:cNvSpPr txBox="1"/>
          <p:nvPr/>
        </p:nvSpPr>
        <p:spPr>
          <a:xfrm>
            <a:off x="8510958" y="1910891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14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주차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D6DEEB-9CC7-436D-B7BD-C5F988C4354A}"/>
              </a:ext>
            </a:extLst>
          </p:cNvPr>
          <p:cNvSpPr txBox="1"/>
          <p:nvPr/>
        </p:nvSpPr>
        <p:spPr>
          <a:xfrm>
            <a:off x="7282871" y="3771707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13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주차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9E89E2E-C59E-4B27-AD5B-43A2DD9294E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30E42B7-AF31-46EC-AE8B-7587896829FE}"/>
              </a:ext>
            </a:extLst>
          </p:cNvPr>
          <p:cNvCxnSpPr/>
          <p:nvPr/>
        </p:nvCxnSpPr>
        <p:spPr>
          <a:xfrm flipV="1">
            <a:off x="9284406" y="3388147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7F107DD-DE5F-40C0-BEEE-DABB848E69F8}"/>
              </a:ext>
            </a:extLst>
          </p:cNvPr>
          <p:cNvSpPr txBox="1"/>
          <p:nvPr/>
        </p:nvSpPr>
        <p:spPr>
          <a:xfrm>
            <a:off x="9309806" y="3765277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15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주차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E28BB3-2571-48F3-BC33-FECD8CCB68BD}"/>
              </a:ext>
            </a:extLst>
          </p:cNvPr>
          <p:cNvSpPr txBox="1"/>
          <p:nvPr/>
        </p:nvSpPr>
        <p:spPr>
          <a:xfrm>
            <a:off x="1652127" y="4615376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플레이어 이동과 타이머 적용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체크 포인트 구현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36296B-8D1F-47C7-A35F-BF3722AFAAC9}"/>
              </a:ext>
            </a:extLst>
          </p:cNvPr>
          <p:cNvSpPr txBox="1"/>
          <p:nvPr/>
        </p:nvSpPr>
        <p:spPr>
          <a:xfrm>
            <a:off x="7144723" y="4360600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Scene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 UI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CCB058-D303-41BD-BDE2-95039CFCA78E}"/>
              </a:ext>
            </a:extLst>
          </p:cNvPr>
          <p:cNvSpPr txBox="1"/>
          <p:nvPr/>
        </p:nvSpPr>
        <p:spPr>
          <a:xfrm>
            <a:off x="7127528" y="4701998"/>
            <a:ext cx="20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로비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&lt;-&gt;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인게임의 자유로운 이동과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41C4AA-1097-4F95-A143-7E5D97D99FE4}"/>
              </a:ext>
            </a:extLst>
          </p:cNvPr>
          <p:cNvSpPr txBox="1"/>
          <p:nvPr/>
        </p:nvSpPr>
        <p:spPr>
          <a:xfrm>
            <a:off x="4533548" y="4330099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D252C2-1740-4B7B-A304-308597E3B8F2}"/>
              </a:ext>
            </a:extLst>
          </p:cNvPr>
          <p:cNvSpPr txBox="1"/>
          <p:nvPr/>
        </p:nvSpPr>
        <p:spPr>
          <a:xfrm>
            <a:off x="4516353" y="4671497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Goal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체크 포인트를 세부화해서 보다 정확한 네비게이션 적용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F69A70-39B6-4095-8E43-913D93099450}"/>
              </a:ext>
            </a:extLst>
          </p:cNvPr>
          <p:cNvSpPr txBox="1"/>
          <p:nvPr/>
        </p:nvSpPr>
        <p:spPr>
          <a:xfrm>
            <a:off x="9214253" y="4334097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빌드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4553D7-247A-44B5-A883-CB87FEFB29ED}"/>
              </a:ext>
            </a:extLst>
          </p:cNvPr>
          <p:cNvSpPr txBox="1"/>
          <p:nvPr/>
        </p:nvSpPr>
        <p:spPr>
          <a:xfrm>
            <a:off x="9197058" y="4675495"/>
            <a:ext cx="20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Light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baking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적용한 프로젝트 최종 빌드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AE2451-C5B9-42C6-BFA9-31AC621F7F65}"/>
              </a:ext>
            </a:extLst>
          </p:cNvPr>
          <p:cNvSpPr txBox="1"/>
          <p:nvPr/>
        </p:nvSpPr>
        <p:spPr>
          <a:xfrm>
            <a:off x="726372" y="2333409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장애물 제작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7D0C44-7D0E-4494-AD29-A881F1E0C26E}"/>
              </a:ext>
            </a:extLst>
          </p:cNvPr>
          <p:cNvSpPr txBox="1"/>
          <p:nvPr/>
        </p:nvSpPr>
        <p:spPr>
          <a:xfrm>
            <a:off x="709177" y="2674807"/>
            <a:ext cx="195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캐릭터와 장애물에 대한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Mesh Preset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제작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64D73A-FDB7-4BF0-85E2-EEEFE1ADA27B}"/>
              </a:ext>
            </a:extLst>
          </p:cNvPr>
          <p:cNvSpPr txBox="1"/>
          <p:nvPr/>
        </p:nvSpPr>
        <p:spPr>
          <a:xfrm>
            <a:off x="8527434" y="2351589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 &amp; Bug fix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1D779C-D771-4031-A563-B71E90EBA51F}"/>
              </a:ext>
            </a:extLst>
          </p:cNvPr>
          <p:cNvSpPr txBox="1"/>
          <p:nvPr/>
        </p:nvSpPr>
        <p:spPr>
          <a:xfrm>
            <a:off x="8510958" y="269298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 마무리 및 빌드 전까지 해결하지 못한 버그 수정 작업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7F1426-9356-4191-BB38-1AC206B79434}"/>
              </a:ext>
            </a:extLst>
          </p:cNvPr>
          <p:cNvSpPr txBox="1"/>
          <p:nvPr/>
        </p:nvSpPr>
        <p:spPr>
          <a:xfrm>
            <a:off x="3160292" y="228554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장애물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724ECE-68AF-42DA-9B02-1DD3B8B09321}"/>
              </a:ext>
            </a:extLst>
          </p:cNvPr>
          <p:cNvSpPr txBox="1"/>
          <p:nvPr/>
        </p:nvSpPr>
        <p:spPr>
          <a:xfrm>
            <a:off x="3143097" y="2626940"/>
            <a:ext cx="195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각기 다른 움직임으로 플레이어를 방해하는 장애물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283B9-43D3-4E5E-9F60-06174558B92A}"/>
              </a:ext>
            </a:extLst>
          </p:cNvPr>
          <p:cNvSpPr txBox="1"/>
          <p:nvPr/>
        </p:nvSpPr>
        <p:spPr>
          <a:xfrm>
            <a:off x="5658159" y="226370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마무리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308C2-E73F-4F7C-82B2-EDF70A7657A5}"/>
              </a:ext>
            </a:extLst>
          </p:cNvPr>
          <p:cNvSpPr txBox="1"/>
          <p:nvPr/>
        </p:nvSpPr>
        <p:spPr>
          <a:xfrm>
            <a:off x="5641683" y="2605106"/>
            <a:ext cx="1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Ray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tracing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장애물 일정량 회피 수준의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35136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1065069" y="104042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주소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3,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D3B8-9F58-4694-9905-A7D205879DA8}"/>
              </a:ext>
            </a:extLst>
          </p:cNvPr>
          <p:cNvSpPr txBox="1"/>
          <p:nvPr/>
        </p:nvSpPr>
        <p:spPr>
          <a:xfrm>
            <a:off x="3821097" y="1183619"/>
            <a:ext cx="4549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https://github.com/dlwngh1113/GameEngine2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F151A0-6DE9-49C1-80BE-026A25E0D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4" t="10974" r="3480" b="6256"/>
          <a:stretch/>
        </p:blipFill>
        <p:spPr>
          <a:xfrm>
            <a:off x="1439661" y="1676492"/>
            <a:ext cx="9312676" cy="48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3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C399D7-8008-4317-B885-2440C076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507173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5623CC5-2C95-4CB5-95BC-CA3B44BB879E}"/>
              </a:ext>
            </a:extLst>
          </p:cNvPr>
          <p:cNvSpPr/>
          <p:nvPr/>
        </p:nvSpPr>
        <p:spPr>
          <a:xfrm>
            <a:off x="0" y="4497572"/>
            <a:ext cx="12192000" cy="2360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77F-2DC9-488A-B04A-20CE2C4BA495}"/>
              </a:ext>
            </a:extLst>
          </p:cNvPr>
          <p:cNvSpPr txBox="1"/>
          <p:nvPr/>
        </p:nvSpPr>
        <p:spPr>
          <a:xfrm>
            <a:off x="444500" y="351790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F1A16CB-C892-4AEE-9D3C-280A594645F4}"/>
              </a:ext>
            </a:extLst>
          </p:cNvPr>
          <p:cNvGrpSpPr/>
          <p:nvPr/>
        </p:nvGrpSpPr>
        <p:grpSpPr>
          <a:xfrm>
            <a:off x="729671" y="5217627"/>
            <a:ext cx="2385909" cy="584775"/>
            <a:chOff x="570176" y="4653625"/>
            <a:chExt cx="2385909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2208D7-F365-44DB-8F07-AC1AD2087CAB}"/>
                </a:ext>
              </a:extLst>
            </p:cNvPr>
            <p:cNvSpPr txBox="1"/>
            <p:nvPr/>
          </p:nvSpPr>
          <p:spPr>
            <a:xfrm>
              <a:off x="570176" y="465362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F8411D-8397-40C6-82DD-B66BE2E522A6}"/>
                </a:ext>
              </a:extLst>
            </p:cNvPr>
            <p:cNvSpPr txBox="1"/>
            <p:nvPr/>
          </p:nvSpPr>
          <p:spPr>
            <a:xfrm>
              <a:off x="976056" y="4754955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</a:rPr>
                <a:t>장르</a:t>
              </a:r>
              <a:r>
                <a:rPr lang="en-US" altLang="ko-KR" sz="2000" spc="-150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spc="-150" dirty="0">
                  <a:solidFill>
                    <a:schemeClr val="bg1"/>
                  </a:solidFill>
                </a:rPr>
                <a:t>스토리 소개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C8339D-76E4-4ADB-8CE6-385F6FDC60DA}"/>
              </a:ext>
            </a:extLst>
          </p:cNvPr>
          <p:cNvGrpSpPr/>
          <p:nvPr/>
        </p:nvGrpSpPr>
        <p:grpSpPr>
          <a:xfrm>
            <a:off x="3774046" y="5217626"/>
            <a:ext cx="2058897" cy="584775"/>
            <a:chOff x="570176" y="4653625"/>
            <a:chExt cx="2058897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9E77FD-EE8B-4485-ADE4-EA83F6F050A8}"/>
                </a:ext>
              </a:extLst>
            </p:cNvPr>
            <p:cNvSpPr txBox="1"/>
            <p:nvPr/>
          </p:nvSpPr>
          <p:spPr>
            <a:xfrm>
              <a:off x="570176" y="465362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2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B85645-F0DF-4BE7-9F6D-ABFAF5B6104A}"/>
                </a:ext>
              </a:extLst>
            </p:cNvPr>
            <p:cNvSpPr txBox="1"/>
            <p:nvPr/>
          </p:nvSpPr>
          <p:spPr>
            <a:xfrm>
              <a:off x="976056" y="4754955"/>
              <a:ext cx="1653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</a:rPr>
                <a:t>게임 메커니즘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003685-666D-4C78-A9D1-C2E2F0731116}"/>
              </a:ext>
            </a:extLst>
          </p:cNvPr>
          <p:cNvGrpSpPr/>
          <p:nvPr/>
        </p:nvGrpSpPr>
        <p:grpSpPr>
          <a:xfrm>
            <a:off x="6606251" y="5217625"/>
            <a:ext cx="1584408" cy="584775"/>
            <a:chOff x="570176" y="4653625"/>
            <a:chExt cx="1584408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590FAB-ADA2-4B5D-8B75-F1861D94D3E0}"/>
                </a:ext>
              </a:extLst>
            </p:cNvPr>
            <p:cNvSpPr txBox="1"/>
            <p:nvPr/>
          </p:nvSpPr>
          <p:spPr>
            <a:xfrm>
              <a:off x="570176" y="465362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3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4A722D-2030-4AE3-9747-963C08F08FAC}"/>
                </a:ext>
              </a:extLst>
            </p:cNvPr>
            <p:cNvSpPr txBox="1"/>
            <p:nvPr/>
          </p:nvSpPr>
          <p:spPr>
            <a:xfrm>
              <a:off x="976056" y="4754955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</a:rPr>
                <a:t>활용 기술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7C4CA8-DBC8-4EB2-B9B3-29C71E4E816A}"/>
              </a:ext>
            </a:extLst>
          </p:cNvPr>
          <p:cNvGrpSpPr/>
          <p:nvPr/>
        </p:nvGrpSpPr>
        <p:grpSpPr>
          <a:xfrm>
            <a:off x="8963968" y="5217627"/>
            <a:ext cx="1584408" cy="584775"/>
            <a:chOff x="570176" y="4653625"/>
            <a:chExt cx="1584408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988998-BD10-43C6-A76C-94D539E5AADA}"/>
                </a:ext>
              </a:extLst>
            </p:cNvPr>
            <p:cNvSpPr txBox="1"/>
            <p:nvPr/>
          </p:nvSpPr>
          <p:spPr>
            <a:xfrm>
              <a:off x="570176" y="465362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6498EB-44D7-4571-87C2-3EA15AB6CF09}"/>
                </a:ext>
              </a:extLst>
            </p:cNvPr>
            <p:cNvSpPr txBox="1"/>
            <p:nvPr/>
          </p:nvSpPr>
          <p:spPr>
            <a:xfrm>
              <a:off x="976056" y="4754955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</a:rPr>
                <a:t>개발 계획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9857B45-C66E-4104-8BCB-3E9C8BF28500}"/>
              </a:ext>
            </a:extLst>
          </p:cNvPr>
          <p:cNvCxnSpPr/>
          <p:nvPr/>
        </p:nvCxnSpPr>
        <p:spPr>
          <a:xfrm>
            <a:off x="444500" y="4884285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2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AAA2A9-31F3-4379-AED5-A8AC920A10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2AD6B-C8B5-4C4F-B535-AF0AF00ACC47}"/>
              </a:ext>
            </a:extLst>
          </p:cNvPr>
          <p:cNvSpPr txBox="1"/>
          <p:nvPr/>
        </p:nvSpPr>
        <p:spPr>
          <a:xfrm>
            <a:off x="4323718" y="3844895"/>
            <a:ext cx="3544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장르 및 스토리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7C264-31E2-4526-BAEF-A81BA2CC47BF}"/>
              </a:ext>
            </a:extLst>
          </p:cNvPr>
          <p:cNvSpPr txBox="1"/>
          <p:nvPr/>
        </p:nvSpPr>
        <p:spPr>
          <a:xfrm>
            <a:off x="5772833" y="220345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첫째 </a:t>
            </a:r>
            <a:r>
              <a:rPr lang="en-US" altLang="ko-KR" sz="2000" spc="-300" dirty="0">
                <a:solidFill>
                  <a:schemeClr val="bg1"/>
                </a:solidFill>
              </a:rPr>
              <a:t>,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A271BE-F31D-464F-BBEA-6E51F866DC44}"/>
              </a:ext>
            </a:extLst>
          </p:cNvPr>
          <p:cNvCxnSpPr/>
          <p:nvPr/>
        </p:nvCxnSpPr>
        <p:spPr>
          <a:xfrm>
            <a:off x="4578348" y="3086100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C5A3F3-EECA-4AE7-A63E-BEC35451F87C}"/>
              </a:ext>
            </a:extLst>
          </p:cNvPr>
          <p:cNvCxnSpPr/>
          <p:nvPr/>
        </p:nvCxnSpPr>
        <p:spPr>
          <a:xfrm>
            <a:off x="4578350" y="5279951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2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B7C9F3-514C-4AF8-AA03-52C165913CE1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008358D-4F62-4843-9A42-0BB6A511B4AB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451BA7-F9A8-4815-8ECB-EDD2A2B767BD}"/>
              </a:ext>
            </a:extLst>
          </p:cNvPr>
          <p:cNvSpPr txBox="1"/>
          <p:nvPr/>
        </p:nvSpPr>
        <p:spPr>
          <a:xfrm>
            <a:off x="992872" y="16578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A8FCA4-611F-44F6-AAC1-1DF7D4873933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27C3B7-4D13-49AB-B513-36C72ADD50BE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8E7698-5B8A-4B86-8A7F-8DC309DBB8A0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0E4C1-E883-4381-8EE6-E60C86CEC25C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033EA-0E43-422F-9477-DABC105DF97F}"/>
              </a:ext>
            </a:extLst>
          </p:cNvPr>
          <p:cNvSpPr txBox="1"/>
          <p:nvPr/>
        </p:nvSpPr>
        <p:spPr>
          <a:xfrm>
            <a:off x="2945222" y="2281114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3D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타임 어택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러닝 게임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49784A-81BE-4118-BA08-D28A86EAAEC7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900FF8-8C33-4755-99BF-23E4A5D4AE39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C6F57-820B-44C9-A81E-840586EFC6E6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3F21A-EE9B-441D-9A24-E8D445484139}"/>
              </a:ext>
            </a:extLst>
          </p:cNvPr>
          <p:cNvSpPr txBox="1"/>
          <p:nvPr/>
        </p:nvSpPr>
        <p:spPr>
          <a:xfrm>
            <a:off x="2945222" y="3579352"/>
            <a:ext cx="2893741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귀여운 오브젝트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2CA858-A0B6-4FB0-BC68-6304A728CC29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89936-9EC5-4928-B95E-80765020D378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9CE737-EA74-4316-89C8-BC5476279A54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33A0-8193-45B1-B538-721E500ECB91}"/>
              </a:ext>
            </a:extLst>
          </p:cNvPr>
          <p:cNvSpPr txBox="1"/>
          <p:nvPr/>
        </p:nvSpPr>
        <p:spPr>
          <a:xfrm>
            <a:off x="2945222" y="4898853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웃긴 액션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98CFD-73BE-4806-BBEE-04FF43B49386}"/>
              </a:ext>
            </a:extLst>
          </p:cNvPr>
          <p:cNvSpPr txBox="1"/>
          <p:nvPr/>
        </p:nvSpPr>
        <p:spPr>
          <a:xfrm>
            <a:off x="292100" y="8472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1,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5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53757" y="6586244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940511" y="165782"/>
            <a:ext cx="339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 간단 소개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1,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D15CA-01D9-4A47-A8A3-2DF911D00AF4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B5BA0-63C9-4316-B153-BDCEC6BE3446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5FD3A-59D4-46B5-857B-9F4A13440BB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937ACF-A833-4146-AF31-09322C757D1F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639DEA-F77D-44FD-8F18-A1EA9189F4B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51D65-6780-47E7-8DE6-6D7E639C1206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E01601-B446-4268-B972-7CD08F10CA3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AE2893-6063-498E-9B21-3C0ECE540585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0C7B4F-48F8-4ED7-B7EF-120FE752845E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8AA3ABC-8496-449A-92DB-004EB282582E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D1A27C-B370-4258-971E-84591F89C074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2FE0F0-FF7B-4BAA-AC6D-799E9AAB9264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7ABB74-2837-4471-935D-48A8FE9A04FB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DD5F55-CF4D-4C65-81DC-E82FCE8C954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511DB5-BF0A-428C-80A6-565A17F6AE33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261914-42F7-4CC6-911B-26C2DD700686}"/>
              </a:ext>
            </a:extLst>
          </p:cNvPr>
          <p:cNvSpPr txBox="1"/>
          <p:nvPr/>
        </p:nvSpPr>
        <p:spPr>
          <a:xfrm>
            <a:off x="1097950" y="3273238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엄마가 아들에게 바나나를 주려고 냉장고에서 바나나들을 꺼냈다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3AFC14-00EE-40B6-A178-1D88286DE7A8}"/>
              </a:ext>
            </a:extLst>
          </p:cNvPr>
          <p:cNvSpPr txBox="1"/>
          <p:nvPr/>
        </p:nvSpPr>
        <p:spPr>
          <a:xfrm>
            <a:off x="6615067" y="3273238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결국 바나나들은 살기위해 냉장고로 뛰게 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7297E-279C-45D1-A52A-88F5955501EE}"/>
              </a:ext>
            </a:extLst>
          </p:cNvPr>
          <p:cNvSpPr txBox="1"/>
          <p:nvPr/>
        </p:nvSpPr>
        <p:spPr>
          <a:xfrm>
            <a:off x="9383173" y="3273238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바나나들은 거친 장애물들을 피해 냉장고에 도달할 수 있을까요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A299D-FE53-4CCE-AB2C-A79D48665F54}"/>
              </a:ext>
            </a:extLst>
          </p:cNvPr>
          <p:cNvSpPr txBox="1"/>
          <p:nvPr/>
        </p:nvSpPr>
        <p:spPr>
          <a:xfrm>
            <a:off x="3866058" y="3315582"/>
            <a:ext cx="1682895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하지만 아들은 게임을 집중하는 바람에 바나나를 먹지 않고 열심히 게임을 하고있다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060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AAA2A9-31F3-4379-AED5-A8AC920A10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2AD6B-C8B5-4C4F-B535-AF0AF00ACC47}"/>
              </a:ext>
            </a:extLst>
          </p:cNvPr>
          <p:cNvSpPr txBox="1"/>
          <p:nvPr/>
        </p:nvSpPr>
        <p:spPr>
          <a:xfrm>
            <a:off x="4375014" y="3844895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게임 메커니즘</a:t>
            </a:r>
            <a:endParaRPr lang="en-US" altLang="ko-KR" sz="4400" spc="-3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7C264-31E2-4526-BAEF-A81BA2CC47BF}"/>
              </a:ext>
            </a:extLst>
          </p:cNvPr>
          <p:cNvSpPr txBox="1"/>
          <p:nvPr/>
        </p:nvSpPr>
        <p:spPr>
          <a:xfrm>
            <a:off x="5785658" y="2203450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둘째</a:t>
            </a:r>
            <a:r>
              <a:rPr lang="en-US" altLang="ko-KR" sz="2000" spc="-300" dirty="0">
                <a:solidFill>
                  <a:schemeClr val="bg1"/>
                </a:solidFill>
              </a:rPr>
              <a:t>,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A271BE-F31D-464F-BBEA-6E51F866DC44}"/>
              </a:ext>
            </a:extLst>
          </p:cNvPr>
          <p:cNvCxnSpPr/>
          <p:nvPr/>
        </p:nvCxnSpPr>
        <p:spPr>
          <a:xfrm>
            <a:off x="4578348" y="3086100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FA93F-D1FD-4C15-8259-D53DA34B35CC}"/>
              </a:ext>
            </a:extLst>
          </p:cNvPr>
          <p:cNvSpPr txBox="1"/>
          <p:nvPr/>
        </p:nvSpPr>
        <p:spPr>
          <a:xfrm>
            <a:off x="9990758" y="65886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C5A3F3-EECA-4AE7-A63E-BEC35451F87C}"/>
              </a:ext>
            </a:extLst>
          </p:cNvPr>
          <p:cNvCxnSpPr/>
          <p:nvPr/>
        </p:nvCxnSpPr>
        <p:spPr>
          <a:xfrm>
            <a:off x="4578350" y="5279951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2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998367" y="165782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메커니즘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2,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54495-6C5D-43C2-8889-30634C34EBA1}"/>
              </a:ext>
            </a:extLst>
          </p:cNvPr>
          <p:cNvSpPr txBox="1"/>
          <p:nvPr/>
        </p:nvSpPr>
        <p:spPr>
          <a:xfrm>
            <a:off x="768071" y="4888520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로비에서 플레이 할 캐릭터를 선택하여 게임 시작 버튼을 누르면 게임이 시작된다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86525-F8A5-458D-81F7-615CE73F3B2A}"/>
              </a:ext>
            </a:extLst>
          </p:cNvPr>
          <p:cNvSpPr txBox="1"/>
          <p:nvPr/>
        </p:nvSpPr>
        <p:spPr>
          <a:xfrm>
            <a:off x="2035511" y="42730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Lobby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9ACC0-7275-451D-B339-B173DCB16698}"/>
              </a:ext>
            </a:extLst>
          </p:cNvPr>
          <p:cNvSpPr txBox="1"/>
          <p:nvPr/>
        </p:nvSpPr>
        <p:spPr>
          <a:xfrm>
            <a:off x="4445991" y="4888520"/>
            <a:ext cx="3261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플레이어는 목표 지점을 향해 제한시간 내에 장애물을 뚫고 나아가야 하며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 시간이 지났음에도 목표 지점에 도착하지 못하면 완주 실패로 간주한다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C9D7C-6028-4023-BA3D-40FC6599612D}"/>
              </a:ext>
            </a:extLst>
          </p:cNvPr>
          <p:cNvSpPr txBox="1"/>
          <p:nvPr/>
        </p:nvSpPr>
        <p:spPr>
          <a:xfrm>
            <a:off x="5619657" y="427306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 game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99F37-5B13-4ADF-BAD7-9754C9CDCB8A}"/>
              </a:ext>
            </a:extLst>
          </p:cNvPr>
          <p:cNvSpPr txBox="1"/>
          <p:nvPr/>
        </p:nvSpPr>
        <p:spPr>
          <a:xfrm>
            <a:off x="8123911" y="4888520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 시간 내에 목표 지점에 도착하면 완주에 성공했으며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처음의 로비로 돌아가는 루프가 반복된다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16D55-5F5A-4D7D-8846-F7FDBEB50AA4}"/>
              </a:ext>
            </a:extLst>
          </p:cNvPr>
          <p:cNvSpPr txBox="1"/>
          <p:nvPr/>
        </p:nvSpPr>
        <p:spPr>
          <a:xfrm>
            <a:off x="9464318" y="4273064"/>
            <a:ext cx="58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Goal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6" name="Picture 8" descr="배틀로얄 아닌 배틀로얄…폴가이즈 전세계 흥행 돌풍 | 한경닷컴">
            <a:extLst>
              <a:ext uri="{FF2B5EF4-FFF2-40B4-BE49-F238E27FC236}">
                <a16:creationId xmlns:a16="http://schemas.microsoft.com/office/drawing/2014/main" id="{6D787C94-37E2-4330-9683-2FF2AFBC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10" y="2055717"/>
            <a:ext cx="2951580" cy="166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양아지】 60명이 멀티하는 꿀잼게임 - 폴가이즈 - YouTube">
            <a:extLst>
              <a:ext uri="{FF2B5EF4-FFF2-40B4-BE49-F238E27FC236}">
                <a16:creationId xmlns:a16="http://schemas.microsoft.com/office/drawing/2014/main" id="{EB393471-35C8-4E52-BF2B-EDC031AB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60" y="2058176"/>
            <a:ext cx="2951580" cy="166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폴 가이즈. 내장 그래픽만으로 실행 가능? - 리뷰 / 사용기 - 기글하드웨어">
            <a:extLst>
              <a:ext uri="{FF2B5EF4-FFF2-40B4-BE49-F238E27FC236}">
                <a16:creationId xmlns:a16="http://schemas.microsoft.com/office/drawing/2014/main" id="{ECF24A8C-89D1-459F-BB8D-E6092CCF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913" y="2055717"/>
            <a:ext cx="2963355" cy="165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2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AAA2A9-31F3-4379-AED5-A8AC920A10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2AD6B-C8B5-4C4F-B535-AF0AF00ACC47}"/>
              </a:ext>
            </a:extLst>
          </p:cNvPr>
          <p:cNvSpPr txBox="1"/>
          <p:nvPr/>
        </p:nvSpPr>
        <p:spPr>
          <a:xfrm>
            <a:off x="4900802" y="3844895"/>
            <a:ext cx="2390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활용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7C264-31E2-4526-BAEF-A81BA2CC47BF}"/>
              </a:ext>
            </a:extLst>
          </p:cNvPr>
          <p:cNvSpPr txBox="1"/>
          <p:nvPr/>
        </p:nvSpPr>
        <p:spPr>
          <a:xfrm>
            <a:off x="5785658" y="2203450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셋째</a:t>
            </a:r>
            <a:r>
              <a:rPr lang="en-US" altLang="ko-KR" sz="2000" spc="-300" dirty="0">
                <a:solidFill>
                  <a:schemeClr val="bg1"/>
                </a:solidFill>
              </a:rPr>
              <a:t>,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A271BE-F31D-464F-BBEA-6E51F866DC44}"/>
              </a:ext>
            </a:extLst>
          </p:cNvPr>
          <p:cNvCxnSpPr/>
          <p:nvPr/>
        </p:nvCxnSpPr>
        <p:spPr>
          <a:xfrm>
            <a:off x="4578348" y="3086100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FA93F-D1FD-4C15-8259-D53DA34B35CC}"/>
              </a:ext>
            </a:extLst>
          </p:cNvPr>
          <p:cNvSpPr txBox="1"/>
          <p:nvPr/>
        </p:nvSpPr>
        <p:spPr>
          <a:xfrm>
            <a:off x="9990758" y="65886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C5A3F3-EECA-4AE7-A63E-BEC35451F87C}"/>
              </a:ext>
            </a:extLst>
          </p:cNvPr>
          <p:cNvCxnSpPr/>
          <p:nvPr/>
        </p:nvCxnSpPr>
        <p:spPr>
          <a:xfrm>
            <a:off x="4578350" y="5279951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3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948736" y="10011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활용 기술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1,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A5F14D7-E48F-47AB-8EEF-BE3BB57247C9}"/>
              </a:ext>
            </a:extLst>
          </p:cNvPr>
          <p:cNvSpPr/>
          <p:nvPr/>
        </p:nvSpPr>
        <p:spPr>
          <a:xfrm>
            <a:off x="5753680" y="3324914"/>
            <a:ext cx="2939816" cy="2939816"/>
          </a:xfrm>
          <a:prstGeom prst="ellipse">
            <a:avLst/>
          </a:prstGeom>
          <a:solidFill>
            <a:schemeClr val="accent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2EB58B3-1DC5-4A76-B3E4-7A57A85A460B}"/>
              </a:ext>
            </a:extLst>
          </p:cNvPr>
          <p:cNvSpPr/>
          <p:nvPr/>
        </p:nvSpPr>
        <p:spPr>
          <a:xfrm>
            <a:off x="3518986" y="3324914"/>
            <a:ext cx="2939816" cy="293981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EF70297-0D1E-446F-B5B5-69B3D55D2A15}"/>
              </a:ext>
            </a:extLst>
          </p:cNvPr>
          <p:cNvSpPr/>
          <p:nvPr/>
        </p:nvSpPr>
        <p:spPr>
          <a:xfrm>
            <a:off x="4674301" y="1339124"/>
            <a:ext cx="2939816" cy="2939816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54596-832A-48FC-A790-E17347164C7E}"/>
              </a:ext>
            </a:extLst>
          </p:cNvPr>
          <p:cNvSpPr txBox="1"/>
          <p:nvPr/>
        </p:nvSpPr>
        <p:spPr>
          <a:xfrm>
            <a:off x="4149157" y="474427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장애물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55BC8-2889-4DDE-8F73-E27804DB08E9}"/>
              </a:ext>
            </a:extLst>
          </p:cNvPr>
          <p:cNvSpPr txBox="1"/>
          <p:nvPr/>
        </p:nvSpPr>
        <p:spPr>
          <a:xfrm>
            <a:off x="6742989" y="4744278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체크 포인트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E89DD-9C52-428F-922F-72FD46456587}"/>
              </a:ext>
            </a:extLst>
          </p:cNvPr>
          <p:cNvSpPr txBox="1"/>
          <p:nvPr/>
        </p:nvSpPr>
        <p:spPr>
          <a:xfrm>
            <a:off x="5928444" y="2594247"/>
            <a:ext cx="431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AI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83377-7401-40B7-BCA3-0CF2AE9F42C8}"/>
              </a:ext>
            </a:extLst>
          </p:cNvPr>
          <p:cNvSpPr txBox="1"/>
          <p:nvPr/>
        </p:nvSpPr>
        <p:spPr>
          <a:xfrm>
            <a:off x="931669" y="4479358"/>
            <a:ext cx="2469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장애물은 종류가 많으며 각기 다른 행동을 통해 플레이어가 목표 지점에 도달하는 것을 방해한다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DA9C2-0368-4EC1-9D6D-9830FBA5E883}"/>
              </a:ext>
            </a:extLst>
          </p:cNvPr>
          <p:cNvSpPr txBox="1"/>
          <p:nvPr/>
        </p:nvSpPr>
        <p:spPr>
          <a:xfrm>
            <a:off x="8790554" y="4463406"/>
            <a:ext cx="2469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플레이어가 장외로 밀렸을 경우에 시작지점에서 시작하는 것이 아닌 가장 가까운 체크 포인트부터 시작한다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C80DF-4B46-4F7C-99BC-1D8D6CAB9139}"/>
              </a:ext>
            </a:extLst>
          </p:cNvPr>
          <p:cNvSpPr txBox="1"/>
          <p:nvPr/>
        </p:nvSpPr>
        <p:spPr>
          <a:xfrm>
            <a:off x="7801499" y="1786528"/>
            <a:ext cx="2469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플레이어와 경쟁하는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는 플레이어처럼 장애물에 영향을 받으며 목표를 향해 나아간다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019D1C-2576-48D2-8F78-7015A768FA8E}"/>
              </a:ext>
            </a:extLst>
          </p:cNvPr>
          <p:cNvSpPr/>
          <p:nvPr/>
        </p:nvSpPr>
        <p:spPr>
          <a:xfrm>
            <a:off x="609600" y="1419529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B543C-28C1-4B6F-93EC-B456457D974F}"/>
              </a:ext>
            </a:extLst>
          </p:cNvPr>
          <p:cNvSpPr txBox="1"/>
          <p:nvPr/>
        </p:nvSpPr>
        <p:spPr>
          <a:xfrm>
            <a:off x="709208" y="1552365"/>
            <a:ext cx="24334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핵심 기술</a:t>
            </a:r>
          </a:p>
        </p:txBody>
      </p:sp>
    </p:spTree>
    <p:extLst>
      <p:ext uri="{BB962C8B-B14F-4D97-AF65-F5344CB8AC3E}">
        <p14:creationId xmlns:p14="http://schemas.microsoft.com/office/powerpoint/2010/main" val="21615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823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007BCF"/>
      </a:accent1>
      <a:accent2>
        <a:srgbClr val="FFB421"/>
      </a:accent2>
      <a:accent3>
        <a:srgbClr val="FF8426"/>
      </a:accent3>
      <a:accent4>
        <a:srgbClr val="00DEAF"/>
      </a:accent4>
      <a:accent5>
        <a:srgbClr val="EBD9AE"/>
      </a:accent5>
      <a:accent6>
        <a:srgbClr val="DD7A8F"/>
      </a:accent6>
      <a:hlink>
        <a:srgbClr val="3F3F3F"/>
      </a:hlink>
      <a:folHlink>
        <a:srgbClr val="3F3F3F"/>
      </a:folHlink>
    </a:clrScheme>
    <a:fontScheme name="Times New Roman">
      <a:majorFont>
        <a:latin typeface="Times New Roman"/>
        <a:ea typeface="나눔명조 ExtraBold"/>
        <a:cs typeface=""/>
      </a:majorFont>
      <a:minorFont>
        <a:latin typeface="Times New Roman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364</Words>
  <Application>Microsoft Office PowerPoint</Application>
  <PresentationFormat>와이드스크린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나눔명조</vt:lpstr>
      <vt:lpstr>나눔명조 ExtraBold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재원 이</cp:lastModifiedBy>
  <cp:revision>63</cp:revision>
  <dcterms:created xsi:type="dcterms:W3CDTF">2020-08-23T01:34:22Z</dcterms:created>
  <dcterms:modified xsi:type="dcterms:W3CDTF">2020-10-19T14:29:29Z</dcterms:modified>
</cp:coreProperties>
</file>