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주호" initials="이주" lastIdx="1" clrIdx="0">
    <p:extLst>
      <p:ext uri="{19B8F6BF-5375-455C-9EA6-DF929625EA0E}">
        <p15:presenceInfo xmlns:p15="http://schemas.microsoft.com/office/powerpoint/2012/main" userId="558dfd5b3b455c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한쪽 모서리가 둥근 사각형 35">
            <a:extLst>
              <a:ext uri="{FF2B5EF4-FFF2-40B4-BE49-F238E27FC236}">
                <a16:creationId xmlns:a16="http://schemas.microsoft.com/office/drawing/2014/main" id="{974D7771-822E-4D26-BA1F-D4886247D686}"/>
              </a:ext>
            </a:extLst>
          </p:cNvPr>
          <p:cNvSpPr/>
          <p:nvPr userDrawn="1"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4">
            <a:extLst>
              <a:ext uri="{FF2B5EF4-FFF2-40B4-BE49-F238E27FC236}">
                <a16:creationId xmlns:a16="http://schemas.microsoft.com/office/drawing/2014/main" id="{717CA6C4-4538-47B4-A6A3-17B093EC46AD}"/>
              </a:ext>
            </a:extLst>
          </p:cNvPr>
          <p:cNvSpPr/>
          <p:nvPr userDrawn="1"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5">
            <a:extLst>
              <a:ext uri="{FF2B5EF4-FFF2-40B4-BE49-F238E27FC236}">
                <a16:creationId xmlns:a16="http://schemas.microsoft.com/office/drawing/2014/main" id="{4A3D0E0E-2553-4968-9B56-6F467BBF7DD8}"/>
              </a:ext>
            </a:extLst>
          </p:cNvPr>
          <p:cNvSpPr/>
          <p:nvPr userDrawn="1"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913294DF-21A7-4AF7-AC55-0A13FD245E8F}"/>
              </a:ext>
            </a:extLst>
          </p:cNvPr>
          <p:cNvSpPr>
            <a:spLocks/>
          </p:cNvSpPr>
          <p:nvPr userDrawn="1"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68703323-E813-4967-8082-0EE1BC012D2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자유형 23">
            <a:extLst>
              <a:ext uri="{FF2B5EF4-FFF2-40B4-BE49-F238E27FC236}">
                <a16:creationId xmlns:a16="http://schemas.microsoft.com/office/drawing/2014/main" id="{71855437-F53B-41FA-952B-787B9C0807CC}"/>
              </a:ext>
            </a:extLst>
          </p:cNvPr>
          <p:cNvSpPr>
            <a:spLocks/>
          </p:cNvSpPr>
          <p:nvPr userDrawn="1"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3CAC8F64-1ECD-4D5C-85A8-8DDE675D5A07}"/>
              </a:ext>
            </a:extLst>
          </p:cNvPr>
          <p:cNvSpPr>
            <a:spLocks/>
          </p:cNvSpPr>
          <p:nvPr userDrawn="1"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57C4EA9-0D6B-4A0D-938D-1A6C9BB76298}"/>
              </a:ext>
            </a:extLst>
          </p:cNvPr>
          <p:cNvGrpSpPr/>
          <p:nvPr userDrawn="1"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34DBE25-E1E3-4D38-B659-1FB91441FB7E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1DB291F-6A8C-4005-AA69-D0E437058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62C2B117-FBBE-4092-B9A3-E78434C1AA21}"/>
              </a:ext>
            </a:extLst>
          </p:cNvPr>
          <p:cNvSpPr/>
          <p:nvPr userDrawn="1"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37" name="Group 12">
            <a:extLst>
              <a:ext uri="{FF2B5EF4-FFF2-40B4-BE49-F238E27FC236}">
                <a16:creationId xmlns:a16="http://schemas.microsoft.com/office/drawing/2014/main" id="{34C672C0-2E27-40AC-9F28-6E83F227EDA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FE0C7773-BBFD-419F-AE75-CEFF5B120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EB23B20-81F0-4F8F-9114-CC5159C60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4358F1-D09A-419C-B076-8A3F553C7201}"/>
              </a:ext>
            </a:extLst>
          </p:cNvPr>
          <p:cNvSpPr/>
          <p:nvPr userDrawn="1"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E47235E-5513-4160-8218-788EF684C46B}"/>
              </a:ext>
            </a:extLst>
          </p:cNvPr>
          <p:cNvSpPr/>
          <p:nvPr userDrawn="1"/>
        </p:nvSpPr>
        <p:spPr>
          <a:xfrm>
            <a:off x="578088" y="2971453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6F38678-AE75-46F6-B220-F8D270198260}"/>
              </a:ext>
            </a:extLst>
          </p:cNvPr>
          <p:cNvSpPr/>
          <p:nvPr userDrawn="1"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98" name="한쪽 모서리가 둥근 사각형 35">
            <a:extLst>
              <a:ext uri="{FF2B5EF4-FFF2-40B4-BE49-F238E27FC236}">
                <a16:creationId xmlns:a16="http://schemas.microsoft.com/office/drawing/2014/main" id="{59C0A51B-FF93-4810-A513-0ACB7F3F904A}"/>
              </a:ext>
            </a:extLst>
          </p:cNvPr>
          <p:cNvSpPr/>
          <p:nvPr userDrawn="1"/>
        </p:nvSpPr>
        <p:spPr>
          <a:xfrm>
            <a:off x="152400" y="15240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모서리가 둥근 직사각형 4">
            <a:extLst>
              <a:ext uri="{FF2B5EF4-FFF2-40B4-BE49-F238E27FC236}">
                <a16:creationId xmlns:a16="http://schemas.microsoft.com/office/drawing/2014/main" id="{D8DD3892-856C-43A8-8B1A-183B80ABB5C2}"/>
              </a:ext>
            </a:extLst>
          </p:cNvPr>
          <p:cNvSpPr/>
          <p:nvPr userDrawn="1"/>
        </p:nvSpPr>
        <p:spPr>
          <a:xfrm>
            <a:off x="388937" y="4572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양쪽 모서리가 둥근 사각형 5">
            <a:extLst>
              <a:ext uri="{FF2B5EF4-FFF2-40B4-BE49-F238E27FC236}">
                <a16:creationId xmlns:a16="http://schemas.microsoft.com/office/drawing/2014/main" id="{1CDA0793-C359-4A76-87DA-A215A1ACF93C}"/>
              </a:ext>
            </a:extLst>
          </p:cNvPr>
          <p:cNvSpPr/>
          <p:nvPr userDrawn="1"/>
        </p:nvSpPr>
        <p:spPr>
          <a:xfrm rot="5400000">
            <a:off x="3423863" y="-19105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Freeform 9">
            <a:extLst>
              <a:ext uri="{FF2B5EF4-FFF2-40B4-BE49-F238E27FC236}">
                <a16:creationId xmlns:a16="http://schemas.microsoft.com/office/drawing/2014/main" id="{569BE14B-B671-44FC-9331-5259C695ECEB}"/>
              </a:ext>
            </a:extLst>
          </p:cNvPr>
          <p:cNvSpPr>
            <a:spLocks/>
          </p:cNvSpPr>
          <p:nvPr userDrawn="1"/>
        </p:nvSpPr>
        <p:spPr bwMode="auto">
          <a:xfrm>
            <a:off x="629698" y="26233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Freeform 36">
            <a:extLst>
              <a:ext uri="{FF2B5EF4-FFF2-40B4-BE49-F238E27FC236}">
                <a16:creationId xmlns:a16="http://schemas.microsoft.com/office/drawing/2014/main" id="{29583380-E57F-47E9-A506-7054BAF7E7A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43834" y="45494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 23">
            <a:extLst>
              <a:ext uri="{FF2B5EF4-FFF2-40B4-BE49-F238E27FC236}">
                <a16:creationId xmlns:a16="http://schemas.microsoft.com/office/drawing/2014/main" id="{E1C360C5-78FB-4049-8698-AD65BD24D9DA}"/>
              </a:ext>
            </a:extLst>
          </p:cNvPr>
          <p:cNvSpPr>
            <a:spLocks/>
          </p:cNvSpPr>
          <p:nvPr userDrawn="1"/>
        </p:nvSpPr>
        <p:spPr bwMode="auto">
          <a:xfrm>
            <a:off x="615178" y="39210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762D1002-DBB5-4522-BF24-9DD4CF1BF084}"/>
              </a:ext>
            </a:extLst>
          </p:cNvPr>
          <p:cNvSpPr>
            <a:spLocks/>
          </p:cNvSpPr>
          <p:nvPr userDrawn="1"/>
        </p:nvSpPr>
        <p:spPr bwMode="auto">
          <a:xfrm rot="10800000" flipH="1" flipV="1">
            <a:off x="614286" y="32892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3B2CFF6-2CC5-40C0-AC15-A2213D24DB30}"/>
              </a:ext>
            </a:extLst>
          </p:cNvPr>
          <p:cNvGrpSpPr/>
          <p:nvPr userDrawn="1"/>
        </p:nvGrpSpPr>
        <p:grpSpPr>
          <a:xfrm>
            <a:off x="545968" y="808952"/>
            <a:ext cx="323769" cy="323769"/>
            <a:chOff x="1593332" y="2172798"/>
            <a:chExt cx="1083168" cy="108316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9EE6016-3237-4FC5-8463-B182EC68F3E4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068307E5-C25B-4B36-88E4-C68749461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08" name="모서리가 둥근 직사각형 31">
            <a:extLst>
              <a:ext uri="{FF2B5EF4-FFF2-40B4-BE49-F238E27FC236}">
                <a16:creationId xmlns:a16="http://schemas.microsoft.com/office/drawing/2014/main" id="{47E85967-564B-4FF9-88FC-49DE9DD9924C}"/>
              </a:ext>
            </a:extLst>
          </p:cNvPr>
          <p:cNvSpPr/>
          <p:nvPr userDrawn="1"/>
        </p:nvSpPr>
        <p:spPr>
          <a:xfrm>
            <a:off x="502536" y="18714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09" name="Group 12">
            <a:extLst>
              <a:ext uri="{FF2B5EF4-FFF2-40B4-BE49-F238E27FC236}">
                <a16:creationId xmlns:a16="http://schemas.microsoft.com/office/drawing/2014/main" id="{B25FEF77-0C88-4319-AE18-B5A55B8B4F1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5864" y="19848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44687550-5AC6-4A4C-ABF7-6C0BB226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FDAD135E-FF7D-4ACF-824A-4BC235B55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760BEF2-536A-4A6C-B3E8-E957B164A055}"/>
              </a:ext>
            </a:extLst>
          </p:cNvPr>
          <p:cNvSpPr/>
          <p:nvPr userDrawn="1"/>
        </p:nvSpPr>
        <p:spPr>
          <a:xfrm>
            <a:off x="388936" y="11830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D69656A-7445-4A89-84BE-C741F48C7BAD}"/>
              </a:ext>
            </a:extLst>
          </p:cNvPr>
          <p:cNvSpPr/>
          <p:nvPr userDrawn="1"/>
        </p:nvSpPr>
        <p:spPr>
          <a:xfrm>
            <a:off x="730488" y="25232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1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3B4F1F5-EAEE-4B30-9B11-A482B0D9ACD9}"/>
              </a:ext>
            </a:extLst>
          </p:cNvPr>
          <p:cNvSpPr/>
          <p:nvPr userDrawn="1"/>
        </p:nvSpPr>
        <p:spPr>
          <a:xfrm>
            <a:off x="707804" y="44570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15" name="한쪽 모서리가 둥근 사각형 35">
            <a:extLst>
              <a:ext uri="{FF2B5EF4-FFF2-40B4-BE49-F238E27FC236}">
                <a16:creationId xmlns:a16="http://schemas.microsoft.com/office/drawing/2014/main" id="{C6B71AB1-9F74-4289-BD52-EB35F52C0E9A}"/>
              </a:ext>
            </a:extLst>
          </p:cNvPr>
          <p:cNvSpPr/>
          <p:nvPr userDrawn="1"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모서리가 둥근 직사각형 4">
            <a:extLst>
              <a:ext uri="{FF2B5EF4-FFF2-40B4-BE49-F238E27FC236}">
                <a16:creationId xmlns:a16="http://schemas.microsoft.com/office/drawing/2014/main" id="{15DA447A-4040-489D-BAC4-885006AFF75F}"/>
              </a:ext>
            </a:extLst>
          </p:cNvPr>
          <p:cNvSpPr/>
          <p:nvPr userDrawn="1"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양쪽 모서리가 둥근 사각형 5">
            <a:extLst>
              <a:ext uri="{FF2B5EF4-FFF2-40B4-BE49-F238E27FC236}">
                <a16:creationId xmlns:a16="http://schemas.microsoft.com/office/drawing/2014/main" id="{5D637A18-8C4A-4CCE-A497-F11A8AE8B4A9}"/>
              </a:ext>
            </a:extLst>
          </p:cNvPr>
          <p:cNvSpPr/>
          <p:nvPr userDrawn="1"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Freeform 9">
            <a:extLst>
              <a:ext uri="{FF2B5EF4-FFF2-40B4-BE49-F238E27FC236}">
                <a16:creationId xmlns:a16="http://schemas.microsoft.com/office/drawing/2014/main" id="{1310EA42-F906-4BE8-8023-6AD25FC6B544}"/>
              </a:ext>
            </a:extLst>
          </p:cNvPr>
          <p:cNvSpPr>
            <a:spLocks/>
          </p:cNvSpPr>
          <p:nvPr userDrawn="1"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Freeform 36">
            <a:extLst>
              <a:ext uri="{FF2B5EF4-FFF2-40B4-BE49-F238E27FC236}">
                <a16:creationId xmlns:a16="http://schemas.microsoft.com/office/drawing/2014/main" id="{9BB6B65B-F56A-4F69-BCF2-E024C7FB969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0" name="자유형 23">
            <a:extLst>
              <a:ext uri="{FF2B5EF4-FFF2-40B4-BE49-F238E27FC236}">
                <a16:creationId xmlns:a16="http://schemas.microsoft.com/office/drawing/2014/main" id="{192FEF03-9154-4D61-A1A6-76F72B725246}"/>
              </a:ext>
            </a:extLst>
          </p:cNvPr>
          <p:cNvSpPr>
            <a:spLocks/>
          </p:cNvSpPr>
          <p:nvPr userDrawn="1"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1" name="Freeform 6">
            <a:extLst>
              <a:ext uri="{FF2B5EF4-FFF2-40B4-BE49-F238E27FC236}">
                <a16:creationId xmlns:a16="http://schemas.microsoft.com/office/drawing/2014/main" id="{C1ADACC3-FA5C-409E-9FB2-F8693E212038}"/>
              </a:ext>
            </a:extLst>
          </p:cNvPr>
          <p:cNvSpPr>
            <a:spLocks/>
          </p:cNvSpPr>
          <p:nvPr userDrawn="1"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B74E355-6FE7-4EB8-BC01-7A028025BEAB}"/>
              </a:ext>
            </a:extLst>
          </p:cNvPr>
          <p:cNvGrpSpPr/>
          <p:nvPr userDrawn="1"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40DFCB06-6543-4088-97B7-EBC74920B0F5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87F6618D-83F4-4255-873B-68A10CA1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25" name="모서리가 둥근 직사각형 31">
            <a:extLst>
              <a:ext uri="{FF2B5EF4-FFF2-40B4-BE49-F238E27FC236}">
                <a16:creationId xmlns:a16="http://schemas.microsoft.com/office/drawing/2014/main" id="{B1EA74EF-ECA0-4020-A7D3-0BBC5BDB2A31}"/>
              </a:ext>
            </a:extLst>
          </p:cNvPr>
          <p:cNvSpPr/>
          <p:nvPr userDrawn="1"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26" name="Group 12">
            <a:extLst>
              <a:ext uri="{FF2B5EF4-FFF2-40B4-BE49-F238E27FC236}">
                <a16:creationId xmlns:a16="http://schemas.microsoft.com/office/drawing/2014/main" id="{13D415EB-5DC3-461A-B5A3-6A34A8E3243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F243EB6C-75A1-4F99-9638-568527F3D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2E61772E-7C80-4A86-B506-9D9689CCA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8769181-0088-4A18-B61B-3EC4A2FBE18D}"/>
              </a:ext>
            </a:extLst>
          </p:cNvPr>
          <p:cNvSpPr/>
          <p:nvPr userDrawn="1"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1C01B7C2-EF0B-4F36-9706-19E862C53646}"/>
              </a:ext>
            </a:extLst>
          </p:cNvPr>
          <p:cNvSpPr/>
          <p:nvPr userDrawn="1"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DFB1127-2E3E-4975-AA5C-D5C3E64CA56C}"/>
              </a:ext>
            </a:extLst>
          </p:cNvPr>
          <p:cNvSpPr/>
          <p:nvPr userDrawn="1"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0043E41-A25C-45B1-9C68-7821EE617662}"/>
              </a:ext>
            </a:extLst>
          </p:cNvPr>
          <p:cNvSpPr/>
          <p:nvPr userDrawn="1"/>
        </p:nvSpPr>
        <p:spPr>
          <a:xfrm>
            <a:off x="587048" y="3016275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2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lwngh1113/script-A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43298" y="2424148"/>
            <a:ext cx="1424584" cy="2205001"/>
            <a:chOff x="5443298" y="2424148"/>
            <a:chExt cx="1424584" cy="2205001"/>
          </a:xfrm>
        </p:grpSpPr>
        <p:sp>
          <p:nvSpPr>
            <p:cNvPr id="36" name="한쪽 모서리가 둥근 사각형 35"/>
            <p:cNvSpPr/>
            <p:nvPr/>
          </p:nvSpPr>
          <p:spPr>
            <a:xfrm>
              <a:off x="5443298" y="2424148"/>
              <a:ext cx="1424584" cy="2205001"/>
            </a:xfrm>
            <a:prstGeom prst="round1Rect">
              <a:avLst>
                <a:gd name="adj" fmla="val 0"/>
              </a:avLst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TEAM : 718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846533" y="3042222"/>
              <a:ext cx="618112" cy="618112"/>
            </a:xfrm>
            <a:custGeom>
              <a:avLst/>
              <a:gdLst>
                <a:gd name="connsiteX0" fmla="*/ 222250 w 444500"/>
                <a:gd name="connsiteY0" fmla="*/ 103981 h 444500"/>
                <a:gd name="connsiteX1" fmla="*/ 296466 w 444500"/>
                <a:gd name="connsiteY1" fmla="*/ 178197 h 444500"/>
                <a:gd name="connsiteX2" fmla="*/ 222250 w 444500"/>
                <a:gd name="connsiteY2" fmla="*/ 252413 h 444500"/>
                <a:gd name="connsiteX3" fmla="*/ 148034 w 444500"/>
                <a:gd name="connsiteY3" fmla="*/ 178197 h 444500"/>
                <a:gd name="connsiteX4" fmla="*/ 222250 w 444500"/>
                <a:gd name="connsiteY4" fmla="*/ 103981 h 444500"/>
                <a:gd name="connsiteX5" fmla="*/ 222250 w 444500"/>
                <a:gd name="connsiteY5" fmla="*/ 31644 h 444500"/>
                <a:gd name="connsiteX6" fmla="*/ 31644 w 444500"/>
                <a:gd name="connsiteY6" fmla="*/ 222250 h 444500"/>
                <a:gd name="connsiteX7" fmla="*/ 87471 w 444500"/>
                <a:gd name="connsiteY7" fmla="*/ 357029 h 444500"/>
                <a:gd name="connsiteX8" fmla="*/ 88485 w 444500"/>
                <a:gd name="connsiteY8" fmla="*/ 357712 h 444500"/>
                <a:gd name="connsiteX9" fmla="*/ 105506 w 444500"/>
                <a:gd name="connsiteY9" fmla="*/ 332466 h 444500"/>
                <a:gd name="connsiteX10" fmla="*/ 222250 w 444500"/>
                <a:gd name="connsiteY10" fmla="*/ 284109 h 444500"/>
                <a:gd name="connsiteX11" fmla="*/ 338994 w 444500"/>
                <a:gd name="connsiteY11" fmla="*/ 332466 h 444500"/>
                <a:gd name="connsiteX12" fmla="*/ 356016 w 444500"/>
                <a:gd name="connsiteY12" fmla="*/ 357712 h 444500"/>
                <a:gd name="connsiteX13" fmla="*/ 357029 w 444500"/>
                <a:gd name="connsiteY13" fmla="*/ 357029 h 444500"/>
                <a:gd name="connsiteX14" fmla="*/ 412856 w 444500"/>
                <a:gd name="connsiteY14" fmla="*/ 222250 h 444500"/>
                <a:gd name="connsiteX15" fmla="*/ 222250 w 444500"/>
                <a:gd name="connsiteY15" fmla="*/ 31644 h 444500"/>
                <a:gd name="connsiteX16" fmla="*/ 222250 w 444500"/>
                <a:gd name="connsiteY16" fmla="*/ 0 h 444500"/>
                <a:gd name="connsiteX17" fmla="*/ 444500 w 444500"/>
                <a:gd name="connsiteY17" fmla="*/ 222250 h 444500"/>
                <a:gd name="connsiteX18" fmla="*/ 222250 w 444500"/>
                <a:gd name="connsiteY18" fmla="*/ 444500 h 444500"/>
                <a:gd name="connsiteX19" fmla="*/ 0 w 444500"/>
                <a:gd name="connsiteY19" fmla="*/ 222250 h 444500"/>
                <a:gd name="connsiteX20" fmla="*/ 222250 w 444500"/>
                <a:gd name="connsiteY20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" h="444500">
                  <a:moveTo>
                    <a:pt x="222250" y="103981"/>
                  </a:moveTo>
                  <a:cubicBezTo>
                    <a:pt x="263238" y="103981"/>
                    <a:pt x="296466" y="137209"/>
                    <a:pt x="296466" y="178197"/>
                  </a:cubicBezTo>
                  <a:cubicBezTo>
                    <a:pt x="296466" y="219185"/>
                    <a:pt x="263238" y="252413"/>
                    <a:pt x="222250" y="252413"/>
                  </a:cubicBezTo>
                  <a:cubicBezTo>
                    <a:pt x="181262" y="252413"/>
                    <a:pt x="148034" y="219185"/>
                    <a:pt x="148034" y="178197"/>
                  </a:cubicBezTo>
                  <a:cubicBezTo>
                    <a:pt x="148034" y="137209"/>
                    <a:pt x="181262" y="103981"/>
                    <a:pt x="222250" y="103981"/>
                  </a:cubicBezTo>
                  <a:close/>
                  <a:moveTo>
                    <a:pt x="222250" y="31644"/>
                  </a:moveTo>
                  <a:cubicBezTo>
                    <a:pt x="116981" y="31644"/>
                    <a:pt x="31644" y="116981"/>
                    <a:pt x="31644" y="222250"/>
                  </a:cubicBezTo>
                  <a:cubicBezTo>
                    <a:pt x="31644" y="274884"/>
                    <a:pt x="52978" y="322536"/>
                    <a:pt x="87471" y="357029"/>
                  </a:cubicBezTo>
                  <a:lnTo>
                    <a:pt x="88485" y="357712"/>
                  </a:lnTo>
                  <a:lnTo>
                    <a:pt x="105506" y="332466"/>
                  </a:lnTo>
                  <a:cubicBezTo>
                    <a:pt x="135383" y="302589"/>
                    <a:pt x="176659" y="284109"/>
                    <a:pt x="222250" y="284109"/>
                  </a:cubicBezTo>
                  <a:cubicBezTo>
                    <a:pt x="267842" y="284109"/>
                    <a:pt x="309117" y="302589"/>
                    <a:pt x="338994" y="332466"/>
                  </a:cubicBezTo>
                  <a:lnTo>
                    <a:pt x="356016" y="357712"/>
                  </a:lnTo>
                  <a:lnTo>
                    <a:pt x="357029" y="357029"/>
                  </a:lnTo>
                  <a:cubicBezTo>
                    <a:pt x="391522" y="322536"/>
                    <a:pt x="412856" y="274884"/>
                    <a:pt x="412856" y="222250"/>
                  </a:cubicBezTo>
                  <a:cubicBezTo>
                    <a:pt x="412856" y="116981"/>
                    <a:pt x="327519" y="31644"/>
                    <a:pt x="222250" y="31644"/>
                  </a:cubicBezTo>
                  <a:close/>
                  <a:moveTo>
                    <a:pt x="222250" y="0"/>
                  </a:moveTo>
                  <a:cubicBezTo>
                    <a:pt x="344995" y="0"/>
                    <a:pt x="444500" y="99505"/>
                    <a:pt x="444500" y="222250"/>
                  </a:cubicBezTo>
                  <a:cubicBezTo>
                    <a:pt x="444500" y="344995"/>
                    <a:pt x="344995" y="444500"/>
                    <a:pt x="222250" y="444500"/>
                  </a:cubicBezTo>
                  <a:cubicBezTo>
                    <a:pt x="99505" y="444500"/>
                    <a:pt x="0" y="344995"/>
                    <a:pt x="0" y="222250"/>
                  </a:cubicBezTo>
                  <a:cubicBezTo>
                    <a:pt x="0" y="99505"/>
                    <a:pt x="99505" y="0"/>
                    <a:pt x="222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280708" y="3006309"/>
              <a:ext cx="223119" cy="2231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4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양쪽 모서리가 둥근 사각형 74"/>
          <p:cNvSpPr/>
          <p:nvPr/>
        </p:nvSpPr>
        <p:spPr>
          <a:xfrm>
            <a:off x="7065166" y="2877750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D65E"/>
                </a:solidFill>
              </a:rPr>
              <a:t>○</a:t>
            </a:r>
            <a:r>
              <a:rPr lang="ko-KR" altLang="en-US" sz="2400" dirty="0">
                <a:solidFill>
                  <a:srgbClr val="264259"/>
                </a:solidFill>
              </a:rPr>
              <a:t> </a:t>
            </a:r>
            <a:r>
              <a:rPr lang="ko-KR" altLang="en-US" sz="1200" dirty="0">
                <a:solidFill>
                  <a:srgbClr val="264259"/>
                </a:solidFill>
              </a:rPr>
              <a:t>게임공학과 </a:t>
            </a:r>
            <a:r>
              <a:rPr lang="en-US" altLang="ko-KR" sz="1200" dirty="0">
                <a:solidFill>
                  <a:srgbClr val="264259"/>
                </a:solidFill>
              </a:rPr>
              <a:t>2018182029 </a:t>
            </a:r>
            <a:r>
              <a:rPr lang="ko-KR" altLang="en-US" sz="1200" dirty="0">
                <a:solidFill>
                  <a:srgbClr val="264259"/>
                </a:solidFill>
              </a:rPr>
              <a:t>이재원</a:t>
            </a: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7065166" y="3429001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D65E"/>
                </a:solidFill>
              </a:rPr>
              <a:t>○</a:t>
            </a:r>
            <a:r>
              <a:rPr lang="ko-KR" altLang="en-US" sz="2400" dirty="0">
                <a:solidFill>
                  <a:srgbClr val="264259"/>
                </a:solidFill>
              </a:rPr>
              <a:t> </a:t>
            </a:r>
            <a:r>
              <a:rPr lang="ko-KR" altLang="en-US" sz="1200" dirty="0">
                <a:solidFill>
                  <a:srgbClr val="264259"/>
                </a:solidFill>
              </a:rPr>
              <a:t>게임공학과 </a:t>
            </a:r>
            <a:r>
              <a:rPr lang="en-US" altLang="ko-KR" sz="1200" dirty="0">
                <a:solidFill>
                  <a:srgbClr val="264259"/>
                </a:solidFill>
              </a:rPr>
              <a:t>2018182030 </a:t>
            </a:r>
            <a:r>
              <a:rPr lang="ko-KR" altLang="en-US" sz="1200" dirty="0">
                <a:solidFill>
                  <a:srgbClr val="264259"/>
                </a:solidFill>
              </a:rPr>
              <a:t>이주호</a:t>
            </a: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70995" y="2436455"/>
            <a:ext cx="3375019" cy="220500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D65E"/>
            </a:solidFill>
          </a:ln>
          <a:effectLst>
            <a:outerShdw dist="38100" dir="10800000" algn="r" rotWithShape="0">
              <a:srgbClr val="00D65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교습소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검색 프로그램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5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A8BE9A-D094-4759-B349-6F6DFBE93700}"/>
              </a:ext>
            </a:extLst>
          </p:cNvPr>
          <p:cNvSpPr/>
          <p:nvPr/>
        </p:nvSpPr>
        <p:spPr>
          <a:xfrm>
            <a:off x="1135350" y="425874"/>
            <a:ext cx="23214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jaya" panose="02020604020202020204" pitchFamily="18" charset="0"/>
                <a:cs typeface="Vijaya" panose="02020604020202020204" pitchFamily="18" charset="0"/>
              </a:rPr>
              <a:t>App Introduce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473950-2D55-424C-9ED8-F74DB919A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848" y="953729"/>
            <a:ext cx="7602720" cy="53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4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6B2E4E-60C9-4C3D-BFB3-42432639FE3D}"/>
              </a:ext>
            </a:extLst>
          </p:cNvPr>
          <p:cNvSpPr/>
          <p:nvPr/>
        </p:nvSpPr>
        <p:spPr>
          <a:xfrm>
            <a:off x="991588" y="443316"/>
            <a:ext cx="15263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jaya" panose="02020604020202020204" pitchFamily="18" charset="0"/>
                <a:cs typeface="Vijaya" panose="02020604020202020204" pitchFamily="18" charset="0"/>
              </a:rPr>
              <a:t>Schedule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DD88CF-B87D-4E79-AA02-F0BAAF2C2CDA}"/>
              </a:ext>
            </a:extLst>
          </p:cNvPr>
          <p:cNvSpPr/>
          <p:nvPr/>
        </p:nvSpPr>
        <p:spPr>
          <a:xfrm>
            <a:off x="1328768" y="1223041"/>
            <a:ext cx="8386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주차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03B7BD-A993-4394-BB2C-71E0C142474F}"/>
              </a:ext>
            </a:extLst>
          </p:cNvPr>
          <p:cNvSpPr/>
          <p:nvPr/>
        </p:nvSpPr>
        <p:spPr>
          <a:xfrm>
            <a:off x="1328769" y="2595399"/>
            <a:ext cx="8386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주차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F6C5EB-669F-4356-9A58-820F3FC7C46A}"/>
              </a:ext>
            </a:extLst>
          </p:cNvPr>
          <p:cNvSpPr/>
          <p:nvPr/>
        </p:nvSpPr>
        <p:spPr>
          <a:xfrm>
            <a:off x="1328768" y="3967757"/>
            <a:ext cx="8386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주차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160740C-D17A-46D2-986A-18BCB1376ADB}"/>
              </a:ext>
            </a:extLst>
          </p:cNvPr>
          <p:cNvSpPr/>
          <p:nvPr/>
        </p:nvSpPr>
        <p:spPr>
          <a:xfrm>
            <a:off x="1328770" y="5340116"/>
            <a:ext cx="8386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주차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E37C23-9524-4EE1-BC45-9D7D22FB7B57}"/>
              </a:ext>
            </a:extLst>
          </p:cNvPr>
          <p:cNvSpPr/>
          <p:nvPr/>
        </p:nvSpPr>
        <p:spPr>
          <a:xfrm>
            <a:off x="2072080" y="1769506"/>
            <a:ext cx="513474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인터페이스 제작</a:t>
            </a: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600" strike="sng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콤보박스</a:t>
            </a:r>
            <a:r>
              <a:rPr lang="ko-KR" altLang="en-US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구현</a:t>
            </a:r>
            <a:endParaRPr lang="en-US" altLang="ko-KR" sz="2600" b="0" strike="sngStrike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FD06DE-F471-497E-B3AA-0E7ABDA8E9B8}"/>
              </a:ext>
            </a:extLst>
          </p:cNvPr>
          <p:cNvSpPr/>
          <p:nvPr/>
        </p:nvSpPr>
        <p:spPr>
          <a:xfrm>
            <a:off x="2167457" y="3188030"/>
            <a:ext cx="6966972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ko-KR" altLang="en-US" sz="2600" b="0" strike="sng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연결</a:t>
            </a:r>
            <a:r>
              <a:rPr lang="en-US" altLang="ko-KR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2600" b="0" strike="sng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XML</a:t>
            </a:r>
            <a:r>
              <a:rPr lang="ko-KR" altLang="en-US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파싱</a:t>
            </a: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 연동</a:t>
            </a:r>
            <a:r>
              <a:rPr lang="en-US" altLang="ko-KR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및 중간발표</a:t>
            </a:r>
            <a:endParaRPr lang="en-US" altLang="ko-KR" sz="2600" b="0" strike="sngStrike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1FC993-A8A9-4F89-B68A-FB19A9BA79AA}"/>
              </a:ext>
            </a:extLst>
          </p:cNvPr>
          <p:cNvSpPr/>
          <p:nvPr/>
        </p:nvSpPr>
        <p:spPr>
          <a:xfrm>
            <a:off x="2167458" y="4606555"/>
            <a:ext cx="5766322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C,C++</a:t>
            </a:r>
            <a:r>
              <a:rPr lang="ko-KR" altLang="en-US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연동</a:t>
            </a: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6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 만들기</a:t>
            </a:r>
            <a:r>
              <a:rPr lang="en-US" altLang="ko-KR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600" strike="sngStrik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북마크 추가</a:t>
            </a:r>
            <a:endParaRPr lang="en-US" altLang="ko-KR" sz="2600" b="0" strike="sngStrike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B005B2-F105-43BC-9200-F782A8F34214}"/>
              </a:ext>
            </a:extLst>
          </p:cNvPr>
          <p:cNvSpPr/>
          <p:nvPr/>
        </p:nvSpPr>
        <p:spPr>
          <a:xfrm>
            <a:off x="2167457" y="5922241"/>
            <a:ext cx="5511445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600" b="0" strike="sngStrike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텔레그램</a:t>
            </a:r>
            <a:r>
              <a:rPr lang="ko-KR" altLang="en-US" sz="2600" b="0" strike="sng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봇 연동</a:t>
            </a:r>
            <a:r>
              <a:rPr lang="en-US" altLang="ko-KR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600" b="0" strike="sng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배포</a:t>
            </a:r>
            <a:r>
              <a:rPr lang="ko-KR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및 최종발표</a:t>
            </a:r>
            <a:endParaRPr lang="en-US" altLang="ko-KR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5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B489-288C-4EDB-9436-C2D92C12F423}"/>
              </a:ext>
            </a:extLst>
          </p:cNvPr>
          <p:cNvSpPr/>
          <p:nvPr/>
        </p:nvSpPr>
        <p:spPr>
          <a:xfrm>
            <a:off x="991588" y="443316"/>
            <a:ext cx="12153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jaya" panose="02020604020202020204" pitchFamily="18" charset="0"/>
                <a:cs typeface="Vijaya" panose="02020604020202020204" pitchFamily="18" charset="0"/>
              </a:rPr>
              <a:t>Github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3FE0D5-191E-477E-A6B7-3A9FCA79ECF0}"/>
              </a:ext>
            </a:extLst>
          </p:cNvPr>
          <p:cNvSpPr/>
          <p:nvPr/>
        </p:nvSpPr>
        <p:spPr>
          <a:xfrm>
            <a:off x="1530616" y="1914390"/>
            <a:ext cx="91307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hlinkClick r:id="rId2"/>
              </a:rPr>
              <a:t>https://github.com/dlwngh1113/script-APP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ACF19D-B31A-4270-82E8-55D2016B1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39" y="2937947"/>
            <a:ext cx="9066145" cy="181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401B48-D387-4245-B8A5-CF83448EF9DA}"/>
              </a:ext>
            </a:extLst>
          </p:cNvPr>
          <p:cNvSpPr/>
          <p:nvPr/>
        </p:nvSpPr>
        <p:spPr>
          <a:xfrm>
            <a:off x="4269958" y="2967335"/>
            <a:ext cx="3652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2959198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0">
          <a:noFill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74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Vijaya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재원 이</cp:lastModifiedBy>
  <cp:revision>35</cp:revision>
  <dcterms:created xsi:type="dcterms:W3CDTF">2020-04-06T06:06:45Z</dcterms:created>
  <dcterms:modified xsi:type="dcterms:W3CDTF">2020-06-20T08:55:52Z</dcterms:modified>
</cp:coreProperties>
</file>