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58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주호" initials="이주" lastIdx="1" clrIdx="0">
    <p:extLst>
      <p:ext uri="{19B8F6BF-5375-455C-9EA6-DF929625EA0E}">
        <p15:presenceInfo xmlns:p15="http://schemas.microsoft.com/office/powerpoint/2012/main" userId="558dfd5b3b455c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4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1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한쪽 모서리가 둥근 사각형 35">
            <a:extLst>
              <a:ext uri="{FF2B5EF4-FFF2-40B4-BE49-F238E27FC236}">
                <a16:creationId xmlns:a16="http://schemas.microsoft.com/office/drawing/2014/main" id="{974D7771-822E-4D26-BA1F-D4886247D686}"/>
              </a:ext>
            </a:extLst>
          </p:cNvPr>
          <p:cNvSpPr/>
          <p:nvPr userDrawn="1"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모서리가 둥근 직사각형 4">
            <a:extLst>
              <a:ext uri="{FF2B5EF4-FFF2-40B4-BE49-F238E27FC236}">
                <a16:creationId xmlns:a16="http://schemas.microsoft.com/office/drawing/2014/main" id="{717CA6C4-4538-47B4-A6A3-17B093EC46AD}"/>
              </a:ext>
            </a:extLst>
          </p:cNvPr>
          <p:cNvSpPr/>
          <p:nvPr userDrawn="1"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5">
            <a:extLst>
              <a:ext uri="{FF2B5EF4-FFF2-40B4-BE49-F238E27FC236}">
                <a16:creationId xmlns:a16="http://schemas.microsoft.com/office/drawing/2014/main" id="{4A3D0E0E-2553-4968-9B56-6F467BBF7DD8}"/>
              </a:ext>
            </a:extLst>
          </p:cNvPr>
          <p:cNvSpPr/>
          <p:nvPr userDrawn="1"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Freeform 9">
            <a:extLst>
              <a:ext uri="{FF2B5EF4-FFF2-40B4-BE49-F238E27FC236}">
                <a16:creationId xmlns:a16="http://schemas.microsoft.com/office/drawing/2014/main" id="{913294DF-21A7-4AF7-AC55-0A13FD245E8F}"/>
              </a:ext>
            </a:extLst>
          </p:cNvPr>
          <p:cNvSpPr>
            <a:spLocks/>
          </p:cNvSpPr>
          <p:nvPr userDrawn="1"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id="{68703323-E813-4967-8082-0EE1BC012D2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71855437-F53B-41FA-952B-787B9C0807CC}"/>
              </a:ext>
            </a:extLst>
          </p:cNvPr>
          <p:cNvSpPr>
            <a:spLocks/>
          </p:cNvSpPr>
          <p:nvPr userDrawn="1"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3CAC8F64-1ECD-4D5C-85A8-8DDE675D5A07}"/>
              </a:ext>
            </a:extLst>
          </p:cNvPr>
          <p:cNvSpPr>
            <a:spLocks/>
          </p:cNvSpPr>
          <p:nvPr userDrawn="1"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57C4EA9-0D6B-4A0D-938D-1A6C9BB76298}"/>
              </a:ext>
            </a:extLst>
          </p:cNvPr>
          <p:cNvGrpSpPr/>
          <p:nvPr userDrawn="1"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34DBE25-E1E3-4D38-B659-1FB91441FB7E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1DB291F-6A8C-4005-AA69-D0E437058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6" name="모서리가 둥근 직사각형 31">
            <a:extLst>
              <a:ext uri="{FF2B5EF4-FFF2-40B4-BE49-F238E27FC236}">
                <a16:creationId xmlns:a16="http://schemas.microsoft.com/office/drawing/2014/main" id="{62C2B117-FBBE-4092-B9A3-E78434C1AA21}"/>
              </a:ext>
            </a:extLst>
          </p:cNvPr>
          <p:cNvSpPr/>
          <p:nvPr userDrawn="1"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37" name="Group 12">
            <a:extLst>
              <a:ext uri="{FF2B5EF4-FFF2-40B4-BE49-F238E27FC236}">
                <a16:creationId xmlns:a16="http://schemas.microsoft.com/office/drawing/2014/main" id="{34C672C0-2E27-40AC-9F28-6E83F227EDA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FE0C7773-BBFD-419F-AE75-CEFF5B120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9EB23B20-81F0-4F8F-9114-CC5159C60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4358F1-D09A-419C-B076-8A3F553C7201}"/>
              </a:ext>
            </a:extLst>
          </p:cNvPr>
          <p:cNvSpPr/>
          <p:nvPr userDrawn="1"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E47235E-5513-4160-8218-788EF684C46B}"/>
              </a:ext>
            </a:extLst>
          </p:cNvPr>
          <p:cNvSpPr/>
          <p:nvPr userDrawn="1"/>
        </p:nvSpPr>
        <p:spPr>
          <a:xfrm>
            <a:off x="578088" y="2971453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6F38678-AE75-46F6-B220-F8D270198260}"/>
              </a:ext>
            </a:extLst>
          </p:cNvPr>
          <p:cNvSpPr/>
          <p:nvPr userDrawn="1"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98" name="한쪽 모서리가 둥근 사각형 35">
            <a:extLst>
              <a:ext uri="{FF2B5EF4-FFF2-40B4-BE49-F238E27FC236}">
                <a16:creationId xmlns:a16="http://schemas.microsoft.com/office/drawing/2014/main" id="{59C0A51B-FF93-4810-A513-0ACB7F3F904A}"/>
              </a:ext>
            </a:extLst>
          </p:cNvPr>
          <p:cNvSpPr/>
          <p:nvPr userDrawn="1"/>
        </p:nvSpPr>
        <p:spPr>
          <a:xfrm>
            <a:off x="152400" y="15240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모서리가 둥근 직사각형 4">
            <a:extLst>
              <a:ext uri="{FF2B5EF4-FFF2-40B4-BE49-F238E27FC236}">
                <a16:creationId xmlns:a16="http://schemas.microsoft.com/office/drawing/2014/main" id="{D8DD3892-856C-43A8-8B1A-183B80ABB5C2}"/>
              </a:ext>
            </a:extLst>
          </p:cNvPr>
          <p:cNvSpPr/>
          <p:nvPr userDrawn="1"/>
        </p:nvSpPr>
        <p:spPr>
          <a:xfrm>
            <a:off x="388937" y="4572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양쪽 모서리가 둥근 사각형 5">
            <a:extLst>
              <a:ext uri="{FF2B5EF4-FFF2-40B4-BE49-F238E27FC236}">
                <a16:creationId xmlns:a16="http://schemas.microsoft.com/office/drawing/2014/main" id="{1CDA0793-C359-4A76-87DA-A215A1ACF93C}"/>
              </a:ext>
            </a:extLst>
          </p:cNvPr>
          <p:cNvSpPr/>
          <p:nvPr userDrawn="1"/>
        </p:nvSpPr>
        <p:spPr>
          <a:xfrm rot="5400000">
            <a:off x="3423863" y="-19105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Freeform 9">
            <a:extLst>
              <a:ext uri="{FF2B5EF4-FFF2-40B4-BE49-F238E27FC236}">
                <a16:creationId xmlns:a16="http://schemas.microsoft.com/office/drawing/2014/main" id="{569BE14B-B671-44FC-9331-5259C695ECEB}"/>
              </a:ext>
            </a:extLst>
          </p:cNvPr>
          <p:cNvSpPr>
            <a:spLocks/>
          </p:cNvSpPr>
          <p:nvPr userDrawn="1"/>
        </p:nvSpPr>
        <p:spPr bwMode="auto">
          <a:xfrm>
            <a:off x="629698" y="26233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" name="Freeform 36">
            <a:extLst>
              <a:ext uri="{FF2B5EF4-FFF2-40B4-BE49-F238E27FC236}">
                <a16:creationId xmlns:a16="http://schemas.microsoft.com/office/drawing/2014/main" id="{29583380-E57F-47E9-A506-7054BAF7E7A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43834" y="45494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3" name="자유형 23">
            <a:extLst>
              <a:ext uri="{FF2B5EF4-FFF2-40B4-BE49-F238E27FC236}">
                <a16:creationId xmlns:a16="http://schemas.microsoft.com/office/drawing/2014/main" id="{E1C360C5-78FB-4049-8698-AD65BD24D9DA}"/>
              </a:ext>
            </a:extLst>
          </p:cNvPr>
          <p:cNvSpPr>
            <a:spLocks/>
          </p:cNvSpPr>
          <p:nvPr userDrawn="1"/>
        </p:nvSpPr>
        <p:spPr bwMode="auto">
          <a:xfrm>
            <a:off x="615178" y="39210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4" name="Freeform 6">
            <a:extLst>
              <a:ext uri="{FF2B5EF4-FFF2-40B4-BE49-F238E27FC236}">
                <a16:creationId xmlns:a16="http://schemas.microsoft.com/office/drawing/2014/main" id="{762D1002-DBB5-4522-BF24-9DD4CF1BF084}"/>
              </a:ext>
            </a:extLst>
          </p:cNvPr>
          <p:cNvSpPr>
            <a:spLocks/>
          </p:cNvSpPr>
          <p:nvPr userDrawn="1"/>
        </p:nvSpPr>
        <p:spPr bwMode="auto">
          <a:xfrm rot="10800000" flipH="1" flipV="1">
            <a:off x="614286" y="32892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73B2CFF6-2CC5-40C0-AC15-A2213D24DB30}"/>
              </a:ext>
            </a:extLst>
          </p:cNvPr>
          <p:cNvGrpSpPr/>
          <p:nvPr userDrawn="1"/>
        </p:nvGrpSpPr>
        <p:grpSpPr>
          <a:xfrm>
            <a:off x="545968" y="808952"/>
            <a:ext cx="323769" cy="323769"/>
            <a:chOff x="1593332" y="2172798"/>
            <a:chExt cx="1083168" cy="1083168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29EE6016-3237-4FC5-8463-B182EC68F3E4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068307E5-C25B-4B36-88E4-C68749461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108" name="모서리가 둥근 직사각형 31">
            <a:extLst>
              <a:ext uri="{FF2B5EF4-FFF2-40B4-BE49-F238E27FC236}">
                <a16:creationId xmlns:a16="http://schemas.microsoft.com/office/drawing/2014/main" id="{47E85967-564B-4FF9-88FC-49DE9DD9924C}"/>
              </a:ext>
            </a:extLst>
          </p:cNvPr>
          <p:cNvSpPr/>
          <p:nvPr userDrawn="1"/>
        </p:nvSpPr>
        <p:spPr>
          <a:xfrm>
            <a:off x="502536" y="18714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109" name="Group 12">
            <a:extLst>
              <a:ext uri="{FF2B5EF4-FFF2-40B4-BE49-F238E27FC236}">
                <a16:creationId xmlns:a16="http://schemas.microsoft.com/office/drawing/2014/main" id="{B25FEF77-0C88-4319-AE18-B5A55B8B4F1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5864" y="19848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44687550-5AC6-4A4C-ABF7-6C0BB226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FDAD135E-FF7D-4ACF-824A-4BC235B55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760BEF2-536A-4A6C-B3E8-E957B164A055}"/>
              </a:ext>
            </a:extLst>
          </p:cNvPr>
          <p:cNvSpPr/>
          <p:nvPr userDrawn="1"/>
        </p:nvSpPr>
        <p:spPr>
          <a:xfrm>
            <a:off x="388936" y="11830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0D69656A-7445-4A89-84BE-C741F48C7BAD}"/>
              </a:ext>
            </a:extLst>
          </p:cNvPr>
          <p:cNvSpPr/>
          <p:nvPr userDrawn="1"/>
        </p:nvSpPr>
        <p:spPr>
          <a:xfrm>
            <a:off x="730488" y="25232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1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C3B4F1F5-EAEE-4B30-9B11-A482B0D9ACD9}"/>
              </a:ext>
            </a:extLst>
          </p:cNvPr>
          <p:cNvSpPr/>
          <p:nvPr userDrawn="1"/>
        </p:nvSpPr>
        <p:spPr>
          <a:xfrm>
            <a:off x="707804" y="44570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15" name="한쪽 모서리가 둥근 사각형 35">
            <a:extLst>
              <a:ext uri="{FF2B5EF4-FFF2-40B4-BE49-F238E27FC236}">
                <a16:creationId xmlns:a16="http://schemas.microsoft.com/office/drawing/2014/main" id="{C6B71AB1-9F74-4289-BD52-EB35F52C0E9A}"/>
              </a:ext>
            </a:extLst>
          </p:cNvPr>
          <p:cNvSpPr/>
          <p:nvPr userDrawn="1"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모서리가 둥근 직사각형 4">
            <a:extLst>
              <a:ext uri="{FF2B5EF4-FFF2-40B4-BE49-F238E27FC236}">
                <a16:creationId xmlns:a16="http://schemas.microsoft.com/office/drawing/2014/main" id="{15DA447A-4040-489D-BAC4-885006AFF75F}"/>
              </a:ext>
            </a:extLst>
          </p:cNvPr>
          <p:cNvSpPr/>
          <p:nvPr userDrawn="1"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7" name="양쪽 모서리가 둥근 사각형 5">
            <a:extLst>
              <a:ext uri="{FF2B5EF4-FFF2-40B4-BE49-F238E27FC236}">
                <a16:creationId xmlns:a16="http://schemas.microsoft.com/office/drawing/2014/main" id="{5D637A18-8C4A-4CCE-A497-F11A8AE8B4A9}"/>
              </a:ext>
            </a:extLst>
          </p:cNvPr>
          <p:cNvSpPr/>
          <p:nvPr userDrawn="1"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Freeform 9">
            <a:extLst>
              <a:ext uri="{FF2B5EF4-FFF2-40B4-BE49-F238E27FC236}">
                <a16:creationId xmlns:a16="http://schemas.microsoft.com/office/drawing/2014/main" id="{1310EA42-F906-4BE8-8023-6AD25FC6B544}"/>
              </a:ext>
            </a:extLst>
          </p:cNvPr>
          <p:cNvSpPr>
            <a:spLocks/>
          </p:cNvSpPr>
          <p:nvPr userDrawn="1"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Freeform 36">
            <a:extLst>
              <a:ext uri="{FF2B5EF4-FFF2-40B4-BE49-F238E27FC236}">
                <a16:creationId xmlns:a16="http://schemas.microsoft.com/office/drawing/2014/main" id="{9BB6B65B-F56A-4F69-BCF2-E024C7FB969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0" name="자유형 23">
            <a:extLst>
              <a:ext uri="{FF2B5EF4-FFF2-40B4-BE49-F238E27FC236}">
                <a16:creationId xmlns:a16="http://schemas.microsoft.com/office/drawing/2014/main" id="{192FEF03-9154-4D61-A1A6-76F72B725246}"/>
              </a:ext>
            </a:extLst>
          </p:cNvPr>
          <p:cNvSpPr>
            <a:spLocks/>
          </p:cNvSpPr>
          <p:nvPr userDrawn="1"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1" name="Freeform 6">
            <a:extLst>
              <a:ext uri="{FF2B5EF4-FFF2-40B4-BE49-F238E27FC236}">
                <a16:creationId xmlns:a16="http://schemas.microsoft.com/office/drawing/2014/main" id="{C1ADACC3-FA5C-409E-9FB2-F8693E212038}"/>
              </a:ext>
            </a:extLst>
          </p:cNvPr>
          <p:cNvSpPr>
            <a:spLocks/>
          </p:cNvSpPr>
          <p:nvPr userDrawn="1"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B74E355-6FE7-4EB8-BC01-7A028025BEAB}"/>
              </a:ext>
            </a:extLst>
          </p:cNvPr>
          <p:cNvGrpSpPr/>
          <p:nvPr userDrawn="1"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40DFCB06-6543-4088-97B7-EBC74920B0F5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87F6618D-83F4-4255-873B-68A10CA1F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125" name="모서리가 둥근 직사각형 31">
            <a:extLst>
              <a:ext uri="{FF2B5EF4-FFF2-40B4-BE49-F238E27FC236}">
                <a16:creationId xmlns:a16="http://schemas.microsoft.com/office/drawing/2014/main" id="{B1EA74EF-ECA0-4020-A7D3-0BBC5BDB2A31}"/>
              </a:ext>
            </a:extLst>
          </p:cNvPr>
          <p:cNvSpPr/>
          <p:nvPr userDrawn="1"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126" name="Group 12">
            <a:extLst>
              <a:ext uri="{FF2B5EF4-FFF2-40B4-BE49-F238E27FC236}">
                <a16:creationId xmlns:a16="http://schemas.microsoft.com/office/drawing/2014/main" id="{13D415EB-5DC3-461A-B5A3-6A34A8E3243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127" name="Freeform 13">
              <a:extLst>
                <a:ext uri="{FF2B5EF4-FFF2-40B4-BE49-F238E27FC236}">
                  <a16:creationId xmlns:a16="http://schemas.microsoft.com/office/drawing/2014/main" id="{F243EB6C-75A1-4F99-9638-568527F3D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14">
              <a:extLst>
                <a:ext uri="{FF2B5EF4-FFF2-40B4-BE49-F238E27FC236}">
                  <a16:creationId xmlns:a16="http://schemas.microsoft.com/office/drawing/2014/main" id="{2E61772E-7C80-4A86-B506-9D9689CCA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8769181-0088-4A18-B61B-3EC4A2FBE18D}"/>
              </a:ext>
            </a:extLst>
          </p:cNvPr>
          <p:cNvSpPr/>
          <p:nvPr userDrawn="1"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1C01B7C2-EF0B-4F36-9706-19E862C53646}"/>
              </a:ext>
            </a:extLst>
          </p:cNvPr>
          <p:cNvSpPr/>
          <p:nvPr userDrawn="1"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DDFB1127-2E3E-4975-AA5C-D5C3E64CA56C}"/>
              </a:ext>
            </a:extLst>
          </p:cNvPr>
          <p:cNvSpPr/>
          <p:nvPr userDrawn="1"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F0043E41-A25C-45B1-9C68-7821EE617662}"/>
              </a:ext>
            </a:extLst>
          </p:cNvPr>
          <p:cNvSpPr/>
          <p:nvPr userDrawn="1"/>
        </p:nvSpPr>
        <p:spPr>
          <a:xfrm>
            <a:off x="587048" y="3016275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2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5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95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8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2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3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8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6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0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lwngh1113/script-AP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443298" y="2424148"/>
            <a:ext cx="1424584" cy="2205001"/>
            <a:chOff x="5443298" y="2424148"/>
            <a:chExt cx="1424584" cy="2205001"/>
          </a:xfrm>
        </p:grpSpPr>
        <p:sp>
          <p:nvSpPr>
            <p:cNvPr id="36" name="한쪽 모서리가 둥근 사각형 35"/>
            <p:cNvSpPr/>
            <p:nvPr/>
          </p:nvSpPr>
          <p:spPr>
            <a:xfrm>
              <a:off x="5443298" y="2424148"/>
              <a:ext cx="1424584" cy="2205001"/>
            </a:xfrm>
            <a:prstGeom prst="round1Rect">
              <a:avLst>
                <a:gd name="adj" fmla="val 0"/>
              </a:avLst>
            </a:prstGeom>
            <a:solidFill>
              <a:srgbClr val="00D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TEAM : 718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72" name="자유형 71"/>
            <p:cNvSpPr/>
            <p:nvPr/>
          </p:nvSpPr>
          <p:spPr>
            <a:xfrm>
              <a:off x="5846533" y="3042222"/>
              <a:ext cx="618112" cy="618112"/>
            </a:xfrm>
            <a:custGeom>
              <a:avLst/>
              <a:gdLst>
                <a:gd name="connsiteX0" fmla="*/ 222250 w 444500"/>
                <a:gd name="connsiteY0" fmla="*/ 103981 h 444500"/>
                <a:gd name="connsiteX1" fmla="*/ 296466 w 444500"/>
                <a:gd name="connsiteY1" fmla="*/ 178197 h 444500"/>
                <a:gd name="connsiteX2" fmla="*/ 222250 w 444500"/>
                <a:gd name="connsiteY2" fmla="*/ 252413 h 444500"/>
                <a:gd name="connsiteX3" fmla="*/ 148034 w 444500"/>
                <a:gd name="connsiteY3" fmla="*/ 178197 h 444500"/>
                <a:gd name="connsiteX4" fmla="*/ 222250 w 444500"/>
                <a:gd name="connsiteY4" fmla="*/ 103981 h 444500"/>
                <a:gd name="connsiteX5" fmla="*/ 222250 w 444500"/>
                <a:gd name="connsiteY5" fmla="*/ 31644 h 444500"/>
                <a:gd name="connsiteX6" fmla="*/ 31644 w 444500"/>
                <a:gd name="connsiteY6" fmla="*/ 222250 h 444500"/>
                <a:gd name="connsiteX7" fmla="*/ 87471 w 444500"/>
                <a:gd name="connsiteY7" fmla="*/ 357029 h 444500"/>
                <a:gd name="connsiteX8" fmla="*/ 88485 w 444500"/>
                <a:gd name="connsiteY8" fmla="*/ 357712 h 444500"/>
                <a:gd name="connsiteX9" fmla="*/ 105506 w 444500"/>
                <a:gd name="connsiteY9" fmla="*/ 332466 h 444500"/>
                <a:gd name="connsiteX10" fmla="*/ 222250 w 444500"/>
                <a:gd name="connsiteY10" fmla="*/ 284109 h 444500"/>
                <a:gd name="connsiteX11" fmla="*/ 338994 w 444500"/>
                <a:gd name="connsiteY11" fmla="*/ 332466 h 444500"/>
                <a:gd name="connsiteX12" fmla="*/ 356016 w 444500"/>
                <a:gd name="connsiteY12" fmla="*/ 357712 h 444500"/>
                <a:gd name="connsiteX13" fmla="*/ 357029 w 444500"/>
                <a:gd name="connsiteY13" fmla="*/ 357029 h 444500"/>
                <a:gd name="connsiteX14" fmla="*/ 412856 w 444500"/>
                <a:gd name="connsiteY14" fmla="*/ 222250 h 444500"/>
                <a:gd name="connsiteX15" fmla="*/ 222250 w 444500"/>
                <a:gd name="connsiteY15" fmla="*/ 31644 h 444500"/>
                <a:gd name="connsiteX16" fmla="*/ 222250 w 444500"/>
                <a:gd name="connsiteY16" fmla="*/ 0 h 444500"/>
                <a:gd name="connsiteX17" fmla="*/ 444500 w 444500"/>
                <a:gd name="connsiteY17" fmla="*/ 222250 h 444500"/>
                <a:gd name="connsiteX18" fmla="*/ 222250 w 444500"/>
                <a:gd name="connsiteY18" fmla="*/ 444500 h 444500"/>
                <a:gd name="connsiteX19" fmla="*/ 0 w 444500"/>
                <a:gd name="connsiteY19" fmla="*/ 222250 h 444500"/>
                <a:gd name="connsiteX20" fmla="*/ 222250 w 444500"/>
                <a:gd name="connsiteY20" fmla="*/ 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4500" h="444500">
                  <a:moveTo>
                    <a:pt x="222250" y="103981"/>
                  </a:moveTo>
                  <a:cubicBezTo>
                    <a:pt x="263238" y="103981"/>
                    <a:pt x="296466" y="137209"/>
                    <a:pt x="296466" y="178197"/>
                  </a:cubicBezTo>
                  <a:cubicBezTo>
                    <a:pt x="296466" y="219185"/>
                    <a:pt x="263238" y="252413"/>
                    <a:pt x="222250" y="252413"/>
                  </a:cubicBezTo>
                  <a:cubicBezTo>
                    <a:pt x="181262" y="252413"/>
                    <a:pt x="148034" y="219185"/>
                    <a:pt x="148034" y="178197"/>
                  </a:cubicBezTo>
                  <a:cubicBezTo>
                    <a:pt x="148034" y="137209"/>
                    <a:pt x="181262" y="103981"/>
                    <a:pt x="222250" y="103981"/>
                  </a:cubicBezTo>
                  <a:close/>
                  <a:moveTo>
                    <a:pt x="222250" y="31644"/>
                  </a:moveTo>
                  <a:cubicBezTo>
                    <a:pt x="116981" y="31644"/>
                    <a:pt x="31644" y="116981"/>
                    <a:pt x="31644" y="222250"/>
                  </a:cubicBezTo>
                  <a:cubicBezTo>
                    <a:pt x="31644" y="274884"/>
                    <a:pt x="52978" y="322536"/>
                    <a:pt x="87471" y="357029"/>
                  </a:cubicBezTo>
                  <a:lnTo>
                    <a:pt x="88485" y="357712"/>
                  </a:lnTo>
                  <a:lnTo>
                    <a:pt x="105506" y="332466"/>
                  </a:lnTo>
                  <a:cubicBezTo>
                    <a:pt x="135383" y="302589"/>
                    <a:pt x="176659" y="284109"/>
                    <a:pt x="222250" y="284109"/>
                  </a:cubicBezTo>
                  <a:cubicBezTo>
                    <a:pt x="267842" y="284109"/>
                    <a:pt x="309117" y="302589"/>
                    <a:pt x="338994" y="332466"/>
                  </a:cubicBezTo>
                  <a:lnTo>
                    <a:pt x="356016" y="357712"/>
                  </a:lnTo>
                  <a:lnTo>
                    <a:pt x="357029" y="357029"/>
                  </a:lnTo>
                  <a:cubicBezTo>
                    <a:pt x="391522" y="322536"/>
                    <a:pt x="412856" y="274884"/>
                    <a:pt x="412856" y="222250"/>
                  </a:cubicBezTo>
                  <a:cubicBezTo>
                    <a:pt x="412856" y="116981"/>
                    <a:pt x="327519" y="31644"/>
                    <a:pt x="222250" y="31644"/>
                  </a:cubicBezTo>
                  <a:close/>
                  <a:moveTo>
                    <a:pt x="222250" y="0"/>
                  </a:moveTo>
                  <a:cubicBezTo>
                    <a:pt x="344995" y="0"/>
                    <a:pt x="444500" y="99505"/>
                    <a:pt x="444500" y="222250"/>
                  </a:cubicBezTo>
                  <a:cubicBezTo>
                    <a:pt x="444500" y="344995"/>
                    <a:pt x="344995" y="444500"/>
                    <a:pt x="222250" y="444500"/>
                  </a:cubicBezTo>
                  <a:cubicBezTo>
                    <a:pt x="99505" y="444500"/>
                    <a:pt x="0" y="344995"/>
                    <a:pt x="0" y="222250"/>
                  </a:cubicBezTo>
                  <a:cubicBezTo>
                    <a:pt x="0" y="99505"/>
                    <a:pt x="99505" y="0"/>
                    <a:pt x="2222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6280708" y="3006309"/>
              <a:ext cx="223119" cy="22311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4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양쪽 모서리가 둥근 사각형 74"/>
          <p:cNvSpPr/>
          <p:nvPr/>
        </p:nvSpPr>
        <p:spPr>
          <a:xfrm>
            <a:off x="7065166" y="2877750"/>
            <a:ext cx="2772780" cy="55125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rgbClr val="00D65E"/>
                </a:solidFill>
              </a:rPr>
              <a:t>○</a:t>
            </a:r>
            <a:r>
              <a:rPr lang="ko-KR" altLang="en-US" sz="2400" dirty="0">
                <a:solidFill>
                  <a:srgbClr val="264259"/>
                </a:solidFill>
              </a:rPr>
              <a:t> </a:t>
            </a:r>
            <a:r>
              <a:rPr lang="ko-KR" altLang="en-US" sz="1200" dirty="0">
                <a:solidFill>
                  <a:srgbClr val="264259"/>
                </a:solidFill>
              </a:rPr>
              <a:t>게임공학과 </a:t>
            </a:r>
            <a:r>
              <a:rPr lang="en-US" altLang="ko-KR" sz="1200" dirty="0">
                <a:solidFill>
                  <a:srgbClr val="264259"/>
                </a:solidFill>
              </a:rPr>
              <a:t>2018182029 </a:t>
            </a:r>
            <a:r>
              <a:rPr lang="ko-KR" altLang="en-US" sz="1200" dirty="0">
                <a:solidFill>
                  <a:srgbClr val="264259"/>
                </a:solidFill>
              </a:rPr>
              <a:t>이재원</a:t>
            </a:r>
          </a:p>
        </p:txBody>
      </p:sp>
      <p:sp>
        <p:nvSpPr>
          <p:cNvPr id="76" name="양쪽 모서리가 둥근 사각형 75"/>
          <p:cNvSpPr/>
          <p:nvPr/>
        </p:nvSpPr>
        <p:spPr>
          <a:xfrm>
            <a:off x="7065166" y="3429001"/>
            <a:ext cx="2772780" cy="55125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rgbClr val="00D65E"/>
                </a:solidFill>
              </a:rPr>
              <a:t>○</a:t>
            </a:r>
            <a:r>
              <a:rPr lang="ko-KR" altLang="en-US" sz="2400" dirty="0">
                <a:solidFill>
                  <a:srgbClr val="264259"/>
                </a:solidFill>
              </a:rPr>
              <a:t> </a:t>
            </a:r>
            <a:r>
              <a:rPr lang="ko-KR" altLang="en-US" sz="1200" dirty="0">
                <a:solidFill>
                  <a:srgbClr val="264259"/>
                </a:solidFill>
              </a:rPr>
              <a:t>게임공학과 </a:t>
            </a:r>
            <a:r>
              <a:rPr lang="en-US" altLang="ko-KR" sz="1200" dirty="0">
                <a:solidFill>
                  <a:srgbClr val="264259"/>
                </a:solidFill>
              </a:rPr>
              <a:t>2018182030 </a:t>
            </a:r>
            <a:r>
              <a:rPr lang="ko-KR" altLang="en-US" sz="1200" dirty="0">
                <a:solidFill>
                  <a:srgbClr val="264259"/>
                </a:solidFill>
              </a:rPr>
              <a:t>이주호</a:t>
            </a:r>
          </a:p>
        </p:txBody>
      </p:sp>
      <p:sp>
        <p:nvSpPr>
          <p:cNvPr id="80" name="한쪽 모서리가 둥근 사각형 79"/>
          <p:cNvSpPr/>
          <p:nvPr/>
        </p:nvSpPr>
        <p:spPr>
          <a:xfrm>
            <a:off x="1870995" y="2436455"/>
            <a:ext cx="3375019" cy="2205001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D65E"/>
            </a:solidFill>
          </a:ln>
          <a:effectLst>
            <a:outerShdw dist="38100" dir="10800000" algn="r" rotWithShape="0">
              <a:srgbClr val="00D65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학원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교습소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검색 프로그램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5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273C47-1B54-4662-A155-1F333C48D524}"/>
              </a:ext>
            </a:extLst>
          </p:cNvPr>
          <p:cNvSpPr/>
          <p:nvPr/>
        </p:nvSpPr>
        <p:spPr>
          <a:xfrm>
            <a:off x="1164794" y="550174"/>
            <a:ext cx="15055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ijaya" panose="02020604020202020204" pitchFamily="18" charset="0"/>
                <a:cs typeface="Vijaya" panose="02020604020202020204" pitchFamily="18" charset="0"/>
              </a:rPr>
              <a:t>Contents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488E6F-77FB-49E5-8175-DC820104F074}"/>
              </a:ext>
            </a:extLst>
          </p:cNvPr>
          <p:cNvSpPr/>
          <p:nvPr/>
        </p:nvSpPr>
        <p:spPr>
          <a:xfrm>
            <a:off x="1917563" y="1742012"/>
            <a:ext cx="2031325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활용 데이터</a:t>
            </a:r>
            <a:endParaRPr lang="en-US" altLang="ko-KR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48C678B-DDAE-49F9-A474-1B6A63A8B739}"/>
              </a:ext>
            </a:extLst>
          </p:cNvPr>
          <p:cNvSpPr/>
          <p:nvPr/>
        </p:nvSpPr>
        <p:spPr>
          <a:xfrm>
            <a:off x="1917563" y="2491820"/>
            <a:ext cx="349326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-App</a:t>
            </a:r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소개 및 구현 기능</a:t>
            </a:r>
            <a:endParaRPr lang="en-US" altLang="ko-KR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ACC4962-030E-4589-95A2-34E79DBD75C5}"/>
              </a:ext>
            </a:extLst>
          </p:cNvPr>
          <p:cNvSpPr/>
          <p:nvPr/>
        </p:nvSpPr>
        <p:spPr>
          <a:xfrm>
            <a:off x="1917564" y="3241628"/>
            <a:ext cx="1710725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일정</a:t>
            </a:r>
            <a:endParaRPr lang="en-US" altLang="ko-KR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7E73F1C-F185-4110-B750-C023C163462D}"/>
              </a:ext>
            </a:extLst>
          </p:cNvPr>
          <p:cNvSpPr/>
          <p:nvPr/>
        </p:nvSpPr>
        <p:spPr>
          <a:xfrm>
            <a:off x="1917563" y="3934917"/>
            <a:ext cx="127791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2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깃허브</a:t>
            </a:r>
            <a:endParaRPr lang="en-US" altLang="ko-KR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18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3598980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3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D14C57A-33F7-4716-A34B-7D8C4B2B9732}"/>
              </a:ext>
            </a:extLst>
          </p:cNvPr>
          <p:cNvSpPr/>
          <p:nvPr/>
        </p:nvSpPr>
        <p:spPr>
          <a:xfrm>
            <a:off x="1099164" y="495270"/>
            <a:ext cx="19062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ijaya" panose="02020604020202020204" pitchFamily="18" charset="0"/>
                <a:cs typeface="Vijaya" panose="02020604020202020204" pitchFamily="18" charset="0"/>
              </a:rPr>
              <a:t>Using Data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5AE203-7FC6-46CA-8EDC-553DEA4D6B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7" t="22856" r="77298" b="62593"/>
          <a:stretch/>
        </p:blipFill>
        <p:spPr>
          <a:xfrm>
            <a:off x="1460649" y="2442709"/>
            <a:ext cx="3935087" cy="20496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E0C49F-A507-4E39-B574-DE35DCABB5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46" t="41668" r="54118" b="28982"/>
          <a:stretch/>
        </p:blipFill>
        <p:spPr>
          <a:xfrm>
            <a:off x="5989610" y="2512271"/>
            <a:ext cx="4576426" cy="191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8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7AA8BE9A-D094-4759-B349-6F6DFBE93700}"/>
              </a:ext>
            </a:extLst>
          </p:cNvPr>
          <p:cNvSpPr/>
          <p:nvPr/>
        </p:nvSpPr>
        <p:spPr>
          <a:xfrm>
            <a:off x="1135350" y="425874"/>
            <a:ext cx="23214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ijaya" panose="02020604020202020204" pitchFamily="18" charset="0"/>
                <a:cs typeface="Vijaya" panose="02020604020202020204" pitchFamily="18" charset="0"/>
              </a:rPr>
              <a:t>App Introduce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778312D-7BC5-4CDC-8D51-81AF138F40AE}"/>
              </a:ext>
            </a:extLst>
          </p:cNvPr>
          <p:cNvGrpSpPr/>
          <p:nvPr/>
        </p:nvGrpSpPr>
        <p:grpSpPr>
          <a:xfrm>
            <a:off x="2296085" y="1312798"/>
            <a:ext cx="8444753" cy="4625788"/>
            <a:chOff x="2296085" y="1312798"/>
            <a:chExt cx="8444753" cy="4625788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A98D224-3165-4B49-A325-19F73F7E3AAF}"/>
                </a:ext>
              </a:extLst>
            </p:cNvPr>
            <p:cNvGrpSpPr/>
            <p:nvPr/>
          </p:nvGrpSpPr>
          <p:grpSpPr>
            <a:xfrm>
              <a:off x="2296085" y="1312798"/>
              <a:ext cx="8444753" cy="4625788"/>
              <a:chOff x="2296085" y="1312798"/>
              <a:chExt cx="8444753" cy="4625788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42E1E0FB-2511-4C5C-B72D-52AABC0F59F3}"/>
                  </a:ext>
                </a:extLst>
              </p:cNvPr>
              <p:cNvSpPr/>
              <p:nvPr/>
            </p:nvSpPr>
            <p:spPr>
              <a:xfrm>
                <a:off x="2296085" y="1312798"/>
                <a:ext cx="8444753" cy="462578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곱하기 기호 47">
                <a:extLst>
                  <a:ext uri="{FF2B5EF4-FFF2-40B4-BE49-F238E27FC236}">
                    <a16:creationId xmlns:a16="http://schemas.microsoft.com/office/drawing/2014/main" id="{388FADD4-CFA8-48E9-83A2-DFBF4C47FFE9}"/>
                  </a:ext>
                </a:extLst>
              </p:cNvPr>
              <p:cNvSpPr/>
              <p:nvPr/>
            </p:nvSpPr>
            <p:spPr>
              <a:xfrm>
                <a:off x="10418108" y="1312798"/>
                <a:ext cx="322730" cy="345289"/>
              </a:xfrm>
              <a:prstGeom prst="mathMultiply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D561372-77BD-4040-A20B-7A983EB28928}"/>
                  </a:ext>
                </a:extLst>
              </p:cNvPr>
              <p:cNvSpPr/>
              <p:nvPr/>
            </p:nvSpPr>
            <p:spPr>
              <a:xfrm>
                <a:off x="9620249" y="1436137"/>
                <a:ext cx="322730" cy="11341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97B1479A-3AA5-4FFE-8C06-6240B6C3CBFE}"/>
                  </a:ext>
                </a:extLst>
              </p:cNvPr>
              <p:cNvSpPr/>
              <p:nvPr/>
            </p:nvSpPr>
            <p:spPr>
              <a:xfrm>
                <a:off x="10095380" y="1384518"/>
                <a:ext cx="242047" cy="236754"/>
              </a:xfrm>
              <a:prstGeom prst="rect">
                <a:avLst/>
              </a:prstGeom>
              <a:solidFill>
                <a:schemeClr val="bg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8FE491D-E8A5-4856-991D-647A23AE683B}"/>
                </a:ext>
              </a:extLst>
            </p:cNvPr>
            <p:cNvSpPr/>
            <p:nvPr/>
          </p:nvSpPr>
          <p:spPr>
            <a:xfrm>
              <a:off x="2402586" y="1382745"/>
              <a:ext cx="761748" cy="4770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</a:t>
              </a:r>
              <a:endPara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4E43CA3-0A4D-4E9C-9DD2-7BC823EC1D7E}"/>
                </a:ext>
              </a:extLst>
            </p:cNvPr>
            <p:cNvSpPr/>
            <p:nvPr/>
          </p:nvSpPr>
          <p:spPr>
            <a:xfrm>
              <a:off x="2402586" y="1923454"/>
              <a:ext cx="8229555" cy="393124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C6C282E-C669-4C8F-857A-BFABE0101782}"/>
                </a:ext>
              </a:extLst>
            </p:cNvPr>
            <p:cNvSpPr/>
            <p:nvPr/>
          </p:nvSpPr>
          <p:spPr>
            <a:xfrm>
              <a:off x="3376893" y="2108704"/>
              <a:ext cx="1550173" cy="32316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병합 54">
              <a:extLst>
                <a:ext uri="{FF2B5EF4-FFF2-40B4-BE49-F238E27FC236}">
                  <a16:creationId xmlns:a16="http://schemas.microsoft.com/office/drawing/2014/main" id="{F5138415-78B2-488B-82ED-A078DC10BA5E}"/>
                </a:ext>
              </a:extLst>
            </p:cNvPr>
            <p:cNvSpPr/>
            <p:nvPr/>
          </p:nvSpPr>
          <p:spPr>
            <a:xfrm>
              <a:off x="4661117" y="2214282"/>
              <a:ext cx="152930" cy="136310"/>
            </a:xfrm>
            <a:prstGeom prst="flowChartMerg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24388DC-9B12-46D3-A140-303FE41243DC}"/>
                </a:ext>
              </a:extLst>
            </p:cNvPr>
            <p:cNvSpPr/>
            <p:nvPr/>
          </p:nvSpPr>
          <p:spPr>
            <a:xfrm>
              <a:off x="2488509" y="2129411"/>
              <a:ext cx="888384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시</a:t>
              </a:r>
              <a:r>
                <a:rPr lang="en-US" altLang="ko-KR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ko-KR" alt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군 명</a:t>
              </a:r>
              <a:endParaRPr lang="en-US" altLang="ko-K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DC89AB5-6A62-41B5-B827-5C5CACA2D831}"/>
                </a:ext>
              </a:extLst>
            </p:cNvPr>
            <p:cNvSpPr/>
            <p:nvPr/>
          </p:nvSpPr>
          <p:spPr>
            <a:xfrm>
              <a:off x="3376893" y="2672460"/>
              <a:ext cx="1550173" cy="32316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순서도: 병합 57">
              <a:extLst>
                <a:ext uri="{FF2B5EF4-FFF2-40B4-BE49-F238E27FC236}">
                  <a16:creationId xmlns:a16="http://schemas.microsoft.com/office/drawing/2014/main" id="{7B7E269A-96D7-498B-B11A-AED471BC4CCC}"/>
                </a:ext>
              </a:extLst>
            </p:cNvPr>
            <p:cNvSpPr/>
            <p:nvPr/>
          </p:nvSpPr>
          <p:spPr>
            <a:xfrm>
              <a:off x="4679047" y="2778874"/>
              <a:ext cx="152930" cy="109548"/>
            </a:xfrm>
            <a:prstGeom prst="flowChartMerg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97B11A-54A6-4540-8279-87793696733F}"/>
                </a:ext>
              </a:extLst>
            </p:cNvPr>
            <p:cNvSpPr/>
            <p:nvPr/>
          </p:nvSpPr>
          <p:spPr>
            <a:xfrm>
              <a:off x="2660830" y="2672460"/>
              <a:ext cx="539644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업종</a:t>
              </a:r>
              <a:endParaRPr lang="en-US" altLang="ko-K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B43D9B9-3C42-4D9D-8021-6E8BB5E4DA69}"/>
                </a:ext>
              </a:extLst>
            </p:cNvPr>
            <p:cNvSpPr/>
            <p:nvPr/>
          </p:nvSpPr>
          <p:spPr>
            <a:xfrm>
              <a:off x="2660830" y="3675117"/>
              <a:ext cx="3202052" cy="1981612"/>
            </a:xfrm>
            <a:prstGeom prst="rect">
              <a:avLst/>
            </a:pr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0D696A9-B63B-461B-8D2C-75AF92DD14B7}"/>
                </a:ext>
              </a:extLst>
            </p:cNvPr>
            <p:cNvSpPr/>
            <p:nvPr/>
          </p:nvSpPr>
          <p:spPr>
            <a:xfrm>
              <a:off x="2598151" y="3275111"/>
              <a:ext cx="77874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14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학원명</a:t>
              </a:r>
              <a:endParaRPr lang="en-US" altLang="ko-K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F5AC6F0-6DEF-409C-B808-A910870E5B8F}"/>
                </a:ext>
              </a:extLst>
            </p:cNvPr>
            <p:cNvSpPr/>
            <p:nvPr/>
          </p:nvSpPr>
          <p:spPr>
            <a:xfrm>
              <a:off x="6096000" y="2431867"/>
              <a:ext cx="3343835" cy="3224861"/>
            </a:xfrm>
            <a:prstGeom prst="rect">
              <a:avLst/>
            </a:pr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6F3C60A-0879-4862-9308-0D01A1A78709}"/>
                </a:ext>
              </a:extLst>
            </p:cNvPr>
            <p:cNvSpPr/>
            <p:nvPr/>
          </p:nvSpPr>
          <p:spPr>
            <a:xfrm>
              <a:off x="6028347" y="2010185"/>
              <a:ext cx="605535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지도</a:t>
              </a:r>
              <a:endParaRPr lang="en-US" altLang="ko-K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658CA1FF-35AD-4345-970C-94A622E0C13C}"/>
                </a:ext>
              </a:extLst>
            </p:cNvPr>
            <p:cNvGrpSpPr/>
            <p:nvPr/>
          </p:nvGrpSpPr>
          <p:grpSpPr>
            <a:xfrm>
              <a:off x="9765043" y="4572286"/>
              <a:ext cx="607200" cy="901196"/>
              <a:chOff x="9765043" y="4572286"/>
              <a:chExt cx="607200" cy="901196"/>
            </a:xfrm>
          </p:grpSpPr>
          <p:pic>
            <p:nvPicPr>
              <p:cNvPr id="15" name="그래픽 14" descr="보내다">
                <a:extLst>
                  <a:ext uri="{FF2B5EF4-FFF2-40B4-BE49-F238E27FC236}">
                    <a16:creationId xmlns:a16="http://schemas.microsoft.com/office/drawing/2014/main" id="{4E62FBDB-B349-4482-A1D4-7641ABC211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65043" y="4572286"/>
                <a:ext cx="607200" cy="607200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B33FCE6-463D-4FEC-A71E-51A8224BB627}"/>
                  </a:ext>
                </a:extLst>
              </p:cNvPr>
              <p:cNvSpPr/>
              <p:nvPr/>
            </p:nvSpPr>
            <p:spPr>
              <a:xfrm>
                <a:off x="9821907" y="5227261"/>
                <a:ext cx="546945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1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E-mail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FBC353F-DF6F-4EC3-B0CF-A7F71299CAC2}"/>
                </a:ext>
              </a:extLst>
            </p:cNvPr>
            <p:cNvGrpSpPr/>
            <p:nvPr/>
          </p:nvGrpSpPr>
          <p:grpSpPr>
            <a:xfrm>
              <a:off x="9776737" y="2438946"/>
              <a:ext cx="697627" cy="898951"/>
              <a:chOff x="9753799" y="2530048"/>
              <a:chExt cx="697627" cy="898951"/>
            </a:xfrm>
          </p:grpSpPr>
          <p:pic>
            <p:nvPicPr>
              <p:cNvPr id="17" name="그래픽 16" descr="로봇">
                <a:extLst>
                  <a:ext uri="{FF2B5EF4-FFF2-40B4-BE49-F238E27FC236}">
                    <a16:creationId xmlns:a16="http://schemas.microsoft.com/office/drawing/2014/main" id="{43FF4F01-CA67-4796-BF87-D3A98BF4B9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768886" y="2530048"/>
                <a:ext cx="607200" cy="607200"/>
              </a:xfrm>
              <a:prstGeom prst="rect">
                <a:avLst/>
              </a:prstGeom>
            </p:spPr>
          </p:pic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C57E81AE-427A-4927-BDBA-157CA17B4710}"/>
                  </a:ext>
                </a:extLst>
              </p:cNvPr>
              <p:cNvSpPr/>
              <p:nvPr/>
            </p:nvSpPr>
            <p:spPr>
              <a:xfrm>
                <a:off x="9753799" y="3182778"/>
                <a:ext cx="697627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10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텔레그램</a:t>
                </a:r>
                <a:endParaRPr lang="en-US" altLang="ko-KR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BB9DFD-B863-40B7-AEC7-7DA5071491A1}"/>
              </a:ext>
            </a:extLst>
          </p:cNvPr>
          <p:cNvSpPr/>
          <p:nvPr/>
        </p:nvSpPr>
        <p:spPr>
          <a:xfrm>
            <a:off x="5015849" y="2108704"/>
            <a:ext cx="847033" cy="8869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84714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6B2E4E-60C9-4C3D-BFB3-42432639FE3D}"/>
              </a:ext>
            </a:extLst>
          </p:cNvPr>
          <p:cNvSpPr/>
          <p:nvPr/>
        </p:nvSpPr>
        <p:spPr>
          <a:xfrm>
            <a:off x="991588" y="443316"/>
            <a:ext cx="15263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ijaya" panose="02020604020202020204" pitchFamily="18" charset="0"/>
                <a:cs typeface="Vijaya" panose="02020604020202020204" pitchFamily="18" charset="0"/>
              </a:rPr>
              <a:t>Schedule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DD88CF-B87D-4E79-AA02-F0BAAF2C2CDA}"/>
              </a:ext>
            </a:extLst>
          </p:cNvPr>
          <p:cNvSpPr/>
          <p:nvPr/>
        </p:nvSpPr>
        <p:spPr>
          <a:xfrm>
            <a:off x="1328768" y="1223041"/>
            <a:ext cx="8386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주차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03B7BD-A993-4394-BB2C-71E0C142474F}"/>
              </a:ext>
            </a:extLst>
          </p:cNvPr>
          <p:cNvSpPr/>
          <p:nvPr/>
        </p:nvSpPr>
        <p:spPr>
          <a:xfrm>
            <a:off x="1328769" y="2595399"/>
            <a:ext cx="8386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주차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F6C5EB-669F-4356-9A58-820F3FC7C46A}"/>
              </a:ext>
            </a:extLst>
          </p:cNvPr>
          <p:cNvSpPr/>
          <p:nvPr/>
        </p:nvSpPr>
        <p:spPr>
          <a:xfrm>
            <a:off x="1328768" y="3967757"/>
            <a:ext cx="8386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주차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160740C-D17A-46D2-986A-18BCB1376ADB}"/>
              </a:ext>
            </a:extLst>
          </p:cNvPr>
          <p:cNvSpPr/>
          <p:nvPr/>
        </p:nvSpPr>
        <p:spPr>
          <a:xfrm>
            <a:off x="1328770" y="5340116"/>
            <a:ext cx="8386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주차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E37C23-9524-4EE1-BC45-9D7D22FB7B57}"/>
              </a:ext>
            </a:extLst>
          </p:cNvPr>
          <p:cNvSpPr/>
          <p:nvPr/>
        </p:nvSpPr>
        <p:spPr>
          <a:xfrm>
            <a:off x="2072080" y="1769506"/>
            <a:ext cx="513474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인터페이스 제작</a:t>
            </a:r>
            <a:r>
              <a:rPr lang="en-US" altLang="ko-KR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콤보박스</a:t>
            </a:r>
            <a:r>
              <a:rPr lang="ko-KR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구현</a:t>
            </a:r>
            <a:endParaRPr lang="en-US" altLang="ko-KR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7FD06DE-F471-497E-B3AA-0E7ABDA8E9B8}"/>
              </a:ext>
            </a:extLst>
          </p:cNvPr>
          <p:cNvSpPr/>
          <p:nvPr/>
        </p:nvSpPr>
        <p:spPr>
          <a:xfrm>
            <a:off x="2167458" y="3188031"/>
            <a:ext cx="6966972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URL</a:t>
            </a:r>
            <a:r>
              <a:rPr lang="ko-KR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연결</a:t>
            </a:r>
            <a:r>
              <a:rPr lang="en-US" altLang="ko-KR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XML</a:t>
            </a:r>
            <a:r>
              <a:rPr lang="ko-KR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파싱</a:t>
            </a:r>
            <a:r>
              <a:rPr lang="en-US" altLang="ko-KR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이메일 연동</a:t>
            </a:r>
            <a:r>
              <a:rPr lang="en-US" altLang="ko-KR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및 중간발표</a:t>
            </a:r>
            <a:endParaRPr lang="en-US" altLang="ko-KR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11FC993-A8A9-4F89-B68A-FB19A9BA79AA}"/>
              </a:ext>
            </a:extLst>
          </p:cNvPr>
          <p:cNvSpPr/>
          <p:nvPr/>
        </p:nvSpPr>
        <p:spPr>
          <a:xfrm>
            <a:off x="2167458" y="4606555"/>
            <a:ext cx="379142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C,C++</a:t>
            </a:r>
            <a:r>
              <a:rPr lang="ko-KR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연동</a:t>
            </a:r>
            <a:r>
              <a:rPr lang="en-US" altLang="ko-KR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지도 만들기</a:t>
            </a:r>
            <a:endParaRPr lang="en-US" altLang="ko-KR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2B005B2-F105-43BC-9200-F782A8F34214}"/>
              </a:ext>
            </a:extLst>
          </p:cNvPr>
          <p:cNvSpPr/>
          <p:nvPr/>
        </p:nvSpPr>
        <p:spPr>
          <a:xfrm>
            <a:off x="2167457" y="5922241"/>
            <a:ext cx="5511445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텔레그램</a:t>
            </a:r>
            <a:r>
              <a:rPr lang="ko-KR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봇 연동</a:t>
            </a:r>
            <a:r>
              <a:rPr lang="en-US" altLang="ko-KR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배포 및 최종발표</a:t>
            </a:r>
            <a:endParaRPr lang="en-US" altLang="ko-KR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95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BD9B489-288C-4EDB-9436-C2D92C12F423}"/>
              </a:ext>
            </a:extLst>
          </p:cNvPr>
          <p:cNvSpPr/>
          <p:nvPr/>
        </p:nvSpPr>
        <p:spPr>
          <a:xfrm>
            <a:off x="991588" y="443316"/>
            <a:ext cx="12153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ijaya" panose="02020604020202020204" pitchFamily="18" charset="0"/>
                <a:cs typeface="Vijaya" panose="02020604020202020204" pitchFamily="18" charset="0"/>
              </a:rPr>
              <a:t>Github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3FE0D5-191E-477E-A6B7-3A9FCA79ECF0}"/>
              </a:ext>
            </a:extLst>
          </p:cNvPr>
          <p:cNvSpPr/>
          <p:nvPr/>
        </p:nvSpPr>
        <p:spPr>
          <a:xfrm>
            <a:off x="1530616" y="1914390"/>
            <a:ext cx="91307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>
                <a:hlinkClick r:id="rId2"/>
              </a:rPr>
              <a:t>https://github.com/dlwngh1113/script-APP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49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401B48-D387-4245-B8A5-CF83448EF9DA}"/>
              </a:ext>
            </a:extLst>
          </p:cNvPr>
          <p:cNvSpPr/>
          <p:nvPr/>
        </p:nvSpPr>
        <p:spPr>
          <a:xfrm>
            <a:off x="4269958" y="2967335"/>
            <a:ext cx="36520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29591982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0">
          <a:noFill/>
        </a:ln>
      </a:spPr>
      <a:bodyPr rtlCol="0" anchor="ctr"/>
      <a:lstStyle>
        <a:defPPr algn="ctr"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102</Words>
  <Application>Microsoft Office PowerPoint</Application>
  <PresentationFormat>와이드스크린</PresentationFormat>
  <Paragraphs>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Vijaya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재원 이</cp:lastModifiedBy>
  <cp:revision>27</cp:revision>
  <dcterms:created xsi:type="dcterms:W3CDTF">2020-04-06T06:06:45Z</dcterms:created>
  <dcterms:modified xsi:type="dcterms:W3CDTF">2020-05-22T14:34:33Z</dcterms:modified>
</cp:coreProperties>
</file>