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3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4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4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6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7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3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8F0BB-F194-4B67-BB5A-8FDEA8058C53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33C9-C3B6-4CDC-B26C-230D9C91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11.17 </a:t>
            </a:r>
            <a:r>
              <a:rPr lang="ko-KR" altLang="en-US" dirty="0" err="1" smtClean="0"/>
              <a:t>랩미팅</a:t>
            </a:r>
            <a:r>
              <a:rPr lang="ko-KR" altLang="en-US" dirty="0" smtClean="0"/>
              <a:t>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ko-KR" altLang="en-US" dirty="0" smtClean="0"/>
              <a:t>인공지능융합전공 </a:t>
            </a:r>
            <a:r>
              <a:rPr lang="en-US" altLang="ko-KR" dirty="0" smtClean="0"/>
              <a:t>192992 </a:t>
            </a:r>
            <a:r>
              <a:rPr lang="ko-KR" altLang="en-US" dirty="0" smtClean="0"/>
              <a:t>이준연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Source Computer Vision</a:t>
            </a:r>
            <a:r>
              <a:rPr lang="ko-KR" altLang="en-US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의 약자로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영상 처리에 중점을 두고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 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물체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제스처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자율주행 자동차</a:t>
            </a:r>
            <a:r>
              <a:rPr lang="en-US" altLang="ko-KR" dirty="0" smtClean="0"/>
              <a:t>, OCR </a:t>
            </a:r>
            <a:r>
              <a:rPr lang="ko-KR" altLang="en-US" dirty="0" smtClean="0"/>
              <a:t>판독기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 검사기 등등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6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준비하기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7303"/>
            <a:ext cx="4229317" cy="1568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6850" y="1690688"/>
            <a:ext cx="562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같은 과정으로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를 설치한다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처음에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구현하려다가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imread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 </a:t>
            </a:r>
            <a:r>
              <a:rPr lang="ko-KR" altLang="en-US" dirty="0" err="1" smtClean="0"/>
              <a:t>안한다해서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vsc</a:t>
            </a:r>
            <a:r>
              <a:rPr lang="ko-KR" altLang="en-US" dirty="0" smtClean="0"/>
              <a:t>로 갈아탐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9100"/>
            <a:ext cx="8712648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카메라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카메라가 스트리밍 형태로 동작할 수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카메라를 이용해 데이터를 실시간으로 받아오고 분석할 수 있다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5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89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11.17 랩미팅 발표</vt:lpstr>
      <vt:lpstr>OpenCV란</vt:lpstr>
      <vt:lpstr>1. OpenCV 준비하기</vt:lpstr>
      <vt:lpstr>2. 카메라 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11.17 랩미팅 발표</dc:title>
  <dc:creator>user</dc:creator>
  <cp:lastModifiedBy>user</cp:lastModifiedBy>
  <cp:revision>4</cp:revision>
  <dcterms:created xsi:type="dcterms:W3CDTF">2023-11-14T03:43:31Z</dcterms:created>
  <dcterms:modified xsi:type="dcterms:W3CDTF">2023-11-14T04:28:30Z</dcterms:modified>
</cp:coreProperties>
</file>