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"/>
  </p:notesMasterIdLst>
  <p:sldIdLst>
    <p:sldId id="322" r:id="rId2"/>
    <p:sldId id="384" r:id="rId3"/>
    <p:sldId id="382" r:id="rId4"/>
    <p:sldId id="36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22"/>
            <p14:sldId id="384"/>
            <p14:sldId id="382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6DA"/>
    <a:srgbClr val="C9E7A7"/>
    <a:srgbClr val="FF3300"/>
    <a:srgbClr val="8BB0CF"/>
    <a:srgbClr val="7AA5C8"/>
    <a:srgbClr val="42739C"/>
    <a:srgbClr val="FF5B5B"/>
    <a:srgbClr val="FFFF66"/>
    <a:srgbClr val="6699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654" autoAdjust="0"/>
    <p:restoredTop sz="99229" autoAdjust="0"/>
  </p:normalViewPr>
  <p:slideViewPr>
    <p:cSldViewPr>
      <p:cViewPr varScale="1">
        <p:scale>
          <a:sx n="131" d="100"/>
          <a:sy n="131" d="100"/>
        </p:scale>
        <p:origin x="21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6</a:t>
            </a:r>
            <a:r>
              <a:rPr lang="ko-KR" altLang="en-US" dirty="0" smtClean="0"/>
              <a:t>장 웹 페이지 제작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mongoose </a:t>
            </a:r>
            <a:r>
              <a:rPr lang="ko-KR" altLang="en-US" smtClean="0"/>
              <a:t>설치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C:/mongoose-webserver</a:t>
            </a:r>
            <a:r>
              <a:rPr lang="ko-KR" altLang="en-US" dirty="0"/>
              <a:t>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mongoose </a:t>
            </a:r>
            <a:r>
              <a:rPr lang="ko-KR" altLang="en-US" dirty="0" smtClean="0"/>
              <a:t>실행 파일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파일도 동일 폴더에 저</a:t>
            </a:r>
            <a:r>
              <a:rPr lang="ko-KR" altLang="en-US" dirty="0"/>
              <a:t>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03648" y="2914625"/>
            <a:ext cx="5505450" cy="2314575"/>
            <a:chOff x="3285306" y="1737097"/>
            <a:chExt cx="5505450" cy="2314575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306" y="1737097"/>
              <a:ext cx="5505450" cy="231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타원 6"/>
            <p:cNvSpPr/>
            <p:nvPr/>
          </p:nvSpPr>
          <p:spPr>
            <a:xfrm>
              <a:off x="4267547" y="1988840"/>
              <a:ext cx="273630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63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mongoose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파일을 클릭하여 실행하면 윈도우 하단 오른쪽 </a:t>
            </a:r>
            <a:r>
              <a:rPr lang="ko-KR" altLang="en-US" dirty="0" err="1" smtClean="0"/>
              <a:t>트래이</a:t>
            </a:r>
            <a:r>
              <a:rPr lang="en-US" altLang="ko-KR" dirty="0" smtClean="0"/>
              <a:t>(tray)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mongoose </a:t>
            </a:r>
            <a:r>
              <a:rPr lang="ko-KR" altLang="en-US" dirty="0" smtClean="0"/>
              <a:t>아이콘이 보인다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mongoose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아이콘을 클릭하고 </a:t>
            </a:r>
            <a:r>
              <a:rPr lang="en-US" altLang="ko-KR" dirty="0" smtClean="0"/>
              <a:t>“Advanced Settings” </a:t>
            </a:r>
            <a:r>
              <a:rPr lang="ko-KR" altLang="en-US" dirty="0" smtClean="0"/>
              <a:t>선</a:t>
            </a:r>
            <a:r>
              <a:rPr lang="ko-KR" altLang="en-US" dirty="0"/>
              <a:t>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08" y="5128816"/>
            <a:ext cx="14097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16" y="3295253"/>
            <a:ext cx="32766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3023592" y="4797153"/>
            <a:ext cx="1944216" cy="331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68008" y="5733257"/>
            <a:ext cx="1008112" cy="398642"/>
          </a:xfrm>
          <a:prstGeom prst="wedgeRoundRectCallout">
            <a:avLst>
              <a:gd name="adj1" fmla="val -124627"/>
              <a:gd name="adj2" fmla="val -7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mongoose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</a:t>
            </a:r>
            <a:r>
              <a:rPr lang="ko-KR" altLang="en-US" sz="1000" dirty="0">
                <a:solidFill>
                  <a:schemeClr val="tx1"/>
                </a:solidFill>
              </a:rPr>
              <a:t>콘</a:t>
            </a:r>
          </a:p>
        </p:txBody>
      </p:sp>
    </p:spTree>
    <p:extLst>
      <p:ext uri="{BB962C8B-B14F-4D97-AF65-F5344CB8AC3E}">
        <p14:creationId xmlns:p14="http://schemas.microsoft.com/office/powerpoint/2010/main" val="41254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세팅</a:t>
            </a:r>
            <a:r>
              <a:rPr lang="ko-KR" altLang="en-US" dirty="0" smtClean="0"/>
              <a:t> 화면에서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문서를 두는 폴더와 </a:t>
            </a:r>
            <a:r>
              <a:rPr lang="en-US" altLang="ko-KR" dirty="0" smtClean="0"/>
              <a:t>port </a:t>
            </a:r>
            <a:r>
              <a:rPr lang="ko-KR" altLang="en-US" dirty="0" smtClean="0"/>
              <a:t>번호를 지정하고 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mongoose.conf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파일이 실행 파일이 있는 폴더에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mongoose </a:t>
            </a:r>
            <a:r>
              <a:rPr lang="ko-KR" altLang="en-US" dirty="0" smtClean="0"/>
              <a:t>다시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앞의 그림에 </a:t>
            </a:r>
            <a:r>
              <a:rPr lang="en-US" altLang="ko-KR" dirty="0" smtClean="0"/>
              <a:t>“exit”</a:t>
            </a:r>
            <a:r>
              <a:rPr lang="ko-KR" altLang="en-US" dirty="0" smtClean="0"/>
              <a:t>를 선택하여 </a:t>
            </a:r>
            <a:r>
              <a:rPr lang="en-US" altLang="ko-KR" dirty="0" smtClean="0"/>
              <a:t>mongoose </a:t>
            </a:r>
            <a:r>
              <a:rPr lang="ko-KR" altLang="en-US" dirty="0" smtClean="0"/>
              <a:t>종료시키고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다시 </a:t>
            </a:r>
            <a:r>
              <a:rPr lang="en-US" altLang="ko-KR" dirty="0" smtClean="0"/>
              <a:t>mongoose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55976" y="332656"/>
            <a:ext cx="5220246" cy="6111326"/>
            <a:chOff x="4355976" y="332656"/>
            <a:chExt cx="5220246" cy="611132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32656"/>
              <a:ext cx="5220246" cy="6111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타원 6"/>
            <p:cNvSpPr/>
            <p:nvPr/>
          </p:nvSpPr>
          <p:spPr>
            <a:xfrm>
              <a:off x="6300192" y="1916832"/>
              <a:ext cx="1944216" cy="3316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300192" y="4078673"/>
              <a:ext cx="1944216" cy="3316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2936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22355</TotalTime>
  <Words>88</Words>
  <Application>Microsoft Office PowerPoint</Application>
  <PresentationFormat>화면 슬라이드 쇼(4:3)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HY나무L</vt:lpstr>
      <vt:lpstr>HY나무M</vt:lpstr>
      <vt:lpstr>맑은 고딕</vt:lpstr>
      <vt:lpstr>휴먼편지체</vt:lpstr>
      <vt:lpstr>Wingdings</vt:lpstr>
      <vt:lpstr>Wingdings 2</vt:lpstr>
      <vt:lpstr>가을</vt:lpstr>
      <vt:lpstr> 6장 웹 페이지 제작 실습</vt:lpstr>
      <vt:lpstr>mongoose 설치</vt:lpstr>
      <vt:lpstr>mongoose 세팅</vt:lpstr>
      <vt:lpstr>mongoose 세팅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517</cp:revision>
  <dcterms:created xsi:type="dcterms:W3CDTF">2011-08-27T14:53:28Z</dcterms:created>
  <dcterms:modified xsi:type="dcterms:W3CDTF">2017-11-28T07:33:32Z</dcterms:modified>
</cp:coreProperties>
</file>