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DE03-E246-41BE-A150-0A79BCC9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B6CCD-DDFB-4A93-B3F1-D06C0457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7F3A4-BE72-4CEB-A6F8-2F1CA5E2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F55C1-D74C-4CFB-A405-D64A4E17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BDC65-8865-4B81-AFCA-CD91A58C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4722-74AA-4665-86ED-18563F29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93F86-BA1E-4D41-B468-16EBC8F29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9B70-7DC5-4666-8AC1-6D82C92F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9A721-3992-4FC8-AE03-FA060D33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E5729-22CF-4962-A7D9-2DBBF1B1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6BDD4-43F3-4F39-A11E-21CD1A27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8C167-F9FF-4D4C-ACAF-09261B0D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CAFFC-A066-4649-B67A-1935D630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BD105-255C-44E3-8CAF-0D69B6AC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9716-6FE1-438D-BD0D-9AFAB948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B1DC3-D278-4E56-BDD1-2DEC372D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A7FA1-123A-48B1-8FFF-EF4B219C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B2B54-3638-4595-BD0C-A0C930A5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B2C0F-0CAF-4FEA-8A86-D3F29CC5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9B415-B36E-41F0-8495-D7030D27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5A2A-C198-43AE-B23E-7810C4A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9203F-9085-4887-82AC-8DE36AC4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A3377-8FA4-4DAE-A44A-3EAF9C5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73A1-7311-4BCF-9737-E12CC7F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9B719-8B49-4A6E-9AF0-0BEFDD64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8C8A-B514-498A-A02A-9BF6D494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5BB2-A294-41E8-8B67-99144D472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09BDE-D44C-439D-9CB9-D9A20B65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D31B3-5D4B-4D23-B11C-547F4E00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F47EC-9F6A-4B84-B41B-E8E67C97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F600F-1966-4118-A9E6-A52AF38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A99A4-E55B-4FA7-B4BE-5E0686AC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B3F66-0D53-44D7-92A8-A69F84E2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D04F3-957E-44C4-9E1C-39ECB326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80521-69B3-4CB2-83B6-E8D704B5F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78F08-835D-4D03-B305-874960C2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DE57E-2E79-4A73-A2B3-9237D7AE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DE774B-7C4B-4D16-B741-9B769588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A16CB-D5A5-42B5-AB6C-E3E8F734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3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C413-6284-455F-B3BE-363EDD1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9A814-CE60-4DF5-8431-A4FAFAA8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A15280-A53B-49CC-804E-63B87035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762FA-46D3-4FE5-A72A-F7C6A4A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AE9078-3CC5-4590-AB04-8C993F8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9423D-B193-4276-8DAD-B7CF08C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30587-F351-49F1-8346-19FFAA7E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40F6-F7B7-458F-9461-1449D1FB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2E25B-8B88-4E58-9D93-2D72A97A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9ECD2-FB6B-408C-BC8F-497C4C5A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2786E-490E-4B5C-9BA0-7284E68F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BA122-6A57-4686-949E-DCA5BA8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18EF4-4E33-437F-98D2-B529E9AD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5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1401-FE44-4990-99AB-09FB9E7F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5D1808-99D0-4B4A-A27D-C5AAFF14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5AF3-BCE1-47F8-9A12-5CEA6B70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ECDB3-0818-498E-9DB0-E9D4669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54592-F497-4045-801A-3D6375FF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F3439-CC05-400D-900B-5A180D01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5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55EC9-DC1D-46DC-9E13-C559205E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A653E-8115-464A-B8DD-1C1B4170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0FBC-FDAC-4640-B8FA-70C9618B8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94DE-618C-483C-A29B-4D865F42B53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6B37B-1C62-4620-AA12-B1A78FFF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F5DA5-A0D1-4882-A526-4EAC74832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0C1C-C413-4DC6-B6D2-CD07FD100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5D9C10E-9824-4D37-A3D8-85B9CE33556C}"/>
              </a:ext>
            </a:extLst>
          </p:cNvPr>
          <p:cNvSpPr/>
          <p:nvPr/>
        </p:nvSpPr>
        <p:spPr>
          <a:xfrm>
            <a:off x="4823097" y="482600"/>
            <a:ext cx="728617" cy="732246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23B7E-1398-4925-A0BE-218730175476}"/>
              </a:ext>
            </a:extLst>
          </p:cNvPr>
          <p:cNvSpPr/>
          <p:nvPr/>
        </p:nvSpPr>
        <p:spPr>
          <a:xfrm>
            <a:off x="5731691" y="1675675"/>
            <a:ext cx="728617" cy="732246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67B39F-DEFA-49F8-8638-79A63C775DFD}"/>
              </a:ext>
            </a:extLst>
          </p:cNvPr>
          <p:cNvSpPr/>
          <p:nvPr/>
        </p:nvSpPr>
        <p:spPr>
          <a:xfrm>
            <a:off x="3913051" y="1675675"/>
            <a:ext cx="728617" cy="732246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2151D6-5F48-41E9-A84D-3FEF47EE0B43}"/>
              </a:ext>
            </a:extLst>
          </p:cNvPr>
          <p:cNvSpPr/>
          <p:nvPr/>
        </p:nvSpPr>
        <p:spPr>
          <a:xfrm>
            <a:off x="1907177" y="1867989"/>
            <a:ext cx="6453052" cy="1763485"/>
          </a:xfrm>
          <a:prstGeom prst="rect">
            <a:avLst/>
          </a:prstGeom>
          <a:noFill/>
          <a:ln w="1016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29AC4-4374-42FE-A36A-A216244F09C0}"/>
              </a:ext>
            </a:extLst>
          </p:cNvPr>
          <p:cNvCxnSpPr/>
          <p:nvPr/>
        </p:nvCxnSpPr>
        <p:spPr>
          <a:xfrm>
            <a:off x="3004457" y="1867989"/>
            <a:ext cx="0" cy="1763485"/>
          </a:xfrm>
          <a:prstGeom prst="line">
            <a:avLst/>
          </a:prstGeom>
          <a:ln w="1016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>
            <a:extLst>
              <a:ext uri="{FF2B5EF4-FFF2-40B4-BE49-F238E27FC236}">
                <a16:creationId xmlns:a16="http://schemas.microsoft.com/office/drawing/2014/main" id="{678D4F27-8DD7-492B-BD1C-30CDEE1FA5B7}"/>
              </a:ext>
            </a:extLst>
          </p:cNvPr>
          <p:cNvSpPr/>
          <p:nvPr/>
        </p:nvSpPr>
        <p:spPr>
          <a:xfrm>
            <a:off x="8961120" y="809897"/>
            <a:ext cx="1188718" cy="4493623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F30628-A663-4D4A-A5F7-D0EFF51FA426}"/>
              </a:ext>
            </a:extLst>
          </p:cNvPr>
          <p:cNvCxnSpPr/>
          <p:nvPr/>
        </p:nvCxnSpPr>
        <p:spPr>
          <a:xfrm>
            <a:off x="3683726" y="809897"/>
            <a:ext cx="35922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7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준현</dc:creator>
  <cp:lastModifiedBy>이 준현</cp:lastModifiedBy>
  <cp:revision>5</cp:revision>
  <dcterms:created xsi:type="dcterms:W3CDTF">2020-02-10T23:29:51Z</dcterms:created>
  <dcterms:modified xsi:type="dcterms:W3CDTF">2020-02-10T23:36:05Z</dcterms:modified>
</cp:coreProperties>
</file>