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7" r:id="rId4"/>
    <p:sldId id="268" r:id="rId5"/>
    <p:sldId id="270" r:id="rId6"/>
    <p:sldId id="269" r:id="rId7"/>
    <p:sldId id="271" r:id="rId8"/>
    <p:sldId id="272" r:id="rId9"/>
    <p:sldId id="273" r:id="rId10"/>
    <p:sldId id="274" r:id="rId11"/>
    <p:sldId id="266" r:id="rId12"/>
    <p:sldId id="258" r:id="rId13"/>
    <p:sldId id="259" r:id="rId14"/>
    <p:sldId id="260" r:id="rId15"/>
    <p:sldId id="261" r:id="rId16"/>
    <p:sldId id="262" r:id="rId17"/>
    <p:sldId id="263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108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B9CFEC1-9F71-4774-94E7-EC9D5D253C7E}" type="doc">
      <dgm:prSet loTypeId="urn:microsoft.com/office/officeart/2009/3/layout/StepUpProcess" loCatId="process" qsTypeId="urn:microsoft.com/office/officeart/2005/8/quickstyle/3d4" qsCatId="3D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8702A5AD-004C-4AC2-8B5B-7D074E29614E}">
      <dgm:prSet phldrT="[텍스트]" custT="1"/>
      <dgm:spPr/>
      <dgm:t>
        <a:bodyPr/>
        <a:lstStyle/>
        <a:p>
          <a:pPr latinLnBrk="1"/>
          <a:r>
            <a:rPr lang="en-US" altLang="ko-KR" sz="2400" dirty="0" smtClean="0"/>
            <a:t>ROI(</a:t>
          </a:r>
          <a:r>
            <a:rPr lang="ko-KR" altLang="en-US" sz="2400" dirty="0" smtClean="0"/>
            <a:t>관심영역</a:t>
          </a:r>
          <a:r>
            <a:rPr lang="en-US" altLang="ko-KR" sz="2400" dirty="0" smtClean="0"/>
            <a:t>)</a:t>
          </a:r>
          <a:r>
            <a:rPr lang="ko-KR" altLang="en-US" sz="2400" dirty="0" smtClean="0"/>
            <a:t>설정</a:t>
          </a:r>
          <a:endParaRPr lang="en-US" altLang="ko-KR" sz="2400" dirty="0" smtClean="0"/>
        </a:p>
      </dgm:t>
    </dgm:pt>
    <dgm:pt modelId="{69E24D83-D2FC-49C7-910F-92618EE08D1C}" type="parTrans" cxnId="{71F8C736-96D1-46A3-979A-52637E1DC89C}">
      <dgm:prSet/>
      <dgm:spPr/>
      <dgm:t>
        <a:bodyPr/>
        <a:lstStyle/>
        <a:p>
          <a:pPr latinLnBrk="1"/>
          <a:endParaRPr lang="ko-KR" altLang="en-US"/>
        </a:p>
      </dgm:t>
    </dgm:pt>
    <dgm:pt modelId="{8AF5B854-AA29-4EC3-B897-494F66784B2E}" type="sibTrans" cxnId="{71F8C736-96D1-46A3-979A-52637E1DC89C}">
      <dgm:prSet/>
      <dgm:spPr/>
      <dgm:t>
        <a:bodyPr/>
        <a:lstStyle/>
        <a:p>
          <a:pPr latinLnBrk="1"/>
          <a:endParaRPr lang="ko-KR" altLang="en-US"/>
        </a:p>
      </dgm:t>
    </dgm:pt>
    <dgm:pt modelId="{5CA82118-5983-4310-B949-63646AFD2502}">
      <dgm:prSet phldrT="[텍스트]"/>
      <dgm:spPr/>
      <dgm:t>
        <a:bodyPr/>
        <a:lstStyle/>
        <a:p>
          <a:pPr latinLnBrk="1"/>
          <a:r>
            <a:rPr lang="ko-KR" altLang="en-US" dirty="0" smtClean="0"/>
            <a:t>직선검색</a:t>
          </a:r>
          <a:endParaRPr lang="ko-KR" altLang="en-US" dirty="0"/>
        </a:p>
      </dgm:t>
    </dgm:pt>
    <dgm:pt modelId="{6E7C2FB0-8450-40AF-AEF5-F7957D82E142}" type="parTrans" cxnId="{D9D28E38-B3C8-4769-83B7-596D01D27FCD}">
      <dgm:prSet/>
      <dgm:spPr/>
      <dgm:t>
        <a:bodyPr/>
        <a:lstStyle/>
        <a:p>
          <a:pPr latinLnBrk="1"/>
          <a:endParaRPr lang="ko-KR" altLang="en-US"/>
        </a:p>
      </dgm:t>
    </dgm:pt>
    <dgm:pt modelId="{D7D0AEFB-9BBC-41EF-AA81-6254B3F8191A}" type="sibTrans" cxnId="{D9D28E38-B3C8-4769-83B7-596D01D27FCD}">
      <dgm:prSet/>
      <dgm:spPr/>
      <dgm:t>
        <a:bodyPr/>
        <a:lstStyle/>
        <a:p>
          <a:pPr latinLnBrk="1"/>
          <a:endParaRPr lang="ko-KR" altLang="en-US"/>
        </a:p>
      </dgm:t>
    </dgm:pt>
    <dgm:pt modelId="{C371B215-C7A8-477F-A1DD-6AC4BB0A22C7}">
      <dgm:prSet phldrT="[텍스트]"/>
      <dgm:spPr/>
      <dgm:t>
        <a:bodyPr/>
        <a:lstStyle/>
        <a:p>
          <a:pPr latinLnBrk="1"/>
          <a:r>
            <a:rPr lang="en-US" altLang="ko-KR" dirty="0" smtClean="0"/>
            <a:t>Canny</a:t>
          </a:r>
          <a:endParaRPr lang="ko-KR" altLang="en-US" dirty="0"/>
        </a:p>
      </dgm:t>
    </dgm:pt>
    <dgm:pt modelId="{C773F0EE-3DB8-417C-B07F-CA552F997E8C}" type="parTrans" cxnId="{A10381A9-B2B1-41E7-9EA1-9ED9DEF524AE}">
      <dgm:prSet/>
      <dgm:spPr/>
      <dgm:t>
        <a:bodyPr/>
        <a:lstStyle/>
        <a:p>
          <a:pPr latinLnBrk="1"/>
          <a:endParaRPr lang="ko-KR" altLang="en-US"/>
        </a:p>
      </dgm:t>
    </dgm:pt>
    <dgm:pt modelId="{AD10A7C1-D693-4815-B801-CBC8D79C7BC6}" type="sibTrans" cxnId="{A10381A9-B2B1-41E7-9EA1-9ED9DEF524AE}">
      <dgm:prSet/>
      <dgm:spPr/>
      <dgm:t>
        <a:bodyPr/>
        <a:lstStyle/>
        <a:p>
          <a:pPr latinLnBrk="1"/>
          <a:endParaRPr lang="ko-KR" altLang="en-US"/>
        </a:p>
      </dgm:t>
    </dgm:pt>
    <dgm:pt modelId="{A29FB28A-255E-4BDA-98E3-5BDEE24EA7A0}">
      <dgm:prSet phldrT="[텍스트]"/>
      <dgm:spPr/>
      <dgm:t>
        <a:bodyPr/>
        <a:lstStyle/>
        <a:p>
          <a:pPr latinLnBrk="1"/>
          <a:r>
            <a:rPr lang="en-US" altLang="ko-KR" dirty="0" smtClean="0"/>
            <a:t>Hough</a:t>
          </a:r>
          <a:endParaRPr lang="ko-KR" altLang="en-US" dirty="0"/>
        </a:p>
      </dgm:t>
    </dgm:pt>
    <dgm:pt modelId="{3ED7F605-F4CB-4B5B-8A93-6E2520831CEB}" type="parTrans" cxnId="{A48ACC4D-1349-40F0-8335-85B9DE83F99D}">
      <dgm:prSet/>
      <dgm:spPr/>
      <dgm:t>
        <a:bodyPr/>
        <a:lstStyle/>
        <a:p>
          <a:pPr latinLnBrk="1"/>
          <a:endParaRPr lang="ko-KR" altLang="en-US"/>
        </a:p>
      </dgm:t>
    </dgm:pt>
    <dgm:pt modelId="{D78D3D04-DB59-49B1-B9AD-F2DA470E6DFD}" type="sibTrans" cxnId="{A48ACC4D-1349-40F0-8335-85B9DE83F99D}">
      <dgm:prSet/>
      <dgm:spPr/>
      <dgm:t>
        <a:bodyPr/>
        <a:lstStyle/>
        <a:p>
          <a:pPr latinLnBrk="1"/>
          <a:endParaRPr lang="ko-KR" altLang="en-US"/>
        </a:p>
      </dgm:t>
    </dgm:pt>
    <dgm:pt modelId="{7DD85846-061B-44DF-9046-A6F6F47A1729}">
      <dgm:prSet phldrT="[텍스트]"/>
      <dgm:spPr/>
      <dgm:t>
        <a:bodyPr/>
        <a:lstStyle/>
        <a:p>
          <a:pPr latinLnBrk="1"/>
          <a:r>
            <a:rPr lang="ko-KR" altLang="en-US" dirty="0" smtClean="0"/>
            <a:t>대표직선검출</a:t>
          </a:r>
          <a:endParaRPr lang="ko-KR" altLang="en-US" dirty="0"/>
        </a:p>
      </dgm:t>
    </dgm:pt>
    <dgm:pt modelId="{5F9CC762-9AA8-44DD-A62E-7D5C81D66572}" type="parTrans" cxnId="{31411D92-36BC-44D9-B9F1-0A31360C7786}">
      <dgm:prSet/>
      <dgm:spPr/>
      <dgm:t>
        <a:bodyPr/>
        <a:lstStyle/>
        <a:p>
          <a:pPr latinLnBrk="1"/>
          <a:endParaRPr lang="ko-KR" altLang="en-US"/>
        </a:p>
      </dgm:t>
    </dgm:pt>
    <dgm:pt modelId="{CA35973A-D490-413C-9B0C-524C9A1DEB0B}" type="sibTrans" cxnId="{31411D92-36BC-44D9-B9F1-0A31360C7786}">
      <dgm:prSet/>
      <dgm:spPr/>
      <dgm:t>
        <a:bodyPr/>
        <a:lstStyle/>
        <a:p>
          <a:pPr latinLnBrk="1"/>
          <a:endParaRPr lang="ko-KR" altLang="en-US"/>
        </a:p>
      </dgm:t>
    </dgm:pt>
    <dgm:pt modelId="{AC656497-DA9C-48C4-9D91-8FC26F48AA64}">
      <dgm:prSet phldrT="[텍스트]"/>
      <dgm:spPr/>
      <dgm:t>
        <a:bodyPr/>
        <a:lstStyle/>
        <a:p>
          <a:pPr latinLnBrk="1"/>
          <a:r>
            <a:rPr lang="en-US" altLang="ko-KR" dirty="0" err="1" smtClean="0"/>
            <a:t>Numpy</a:t>
          </a:r>
          <a:r>
            <a:rPr lang="en-US" altLang="ko-KR" dirty="0" smtClean="0"/>
            <a:t> - squeeze</a:t>
          </a:r>
          <a:endParaRPr lang="ko-KR" altLang="en-US" dirty="0"/>
        </a:p>
      </dgm:t>
    </dgm:pt>
    <dgm:pt modelId="{D6463FDA-70F2-4061-9087-5C0D27689668}" type="parTrans" cxnId="{9DCCD0C2-9556-41B1-BA7F-86F1DD036372}">
      <dgm:prSet/>
      <dgm:spPr/>
      <dgm:t>
        <a:bodyPr/>
        <a:lstStyle/>
        <a:p>
          <a:pPr latinLnBrk="1"/>
          <a:endParaRPr lang="ko-KR" altLang="en-US"/>
        </a:p>
      </dgm:t>
    </dgm:pt>
    <dgm:pt modelId="{615BA94D-87EF-4D61-8FFA-41B75569743E}" type="sibTrans" cxnId="{9DCCD0C2-9556-41B1-BA7F-86F1DD036372}">
      <dgm:prSet/>
      <dgm:spPr/>
      <dgm:t>
        <a:bodyPr/>
        <a:lstStyle/>
        <a:p>
          <a:pPr latinLnBrk="1"/>
          <a:endParaRPr lang="ko-KR" altLang="en-US"/>
        </a:p>
      </dgm:t>
    </dgm:pt>
    <dgm:pt modelId="{060D4E93-810C-4A1C-8659-099070E294D5}">
      <dgm:prSet phldrT="[텍스트]"/>
      <dgm:spPr/>
      <dgm:t>
        <a:bodyPr/>
        <a:lstStyle/>
        <a:p>
          <a:pPr latinLnBrk="1"/>
          <a:r>
            <a:rPr lang="en-US" altLang="ko-KR" dirty="0" smtClean="0"/>
            <a:t>Horizon line </a:t>
          </a:r>
          <a:r>
            <a:rPr lang="en-US" dirty="0" smtClean="0"/>
            <a:t>exclusion</a:t>
          </a:r>
          <a:endParaRPr lang="ko-KR" altLang="en-US" dirty="0"/>
        </a:p>
      </dgm:t>
    </dgm:pt>
    <dgm:pt modelId="{8930EEDF-DE01-4DB8-B5B0-D8161967F190}" type="parTrans" cxnId="{60F980F5-BB24-496D-A260-285E5638A855}">
      <dgm:prSet/>
      <dgm:spPr/>
      <dgm:t>
        <a:bodyPr/>
        <a:lstStyle/>
        <a:p>
          <a:pPr latinLnBrk="1"/>
          <a:endParaRPr lang="ko-KR" altLang="en-US"/>
        </a:p>
      </dgm:t>
    </dgm:pt>
    <dgm:pt modelId="{5D4B31A1-812B-4601-8758-578CBBB328E6}" type="sibTrans" cxnId="{60F980F5-BB24-496D-A260-285E5638A855}">
      <dgm:prSet/>
      <dgm:spPr/>
      <dgm:t>
        <a:bodyPr/>
        <a:lstStyle/>
        <a:p>
          <a:pPr latinLnBrk="1"/>
          <a:endParaRPr lang="ko-KR" altLang="en-US"/>
        </a:p>
      </dgm:t>
    </dgm:pt>
    <dgm:pt modelId="{57748954-D91A-4ACC-812C-EDB6789502D2}">
      <dgm:prSet phldrT="[텍스트]"/>
      <dgm:spPr/>
      <dgm:t>
        <a:bodyPr/>
        <a:lstStyle/>
        <a:p>
          <a:pPr latinLnBrk="1"/>
          <a:r>
            <a:rPr lang="en-US" altLang="ko-KR" dirty="0" smtClean="0"/>
            <a:t>Find Steering Angle</a:t>
          </a:r>
          <a:endParaRPr lang="ko-KR" altLang="en-US" dirty="0"/>
        </a:p>
      </dgm:t>
    </dgm:pt>
    <dgm:pt modelId="{F6F8E1A6-2CFC-4C66-850B-63E8C5E18841}" type="parTrans" cxnId="{BD7ED4D0-876B-45B2-8FE4-88015EE3701A}">
      <dgm:prSet/>
      <dgm:spPr/>
      <dgm:t>
        <a:bodyPr/>
        <a:lstStyle/>
        <a:p>
          <a:pPr latinLnBrk="1"/>
          <a:endParaRPr lang="ko-KR" altLang="en-US"/>
        </a:p>
      </dgm:t>
    </dgm:pt>
    <dgm:pt modelId="{7DD678C2-3BBF-4FB6-B222-64D9FAB1BD1B}" type="sibTrans" cxnId="{BD7ED4D0-876B-45B2-8FE4-88015EE3701A}">
      <dgm:prSet/>
      <dgm:spPr/>
      <dgm:t>
        <a:bodyPr/>
        <a:lstStyle/>
        <a:p>
          <a:pPr latinLnBrk="1"/>
          <a:endParaRPr lang="ko-KR" altLang="en-US"/>
        </a:p>
      </dgm:t>
    </dgm:pt>
    <dgm:pt modelId="{811A6189-5E2F-4892-B314-01C05DDCFEA9}" type="pres">
      <dgm:prSet presAssocID="{0B9CFEC1-9F71-4774-94E7-EC9D5D253C7E}" presName="rootnode" presStyleCnt="0">
        <dgm:presLayoutVars>
          <dgm:chMax/>
          <dgm:chPref/>
          <dgm:dir/>
          <dgm:animLvl val="lvl"/>
        </dgm:presLayoutVars>
      </dgm:prSet>
      <dgm:spPr/>
    </dgm:pt>
    <dgm:pt modelId="{B03733B1-5CAE-4181-A8EC-D5964EEE7D15}" type="pres">
      <dgm:prSet presAssocID="{8702A5AD-004C-4AC2-8B5B-7D074E29614E}" presName="composite" presStyleCnt="0"/>
      <dgm:spPr/>
    </dgm:pt>
    <dgm:pt modelId="{98E8BC79-6301-4BFB-B169-A5C76FE4C5F9}" type="pres">
      <dgm:prSet presAssocID="{8702A5AD-004C-4AC2-8B5B-7D074E29614E}" presName="LShape" presStyleLbl="alignNode1" presStyleIdx="0" presStyleCnt="7"/>
      <dgm:spPr/>
    </dgm:pt>
    <dgm:pt modelId="{B1FABFD7-A3FA-4EEC-B74F-B2A1DA8CF42B}" type="pres">
      <dgm:prSet presAssocID="{8702A5AD-004C-4AC2-8B5B-7D074E29614E}" presName="ParentText" presStyleLbl="revTx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35ADD28-C832-4606-B953-3F393C057C96}" type="pres">
      <dgm:prSet presAssocID="{8702A5AD-004C-4AC2-8B5B-7D074E29614E}" presName="Triangle" presStyleLbl="alignNode1" presStyleIdx="1" presStyleCnt="7"/>
      <dgm:spPr/>
    </dgm:pt>
    <dgm:pt modelId="{8DB56CCB-13E0-4EC3-9AA2-AA6474E22BC7}" type="pres">
      <dgm:prSet presAssocID="{8AF5B854-AA29-4EC3-B897-494F66784B2E}" presName="sibTrans" presStyleCnt="0"/>
      <dgm:spPr/>
    </dgm:pt>
    <dgm:pt modelId="{5FF923F5-C5A5-4501-A9D2-F42E7EDB396A}" type="pres">
      <dgm:prSet presAssocID="{8AF5B854-AA29-4EC3-B897-494F66784B2E}" presName="space" presStyleCnt="0"/>
      <dgm:spPr/>
    </dgm:pt>
    <dgm:pt modelId="{34F6260B-2AF6-4026-80CF-95E731115923}" type="pres">
      <dgm:prSet presAssocID="{5CA82118-5983-4310-B949-63646AFD2502}" presName="composite" presStyleCnt="0"/>
      <dgm:spPr/>
    </dgm:pt>
    <dgm:pt modelId="{B826100C-B93E-48AC-A3BA-16B0F7F3D508}" type="pres">
      <dgm:prSet presAssocID="{5CA82118-5983-4310-B949-63646AFD2502}" presName="LShape" presStyleLbl="alignNode1" presStyleIdx="2" presStyleCnt="7"/>
      <dgm:spPr/>
    </dgm:pt>
    <dgm:pt modelId="{BD9EE4CB-3673-48CA-8513-9BC0511FE620}" type="pres">
      <dgm:prSet presAssocID="{5CA82118-5983-4310-B949-63646AFD2502}" presName="ParentText" presStyleLbl="revTx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40B199C-42AD-4BF0-BD4B-9B8068122FE2}" type="pres">
      <dgm:prSet presAssocID="{5CA82118-5983-4310-B949-63646AFD2502}" presName="Triangle" presStyleLbl="alignNode1" presStyleIdx="3" presStyleCnt="7"/>
      <dgm:spPr/>
    </dgm:pt>
    <dgm:pt modelId="{65DA4396-3CD9-4B20-9906-00F5747F5450}" type="pres">
      <dgm:prSet presAssocID="{D7D0AEFB-9BBC-41EF-AA81-6254B3F8191A}" presName="sibTrans" presStyleCnt="0"/>
      <dgm:spPr/>
    </dgm:pt>
    <dgm:pt modelId="{07B73F9F-7FC7-4221-BD1E-59C8DA0C9978}" type="pres">
      <dgm:prSet presAssocID="{D7D0AEFB-9BBC-41EF-AA81-6254B3F8191A}" presName="space" presStyleCnt="0"/>
      <dgm:spPr/>
    </dgm:pt>
    <dgm:pt modelId="{3563718D-A635-4659-AF79-9973D945A1C3}" type="pres">
      <dgm:prSet presAssocID="{7DD85846-061B-44DF-9046-A6F6F47A1729}" presName="composite" presStyleCnt="0"/>
      <dgm:spPr/>
    </dgm:pt>
    <dgm:pt modelId="{932F44B0-4794-4D59-A2B2-20E03ED33B45}" type="pres">
      <dgm:prSet presAssocID="{7DD85846-061B-44DF-9046-A6F6F47A1729}" presName="LShape" presStyleLbl="alignNode1" presStyleIdx="4" presStyleCnt="7"/>
      <dgm:spPr/>
    </dgm:pt>
    <dgm:pt modelId="{42C52159-E79C-4F8A-A27C-A50BD6935312}" type="pres">
      <dgm:prSet presAssocID="{7DD85846-061B-44DF-9046-A6F6F47A1729}" presName="ParentText" presStyleLbl="revTx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23CDFA6-EAFD-4C36-928F-755112600BD5}" type="pres">
      <dgm:prSet presAssocID="{7DD85846-061B-44DF-9046-A6F6F47A1729}" presName="Triangle" presStyleLbl="alignNode1" presStyleIdx="5" presStyleCnt="7"/>
      <dgm:spPr/>
    </dgm:pt>
    <dgm:pt modelId="{F37E8212-8903-4D71-9109-77DB1BD93853}" type="pres">
      <dgm:prSet presAssocID="{CA35973A-D490-413C-9B0C-524C9A1DEB0B}" presName="sibTrans" presStyleCnt="0"/>
      <dgm:spPr/>
    </dgm:pt>
    <dgm:pt modelId="{E051EA2A-B43D-4056-9ECE-C38C7014E395}" type="pres">
      <dgm:prSet presAssocID="{CA35973A-D490-413C-9B0C-524C9A1DEB0B}" presName="space" presStyleCnt="0"/>
      <dgm:spPr/>
    </dgm:pt>
    <dgm:pt modelId="{14B4C63F-5322-43D6-8CF5-547C6D488142}" type="pres">
      <dgm:prSet presAssocID="{57748954-D91A-4ACC-812C-EDB6789502D2}" presName="composite" presStyleCnt="0"/>
      <dgm:spPr/>
    </dgm:pt>
    <dgm:pt modelId="{97DE91E9-B03A-40AA-AC26-B2DC7C9D3218}" type="pres">
      <dgm:prSet presAssocID="{57748954-D91A-4ACC-812C-EDB6789502D2}" presName="LShape" presStyleLbl="alignNode1" presStyleIdx="6" presStyleCnt="7"/>
      <dgm:spPr/>
    </dgm:pt>
    <dgm:pt modelId="{0FE0D4A0-A600-4417-B32D-28773BB4549F}" type="pres">
      <dgm:prSet presAssocID="{57748954-D91A-4ACC-812C-EDB6789502D2}" presName="ParentText" presStyleLbl="revTx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3283747A-6A23-499E-AB58-6C42116348A7}" type="presOf" srcId="{C371B215-C7A8-477F-A1DD-6AC4BB0A22C7}" destId="{BD9EE4CB-3673-48CA-8513-9BC0511FE620}" srcOrd="0" destOrd="1" presId="urn:microsoft.com/office/officeart/2009/3/layout/StepUpProcess"/>
    <dgm:cxn modelId="{D9D28E38-B3C8-4769-83B7-596D01D27FCD}" srcId="{0B9CFEC1-9F71-4774-94E7-EC9D5D253C7E}" destId="{5CA82118-5983-4310-B949-63646AFD2502}" srcOrd="1" destOrd="0" parTransId="{6E7C2FB0-8450-40AF-AEF5-F7957D82E142}" sibTransId="{D7D0AEFB-9BBC-41EF-AA81-6254B3F8191A}"/>
    <dgm:cxn modelId="{16C82DF9-DB50-4FCE-85E7-AF74282EF8BA}" type="presOf" srcId="{A29FB28A-255E-4BDA-98E3-5BDEE24EA7A0}" destId="{BD9EE4CB-3673-48CA-8513-9BC0511FE620}" srcOrd="0" destOrd="2" presId="urn:microsoft.com/office/officeart/2009/3/layout/StepUpProcess"/>
    <dgm:cxn modelId="{F5679946-4733-431B-92DF-ACA9D5F6C296}" type="presOf" srcId="{57748954-D91A-4ACC-812C-EDB6789502D2}" destId="{0FE0D4A0-A600-4417-B32D-28773BB4549F}" srcOrd="0" destOrd="0" presId="urn:microsoft.com/office/officeart/2009/3/layout/StepUpProcess"/>
    <dgm:cxn modelId="{781BDA4F-F2E2-4487-B963-8F186567721F}" type="presOf" srcId="{060D4E93-810C-4A1C-8659-099070E294D5}" destId="{42C52159-E79C-4F8A-A27C-A50BD6935312}" srcOrd="0" destOrd="2" presId="urn:microsoft.com/office/officeart/2009/3/layout/StepUpProcess"/>
    <dgm:cxn modelId="{9F2A7A6D-776F-44E2-A31A-05E7CD4B4106}" type="presOf" srcId="{0B9CFEC1-9F71-4774-94E7-EC9D5D253C7E}" destId="{811A6189-5E2F-4892-B314-01C05DDCFEA9}" srcOrd="0" destOrd="0" presId="urn:microsoft.com/office/officeart/2009/3/layout/StepUpProcess"/>
    <dgm:cxn modelId="{EF9CB521-F49F-4CA5-9E0B-820BD308BC6A}" type="presOf" srcId="{5CA82118-5983-4310-B949-63646AFD2502}" destId="{BD9EE4CB-3673-48CA-8513-9BC0511FE620}" srcOrd="0" destOrd="0" presId="urn:microsoft.com/office/officeart/2009/3/layout/StepUpProcess"/>
    <dgm:cxn modelId="{BD7ED4D0-876B-45B2-8FE4-88015EE3701A}" srcId="{0B9CFEC1-9F71-4774-94E7-EC9D5D253C7E}" destId="{57748954-D91A-4ACC-812C-EDB6789502D2}" srcOrd="3" destOrd="0" parTransId="{F6F8E1A6-2CFC-4C66-850B-63E8C5E18841}" sibTransId="{7DD678C2-3BBF-4FB6-B222-64D9FAB1BD1B}"/>
    <dgm:cxn modelId="{A48ACC4D-1349-40F0-8335-85B9DE83F99D}" srcId="{5CA82118-5983-4310-B949-63646AFD2502}" destId="{A29FB28A-255E-4BDA-98E3-5BDEE24EA7A0}" srcOrd="1" destOrd="0" parTransId="{3ED7F605-F4CB-4B5B-8A93-6E2520831CEB}" sibTransId="{D78D3D04-DB59-49B1-B9AD-F2DA470E6DFD}"/>
    <dgm:cxn modelId="{A10381A9-B2B1-41E7-9EA1-9ED9DEF524AE}" srcId="{5CA82118-5983-4310-B949-63646AFD2502}" destId="{C371B215-C7A8-477F-A1DD-6AC4BB0A22C7}" srcOrd="0" destOrd="0" parTransId="{C773F0EE-3DB8-417C-B07F-CA552F997E8C}" sibTransId="{AD10A7C1-D693-4815-B801-CBC8D79C7BC6}"/>
    <dgm:cxn modelId="{20B95E4F-C0C8-4725-8733-524A6278C55B}" type="presOf" srcId="{AC656497-DA9C-48C4-9D91-8FC26F48AA64}" destId="{42C52159-E79C-4F8A-A27C-A50BD6935312}" srcOrd="0" destOrd="1" presId="urn:microsoft.com/office/officeart/2009/3/layout/StepUpProcess"/>
    <dgm:cxn modelId="{71F8C736-96D1-46A3-979A-52637E1DC89C}" srcId="{0B9CFEC1-9F71-4774-94E7-EC9D5D253C7E}" destId="{8702A5AD-004C-4AC2-8B5B-7D074E29614E}" srcOrd="0" destOrd="0" parTransId="{69E24D83-D2FC-49C7-910F-92618EE08D1C}" sibTransId="{8AF5B854-AA29-4EC3-B897-494F66784B2E}"/>
    <dgm:cxn modelId="{9DCCD0C2-9556-41B1-BA7F-86F1DD036372}" srcId="{7DD85846-061B-44DF-9046-A6F6F47A1729}" destId="{AC656497-DA9C-48C4-9D91-8FC26F48AA64}" srcOrd="0" destOrd="0" parTransId="{D6463FDA-70F2-4061-9087-5C0D27689668}" sibTransId="{615BA94D-87EF-4D61-8FFA-41B75569743E}"/>
    <dgm:cxn modelId="{31411D92-36BC-44D9-B9F1-0A31360C7786}" srcId="{0B9CFEC1-9F71-4774-94E7-EC9D5D253C7E}" destId="{7DD85846-061B-44DF-9046-A6F6F47A1729}" srcOrd="2" destOrd="0" parTransId="{5F9CC762-9AA8-44DD-A62E-7D5C81D66572}" sibTransId="{CA35973A-D490-413C-9B0C-524C9A1DEB0B}"/>
    <dgm:cxn modelId="{1833737F-B912-427E-891F-659E15D876B3}" type="presOf" srcId="{7DD85846-061B-44DF-9046-A6F6F47A1729}" destId="{42C52159-E79C-4F8A-A27C-A50BD6935312}" srcOrd="0" destOrd="0" presId="urn:microsoft.com/office/officeart/2009/3/layout/StepUpProcess"/>
    <dgm:cxn modelId="{60F980F5-BB24-496D-A260-285E5638A855}" srcId="{7DD85846-061B-44DF-9046-A6F6F47A1729}" destId="{060D4E93-810C-4A1C-8659-099070E294D5}" srcOrd="1" destOrd="0" parTransId="{8930EEDF-DE01-4DB8-B5B0-D8161967F190}" sibTransId="{5D4B31A1-812B-4601-8758-578CBBB328E6}"/>
    <dgm:cxn modelId="{611AAD37-F0C8-4D94-ADAC-A025A3894EB5}" type="presOf" srcId="{8702A5AD-004C-4AC2-8B5B-7D074E29614E}" destId="{B1FABFD7-A3FA-4EEC-B74F-B2A1DA8CF42B}" srcOrd="0" destOrd="0" presId="urn:microsoft.com/office/officeart/2009/3/layout/StepUpProcess"/>
    <dgm:cxn modelId="{1C83F996-55EB-41F0-AB3D-0B6C3511EB10}" type="presParOf" srcId="{811A6189-5E2F-4892-B314-01C05DDCFEA9}" destId="{B03733B1-5CAE-4181-A8EC-D5964EEE7D15}" srcOrd="0" destOrd="0" presId="urn:microsoft.com/office/officeart/2009/3/layout/StepUpProcess"/>
    <dgm:cxn modelId="{2F1C4ADB-8013-4F70-B9DE-92E070169ADA}" type="presParOf" srcId="{B03733B1-5CAE-4181-A8EC-D5964EEE7D15}" destId="{98E8BC79-6301-4BFB-B169-A5C76FE4C5F9}" srcOrd="0" destOrd="0" presId="urn:microsoft.com/office/officeart/2009/3/layout/StepUpProcess"/>
    <dgm:cxn modelId="{23C92AD8-0409-48C3-AAD7-F7180C2CA893}" type="presParOf" srcId="{B03733B1-5CAE-4181-A8EC-D5964EEE7D15}" destId="{B1FABFD7-A3FA-4EEC-B74F-B2A1DA8CF42B}" srcOrd="1" destOrd="0" presId="urn:microsoft.com/office/officeart/2009/3/layout/StepUpProcess"/>
    <dgm:cxn modelId="{3262EF80-2284-449D-971E-06A479B03C5B}" type="presParOf" srcId="{B03733B1-5CAE-4181-A8EC-D5964EEE7D15}" destId="{F35ADD28-C832-4606-B953-3F393C057C96}" srcOrd="2" destOrd="0" presId="urn:microsoft.com/office/officeart/2009/3/layout/StepUpProcess"/>
    <dgm:cxn modelId="{6C7ED1D0-E17A-438D-B90F-5B7F8853F243}" type="presParOf" srcId="{811A6189-5E2F-4892-B314-01C05DDCFEA9}" destId="{8DB56CCB-13E0-4EC3-9AA2-AA6474E22BC7}" srcOrd="1" destOrd="0" presId="urn:microsoft.com/office/officeart/2009/3/layout/StepUpProcess"/>
    <dgm:cxn modelId="{491D8BDB-DB7E-457E-B9B2-82233412FE58}" type="presParOf" srcId="{8DB56CCB-13E0-4EC3-9AA2-AA6474E22BC7}" destId="{5FF923F5-C5A5-4501-A9D2-F42E7EDB396A}" srcOrd="0" destOrd="0" presId="urn:microsoft.com/office/officeart/2009/3/layout/StepUpProcess"/>
    <dgm:cxn modelId="{A804CBB4-1A32-40FF-8017-313069F72072}" type="presParOf" srcId="{811A6189-5E2F-4892-B314-01C05DDCFEA9}" destId="{34F6260B-2AF6-4026-80CF-95E731115923}" srcOrd="2" destOrd="0" presId="urn:microsoft.com/office/officeart/2009/3/layout/StepUpProcess"/>
    <dgm:cxn modelId="{844C41AD-E187-4068-B062-960DE2D7E743}" type="presParOf" srcId="{34F6260B-2AF6-4026-80CF-95E731115923}" destId="{B826100C-B93E-48AC-A3BA-16B0F7F3D508}" srcOrd="0" destOrd="0" presId="urn:microsoft.com/office/officeart/2009/3/layout/StepUpProcess"/>
    <dgm:cxn modelId="{7816526F-5DF1-4CB9-BEBE-A3FD959AFD2F}" type="presParOf" srcId="{34F6260B-2AF6-4026-80CF-95E731115923}" destId="{BD9EE4CB-3673-48CA-8513-9BC0511FE620}" srcOrd="1" destOrd="0" presId="urn:microsoft.com/office/officeart/2009/3/layout/StepUpProcess"/>
    <dgm:cxn modelId="{32DE4A1A-82D7-44C1-A449-C9EAA5799AD4}" type="presParOf" srcId="{34F6260B-2AF6-4026-80CF-95E731115923}" destId="{440B199C-42AD-4BF0-BD4B-9B8068122FE2}" srcOrd="2" destOrd="0" presId="urn:microsoft.com/office/officeart/2009/3/layout/StepUpProcess"/>
    <dgm:cxn modelId="{413B9C61-2085-45FD-A557-B74A16C26828}" type="presParOf" srcId="{811A6189-5E2F-4892-B314-01C05DDCFEA9}" destId="{65DA4396-3CD9-4B20-9906-00F5747F5450}" srcOrd="3" destOrd="0" presId="urn:microsoft.com/office/officeart/2009/3/layout/StepUpProcess"/>
    <dgm:cxn modelId="{9F2D5340-683D-4C76-949C-ED1965E07DB4}" type="presParOf" srcId="{65DA4396-3CD9-4B20-9906-00F5747F5450}" destId="{07B73F9F-7FC7-4221-BD1E-59C8DA0C9978}" srcOrd="0" destOrd="0" presId="urn:microsoft.com/office/officeart/2009/3/layout/StepUpProcess"/>
    <dgm:cxn modelId="{CE37A2D1-E314-4E08-B863-7891602F42DA}" type="presParOf" srcId="{811A6189-5E2F-4892-B314-01C05DDCFEA9}" destId="{3563718D-A635-4659-AF79-9973D945A1C3}" srcOrd="4" destOrd="0" presId="urn:microsoft.com/office/officeart/2009/3/layout/StepUpProcess"/>
    <dgm:cxn modelId="{005027E6-BA59-4905-8E8D-446D11FB2635}" type="presParOf" srcId="{3563718D-A635-4659-AF79-9973D945A1C3}" destId="{932F44B0-4794-4D59-A2B2-20E03ED33B45}" srcOrd="0" destOrd="0" presId="urn:microsoft.com/office/officeart/2009/3/layout/StepUpProcess"/>
    <dgm:cxn modelId="{2DB321F2-CBB6-41AA-AC6D-673A12E9E293}" type="presParOf" srcId="{3563718D-A635-4659-AF79-9973D945A1C3}" destId="{42C52159-E79C-4F8A-A27C-A50BD6935312}" srcOrd="1" destOrd="0" presId="urn:microsoft.com/office/officeart/2009/3/layout/StepUpProcess"/>
    <dgm:cxn modelId="{994F51A0-E9E7-408E-B335-91C432A78EDC}" type="presParOf" srcId="{3563718D-A635-4659-AF79-9973D945A1C3}" destId="{623CDFA6-EAFD-4C36-928F-755112600BD5}" srcOrd="2" destOrd="0" presId="urn:microsoft.com/office/officeart/2009/3/layout/StepUpProcess"/>
    <dgm:cxn modelId="{AAEB53EE-83C8-42EB-9756-A91F5138A87A}" type="presParOf" srcId="{811A6189-5E2F-4892-B314-01C05DDCFEA9}" destId="{F37E8212-8903-4D71-9109-77DB1BD93853}" srcOrd="5" destOrd="0" presId="urn:microsoft.com/office/officeart/2009/3/layout/StepUpProcess"/>
    <dgm:cxn modelId="{9845232F-9F49-4D92-8109-AC6438D347A2}" type="presParOf" srcId="{F37E8212-8903-4D71-9109-77DB1BD93853}" destId="{E051EA2A-B43D-4056-9ECE-C38C7014E395}" srcOrd="0" destOrd="0" presId="urn:microsoft.com/office/officeart/2009/3/layout/StepUpProcess"/>
    <dgm:cxn modelId="{666A0F6B-8E6D-4569-BD53-B7B6E6F4985B}" type="presParOf" srcId="{811A6189-5E2F-4892-B314-01C05DDCFEA9}" destId="{14B4C63F-5322-43D6-8CF5-547C6D488142}" srcOrd="6" destOrd="0" presId="urn:microsoft.com/office/officeart/2009/3/layout/StepUpProcess"/>
    <dgm:cxn modelId="{6B36521A-E1DC-459A-B967-A7A29C2E5D04}" type="presParOf" srcId="{14B4C63F-5322-43D6-8CF5-547C6D488142}" destId="{97DE91E9-B03A-40AA-AC26-B2DC7C9D3218}" srcOrd="0" destOrd="0" presId="urn:microsoft.com/office/officeart/2009/3/layout/StepUpProcess"/>
    <dgm:cxn modelId="{20A61C68-9B8D-4F62-B2A0-28760CA93572}" type="presParOf" srcId="{14B4C63F-5322-43D6-8CF5-547C6D488142}" destId="{0FE0D4A0-A600-4417-B32D-28773BB4549F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B9CFEC1-9F71-4774-94E7-EC9D5D253C7E}" type="doc">
      <dgm:prSet loTypeId="urn:microsoft.com/office/officeart/2005/8/layout/p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8702A5AD-004C-4AC2-8B5B-7D074E29614E}">
      <dgm:prSet phldrT="[텍스트]" custT="1"/>
      <dgm:spPr/>
      <dgm:t>
        <a:bodyPr/>
        <a:lstStyle/>
        <a:p>
          <a:pPr latinLnBrk="1"/>
          <a:r>
            <a:rPr lang="ko-KR" altLang="en-US" sz="2400" dirty="0" smtClean="0"/>
            <a:t>원본 사진</a:t>
          </a:r>
          <a:endParaRPr lang="en-US" altLang="ko-KR" sz="2400" dirty="0" smtClean="0"/>
        </a:p>
      </dgm:t>
    </dgm:pt>
    <dgm:pt modelId="{69E24D83-D2FC-49C7-910F-92618EE08D1C}" type="parTrans" cxnId="{71F8C736-96D1-46A3-979A-52637E1DC89C}">
      <dgm:prSet/>
      <dgm:spPr/>
      <dgm:t>
        <a:bodyPr/>
        <a:lstStyle/>
        <a:p>
          <a:pPr latinLnBrk="1"/>
          <a:endParaRPr lang="ko-KR" altLang="en-US"/>
        </a:p>
      </dgm:t>
    </dgm:pt>
    <dgm:pt modelId="{8AF5B854-AA29-4EC3-B897-494F66784B2E}" type="sibTrans" cxnId="{71F8C736-96D1-46A3-979A-52637E1DC89C}">
      <dgm:prSet/>
      <dgm:spPr/>
      <dgm:t>
        <a:bodyPr/>
        <a:lstStyle/>
        <a:p>
          <a:pPr latinLnBrk="1"/>
          <a:endParaRPr lang="ko-KR" altLang="en-US"/>
        </a:p>
      </dgm:t>
    </dgm:pt>
    <dgm:pt modelId="{5CA82118-5983-4310-B949-63646AFD2502}">
      <dgm:prSet phldrT="[텍스트]" custT="1"/>
      <dgm:spPr/>
      <dgm:t>
        <a:bodyPr/>
        <a:lstStyle/>
        <a:p>
          <a:pPr latinLnBrk="1"/>
          <a:r>
            <a:rPr lang="ko-KR" altLang="en-US" sz="2400" dirty="0" smtClean="0"/>
            <a:t>차선이 위치하지 않을 부위 제거</a:t>
          </a:r>
          <a:endParaRPr lang="ko-KR" altLang="en-US" sz="2400" dirty="0"/>
        </a:p>
      </dgm:t>
    </dgm:pt>
    <dgm:pt modelId="{6E7C2FB0-8450-40AF-AEF5-F7957D82E142}" type="parTrans" cxnId="{D9D28E38-B3C8-4769-83B7-596D01D27FCD}">
      <dgm:prSet/>
      <dgm:spPr/>
      <dgm:t>
        <a:bodyPr/>
        <a:lstStyle/>
        <a:p>
          <a:pPr latinLnBrk="1"/>
          <a:endParaRPr lang="ko-KR" altLang="en-US"/>
        </a:p>
      </dgm:t>
    </dgm:pt>
    <dgm:pt modelId="{D7D0AEFB-9BBC-41EF-AA81-6254B3F8191A}" type="sibTrans" cxnId="{D9D28E38-B3C8-4769-83B7-596D01D27FCD}">
      <dgm:prSet/>
      <dgm:spPr/>
      <dgm:t>
        <a:bodyPr/>
        <a:lstStyle/>
        <a:p>
          <a:pPr latinLnBrk="1"/>
          <a:endParaRPr lang="ko-KR" altLang="en-US"/>
        </a:p>
      </dgm:t>
    </dgm:pt>
    <dgm:pt modelId="{7DD85846-061B-44DF-9046-A6F6F47A1729}">
      <dgm:prSet phldrT="[텍스트]" custT="1"/>
      <dgm:spPr/>
      <dgm:t>
        <a:bodyPr/>
        <a:lstStyle/>
        <a:p>
          <a:pPr latinLnBrk="1"/>
          <a:r>
            <a:rPr lang="ko-KR" altLang="en-US" sz="2400" dirty="0" smtClean="0"/>
            <a:t>완성된 사진</a:t>
          </a:r>
          <a:endParaRPr lang="ko-KR" altLang="en-US" sz="2400" dirty="0"/>
        </a:p>
      </dgm:t>
    </dgm:pt>
    <dgm:pt modelId="{5F9CC762-9AA8-44DD-A62E-7D5C81D66572}" type="parTrans" cxnId="{31411D92-36BC-44D9-B9F1-0A31360C7786}">
      <dgm:prSet/>
      <dgm:spPr/>
      <dgm:t>
        <a:bodyPr/>
        <a:lstStyle/>
        <a:p>
          <a:pPr latinLnBrk="1"/>
          <a:endParaRPr lang="ko-KR" altLang="en-US"/>
        </a:p>
      </dgm:t>
    </dgm:pt>
    <dgm:pt modelId="{CA35973A-D490-413C-9B0C-524C9A1DEB0B}" type="sibTrans" cxnId="{31411D92-36BC-44D9-B9F1-0A31360C7786}">
      <dgm:prSet/>
      <dgm:spPr/>
      <dgm:t>
        <a:bodyPr/>
        <a:lstStyle/>
        <a:p>
          <a:pPr latinLnBrk="1"/>
          <a:endParaRPr lang="ko-KR" altLang="en-US"/>
        </a:p>
      </dgm:t>
    </dgm:pt>
    <dgm:pt modelId="{CD573228-1CB1-421D-9CB9-B2A4457E6157}" type="pres">
      <dgm:prSet presAssocID="{0B9CFEC1-9F71-4774-94E7-EC9D5D253C7E}" presName="Name0" presStyleCnt="0">
        <dgm:presLayoutVars>
          <dgm:dir/>
          <dgm:resizeHandles val="exact"/>
        </dgm:presLayoutVars>
      </dgm:prSet>
      <dgm:spPr/>
    </dgm:pt>
    <dgm:pt modelId="{AA69D61B-D876-4056-88CA-C94E80E3EA53}" type="pres">
      <dgm:prSet presAssocID="{0B9CFEC1-9F71-4774-94E7-EC9D5D253C7E}" presName="bkgdShp" presStyleLbl="alignAccFollowNode1" presStyleIdx="0" presStyleCnt="1"/>
      <dgm:spPr/>
    </dgm:pt>
    <dgm:pt modelId="{5C10EE41-A760-416E-A0D5-76D140B5A5E7}" type="pres">
      <dgm:prSet presAssocID="{0B9CFEC1-9F71-4774-94E7-EC9D5D253C7E}" presName="linComp" presStyleCnt="0"/>
      <dgm:spPr/>
    </dgm:pt>
    <dgm:pt modelId="{9A162E04-E238-4471-BE69-F93981054381}" type="pres">
      <dgm:prSet presAssocID="{8702A5AD-004C-4AC2-8B5B-7D074E29614E}" presName="compNode" presStyleCnt="0"/>
      <dgm:spPr/>
    </dgm:pt>
    <dgm:pt modelId="{A35B1F64-39B9-488E-9A69-5ABF7314E0B7}" type="pres">
      <dgm:prSet presAssocID="{8702A5AD-004C-4AC2-8B5B-7D074E29614E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59A5DF6-309D-4BBD-812D-137430B3E6D6}" type="pres">
      <dgm:prSet presAssocID="{8702A5AD-004C-4AC2-8B5B-7D074E29614E}" presName="invisiNode" presStyleLbl="node1" presStyleIdx="0" presStyleCnt="3"/>
      <dgm:spPr/>
    </dgm:pt>
    <dgm:pt modelId="{5A79CCFB-DE61-43AF-A8A9-6B77D5F2F6D3}" type="pres">
      <dgm:prSet presAssocID="{8702A5AD-004C-4AC2-8B5B-7D074E29614E}" presName="imagNode" presStyleLbl="fgImgPlace1" presStyleIdx="0" presStyleCnt="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8000" b="-18000"/>
          </a:stretch>
        </a:blipFill>
      </dgm:spPr>
    </dgm:pt>
    <dgm:pt modelId="{194C7F05-020C-404B-87D8-611668FC0C31}" type="pres">
      <dgm:prSet presAssocID="{8AF5B854-AA29-4EC3-B897-494F66784B2E}" presName="sibTrans" presStyleLbl="sibTrans2D1" presStyleIdx="0" presStyleCnt="0"/>
      <dgm:spPr/>
    </dgm:pt>
    <dgm:pt modelId="{21DF5CD4-7C0F-4E8D-ABD8-10676E5C7510}" type="pres">
      <dgm:prSet presAssocID="{5CA82118-5983-4310-B949-63646AFD2502}" presName="compNode" presStyleCnt="0"/>
      <dgm:spPr/>
    </dgm:pt>
    <dgm:pt modelId="{860DA7BB-32DD-4D4C-8898-4F3D9B917CA4}" type="pres">
      <dgm:prSet presAssocID="{5CA82118-5983-4310-B949-63646AFD2502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3826CCE-7888-4954-800C-F4192A9B3504}" type="pres">
      <dgm:prSet presAssocID="{5CA82118-5983-4310-B949-63646AFD2502}" presName="invisiNode" presStyleLbl="node1" presStyleIdx="1" presStyleCnt="3"/>
      <dgm:spPr/>
    </dgm:pt>
    <dgm:pt modelId="{05F92F85-E240-43B9-8853-DB1EEFEB7A8D}" type="pres">
      <dgm:prSet presAssocID="{5CA82118-5983-4310-B949-63646AFD2502}" presName="imagNode" presStyleLbl="fgImgPlace1" presStyleIdx="1" presStyleCnt="3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8000" b="-18000"/>
          </a:stretch>
        </a:blipFill>
      </dgm:spPr>
    </dgm:pt>
    <dgm:pt modelId="{FCA46A5E-2556-4404-8CC3-B7AD98195BA0}" type="pres">
      <dgm:prSet presAssocID="{D7D0AEFB-9BBC-41EF-AA81-6254B3F8191A}" presName="sibTrans" presStyleLbl="sibTrans2D1" presStyleIdx="0" presStyleCnt="0"/>
      <dgm:spPr/>
    </dgm:pt>
    <dgm:pt modelId="{72917D18-8FA9-4B05-A2B2-845219E53A12}" type="pres">
      <dgm:prSet presAssocID="{7DD85846-061B-44DF-9046-A6F6F47A1729}" presName="compNode" presStyleCnt="0"/>
      <dgm:spPr/>
    </dgm:pt>
    <dgm:pt modelId="{E3A46667-4DCB-4C4D-8A23-6E7C7D33C5C9}" type="pres">
      <dgm:prSet presAssocID="{7DD85846-061B-44DF-9046-A6F6F47A1729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B70216D-AD41-4EFE-9185-389B9676B7E5}" type="pres">
      <dgm:prSet presAssocID="{7DD85846-061B-44DF-9046-A6F6F47A1729}" presName="invisiNode" presStyleLbl="node1" presStyleIdx="2" presStyleCnt="3"/>
      <dgm:spPr/>
    </dgm:pt>
    <dgm:pt modelId="{22D43351-3C54-4879-A900-4207BE869BBB}" type="pres">
      <dgm:prSet presAssocID="{7DD85846-061B-44DF-9046-A6F6F47A1729}" presName="imagNode" presStyleLbl="fgImgPlace1" presStyleIdx="2" presStyleCnt="3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8000" b="-18000"/>
          </a:stretch>
        </a:blipFill>
      </dgm:spPr>
    </dgm:pt>
  </dgm:ptLst>
  <dgm:cxnLst>
    <dgm:cxn modelId="{D38016D4-6AD1-4115-96CB-40F4900F369C}" type="presOf" srcId="{D7D0AEFB-9BBC-41EF-AA81-6254B3F8191A}" destId="{FCA46A5E-2556-4404-8CC3-B7AD98195BA0}" srcOrd="0" destOrd="0" presId="urn:microsoft.com/office/officeart/2005/8/layout/pList2"/>
    <dgm:cxn modelId="{974779FD-A45A-402C-912F-81316E841FDA}" type="presOf" srcId="{0B9CFEC1-9F71-4774-94E7-EC9D5D253C7E}" destId="{CD573228-1CB1-421D-9CB9-B2A4457E6157}" srcOrd="0" destOrd="0" presId="urn:microsoft.com/office/officeart/2005/8/layout/pList2"/>
    <dgm:cxn modelId="{20387E04-A087-407F-A1AF-4C360FBA3029}" type="presOf" srcId="{5CA82118-5983-4310-B949-63646AFD2502}" destId="{860DA7BB-32DD-4D4C-8898-4F3D9B917CA4}" srcOrd="0" destOrd="0" presId="urn:microsoft.com/office/officeart/2005/8/layout/pList2"/>
    <dgm:cxn modelId="{71F8C736-96D1-46A3-979A-52637E1DC89C}" srcId="{0B9CFEC1-9F71-4774-94E7-EC9D5D253C7E}" destId="{8702A5AD-004C-4AC2-8B5B-7D074E29614E}" srcOrd="0" destOrd="0" parTransId="{69E24D83-D2FC-49C7-910F-92618EE08D1C}" sibTransId="{8AF5B854-AA29-4EC3-B897-494F66784B2E}"/>
    <dgm:cxn modelId="{6852C174-236D-4F8B-B32A-F3CD4C2BA226}" type="presOf" srcId="{8702A5AD-004C-4AC2-8B5B-7D074E29614E}" destId="{A35B1F64-39B9-488E-9A69-5ABF7314E0B7}" srcOrd="0" destOrd="0" presId="urn:microsoft.com/office/officeart/2005/8/layout/pList2"/>
    <dgm:cxn modelId="{31411D92-36BC-44D9-B9F1-0A31360C7786}" srcId="{0B9CFEC1-9F71-4774-94E7-EC9D5D253C7E}" destId="{7DD85846-061B-44DF-9046-A6F6F47A1729}" srcOrd="2" destOrd="0" parTransId="{5F9CC762-9AA8-44DD-A62E-7D5C81D66572}" sibTransId="{CA35973A-D490-413C-9B0C-524C9A1DEB0B}"/>
    <dgm:cxn modelId="{D9D28E38-B3C8-4769-83B7-596D01D27FCD}" srcId="{0B9CFEC1-9F71-4774-94E7-EC9D5D253C7E}" destId="{5CA82118-5983-4310-B949-63646AFD2502}" srcOrd="1" destOrd="0" parTransId="{6E7C2FB0-8450-40AF-AEF5-F7957D82E142}" sibTransId="{D7D0AEFB-9BBC-41EF-AA81-6254B3F8191A}"/>
    <dgm:cxn modelId="{A7676C7E-ECEC-426A-9896-E287E804F42B}" type="presOf" srcId="{7DD85846-061B-44DF-9046-A6F6F47A1729}" destId="{E3A46667-4DCB-4C4D-8A23-6E7C7D33C5C9}" srcOrd="0" destOrd="0" presId="urn:microsoft.com/office/officeart/2005/8/layout/pList2"/>
    <dgm:cxn modelId="{092EC838-AAC2-43A0-B9DA-61EBC3CF1753}" type="presOf" srcId="{8AF5B854-AA29-4EC3-B897-494F66784B2E}" destId="{194C7F05-020C-404B-87D8-611668FC0C31}" srcOrd="0" destOrd="0" presId="urn:microsoft.com/office/officeart/2005/8/layout/pList2"/>
    <dgm:cxn modelId="{7F0E7C58-1972-4E98-A317-F7DE4D77FF2C}" type="presParOf" srcId="{CD573228-1CB1-421D-9CB9-B2A4457E6157}" destId="{AA69D61B-D876-4056-88CA-C94E80E3EA53}" srcOrd="0" destOrd="0" presId="urn:microsoft.com/office/officeart/2005/8/layout/pList2"/>
    <dgm:cxn modelId="{FD526EA2-4B19-48B2-A887-40B0AA7305D3}" type="presParOf" srcId="{CD573228-1CB1-421D-9CB9-B2A4457E6157}" destId="{5C10EE41-A760-416E-A0D5-76D140B5A5E7}" srcOrd="1" destOrd="0" presId="urn:microsoft.com/office/officeart/2005/8/layout/pList2"/>
    <dgm:cxn modelId="{989601BF-7B49-4727-BB0D-45D9DDF68A64}" type="presParOf" srcId="{5C10EE41-A760-416E-A0D5-76D140B5A5E7}" destId="{9A162E04-E238-4471-BE69-F93981054381}" srcOrd="0" destOrd="0" presId="urn:microsoft.com/office/officeart/2005/8/layout/pList2"/>
    <dgm:cxn modelId="{656CBBFC-A69E-4019-A3BD-B8CD4895AD4D}" type="presParOf" srcId="{9A162E04-E238-4471-BE69-F93981054381}" destId="{A35B1F64-39B9-488E-9A69-5ABF7314E0B7}" srcOrd="0" destOrd="0" presId="urn:microsoft.com/office/officeart/2005/8/layout/pList2"/>
    <dgm:cxn modelId="{4669A0CE-1AB7-4324-BDDB-D8FBFD5C4592}" type="presParOf" srcId="{9A162E04-E238-4471-BE69-F93981054381}" destId="{559A5DF6-309D-4BBD-812D-137430B3E6D6}" srcOrd="1" destOrd="0" presId="urn:microsoft.com/office/officeart/2005/8/layout/pList2"/>
    <dgm:cxn modelId="{C732B6BA-5DB7-4985-A025-ED2F7B3F337C}" type="presParOf" srcId="{9A162E04-E238-4471-BE69-F93981054381}" destId="{5A79CCFB-DE61-43AF-A8A9-6B77D5F2F6D3}" srcOrd="2" destOrd="0" presId="urn:microsoft.com/office/officeart/2005/8/layout/pList2"/>
    <dgm:cxn modelId="{7B7C9E5F-4532-4C1A-AB47-8A7F92A256AC}" type="presParOf" srcId="{5C10EE41-A760-416E-A0D5-76D140B5A5E7}" destId="{194C7F05-020C-404B-87D8-611668FC0C31}" srcOrd="1" destOrd="0" presId="urn:microsoft.com/office/officeart/2005/8/layout/pList2"/>
    <dgm:cxn modelId="{22E24F92-C329-4882-9953-73C998424B71}" type="presParOf" srcId="{5C10EE41-A760-416E-A0D5-76D140B5A5E7}" destId="{21DF5CD4-7C0F-4E8D-ABD8-10676E5C7510}" srcOrd="2" destOrd="0" presId="urn:microsoft.com/office/officeart/2005/8/layout/pList2"/>
    <dgm:cxn modelId="{6D1B8D04-9EFD-409A-92A4-68B9E1296045}" type="presParOf" srcId="{21DF5CD4-7C0F-4E8D-ABD8-10676E5C7510}" destId="{860DA7BB-32DD-4D4C-8898-4F3D9B917CA4}" srcOrd="0" destOrd="0" presId="urn:microsoft.com/office/officeart/2005/8/layout/pList2"/>
    <dgm:cxn modelId="{7A1FB980-9135-4B5F-AAE1-AC6C4240A716}" type="presParOf" srcId="{21DF5CD4-7C0F-4E8D-ABD8-10676E5C7510}" destId="{E3826CCE-7888-4954-800C-F4192A9B3504}" srcOrd="1" destOrd="0" presId="urn:microsoft.com/office/officeart/2005/8/layout/pList2"/>
    <dgm:cxn modelId="{F0BC108C-9805-4306-882B-7EA3EAD97CF0}" type="presParOf" srcId="{21DF5CD4-7C0F-4E8D-ABD8-10676E5C7510}" destId="{05F92F85-E240-43B9-8853-DB1EEFEB7A8D}" srcOrd="2" destOrd="0" presId="urn:microsoft.com/office/officeart/2005/8/layout/pList2"/>
    <dgm:cxn modelId="{AA0A86FC-A54A-4EE5-B396-1D0FDD6B2416}" type="presParOf" srcId="{5C10EE41-A760-416E-A0D5-76D140B5A5E7}" destId="{FCA46A5E-2556-4404-8CC3-B7AD98195BA0}" srcOrd="3" destOrd="0" presId="urn:microsoft.com/office/officeart/2005/8/layout/pList2"/>
    <dgm:cxn modelId="{9138E500-FD81-4958-9013-A579A2111F15}" type="presParOf" srcId="{5C10EE41-A760-416E-A0D5-76D140B5A5E7}" destId="{72917D18-8FA9-4B05-A2B2-845219E53A12}" srcOrd="4" destOrd="0" presId="urn:microsoft.com/office/officeart/2005/8/layout/pList2"/>
    <dgm:cxn modelId="{6A8E29E2-AD06-4DA4-AFBC-593E66ED5807}" type="presParOf" srcId="{72917D18-8FA9-4B05-A2B2-845219E53A12}" destId="{E3A46667-4DCB-4C4D-8A23-6E7C7D33C5C9}" srcOrd="0" destOrd="0" presId="urn:microsoft.com/office/officeart/2005/8/layout/pList2"/>
    <dgm:cxn modelId="{FF88D0E3-7B9C-422F-B8C2-942186E51060}" type="presParOf" srcId="{72917D18-8FA9-4B05-A2B2-845219E53A12}" destId="{8B70216D-AD41-4EFE-9185-389B9676B7E5}" srcOrd="1" destOrd="0" presId="urn:microsoft.com/office/officeart/2005/8/layout/pList2"/>
    <dgm:cxn modelId="{1F11C0F4-8C1B-43BC-AEBF-2460A7A2A9CA}" type="presParOf" srcId="{72917D18-8FA9-4B05-A2B2-845219E53A12}" destId="{22D43351-3C54-4879-A900-4207BE869BBB}" srcOrd="2" destOrd="0" presId="urn:microsoft.com/office/officeart/2005/8/layout/p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7B400D1-4B39-40A5-8DFA-87474A3093D7}" type="doc">
      <dgm:prSet loTypeId="urn:microsoft.com/office/officeart/2005/8/layout/hProcess9" loCatId="process" qsTypeId="urn:microsoft.com/office/officeart/2005/8/quickstyle/simple1" qsCatId="simple" csTypeId="urn:microsoft.com/office/officeart/2005/8/colors/colorful5" csCatId="colorful" phldr="1"/>
      <dgm:spPr/>
    </dgm:pt>
    <dgm:pt modelId="{5DDF5204-60DB-4FDE-9AE0-3D469C09DF81}">
      <dgm:prSet phldrT="[텍스트]"/>
      <dgm:spPr/>
      <dgm:t>
        <a:bodyPr/>
        <a:lstStyle/>
        <a:p>
          <a:pPr latinLnBrk="1"/>
          <a:r>
            <a:rPr lang="ko-KR" altLang="en-US" dirty="0" smtClean="0"/>
            <a:t>속도가 느리고 산 능선 등으로 인한</a:t>
          </a:r>
          <a:r>
            <a:rPr lang="en-US" altLang="ko-KR" dirty="0" smtClean="0"/>
            <a:t>, </a:t>
          </a:r>
          <a:r>
            <a:rPr lang="ko-KR" altLang="en-US" dirty="0" smtClean="0"/>
            <a:t>부정확한 데이터</a:t>
          </a:r>
          <a:endParaRPr lang="ko-KR" altLang="en-US" dirty="0"/>
        </a:p>
      </dgm:t>
    </dgm:pt>
    <dgm:pt modelId="{DEAF89D5-09BF-4B12-A1EE-5C02FE8134FD}" type="parTrans" cxnId="{BD26CECE-DAB1-448D-B0F1-6BE39B5DF99C}">
      <dgm:prSet/>
      <dgm:spPr/>
      <dgm:t>
        <a:bodyPr/>
        <a:lstStyle/>
        <a:p>
          <a:pPr latinLnBrk="1"/>
          <a:endParaRPr lang="ko-KR" altLang="en-US"/>
        </a:p>
      </dgm:t>
    </dgm:pt>
    <dgm:pt modelId="{A33B807B-9BFF-4751-A1F6-DD4C7CB7E439}" type="sibTrans" cxnId="{BD26CECE-DAB1-448D-B0F1-6BE39B5DF99C}">
      <dgm:prSet/>
      <dgm:spPr/>
      <dgm:t>
        <a:bodyPr/>
        <a:lstStyle/>
        <a:p>
          <a:pPr latinLnBrk="1"/>
          <a:endParaRPr lang="ko-KR" altLang="en-US"/>
        </a:p>
      </dgm:t>
    </dgm:pt>
    <dgm:pt modelId="{DB9E7868-2078-478A-B944-6F90863831B4}">
      <dgm:prSet phldrT="[텍스트]" phldr="1"/>
      <dgm:spPr/>
      <dgm:t>
        <a:bodyPr/>
        <a:lstStyle/>
        <a:p>
          <a:pPr latinLnBrk="1"/>
          <a:endParaRPr lang="ko-KR" altLang="en-US" dirty="0"/>
        </a:p>
      </dgm:t>
    </dgm:pt>
    <dgm:pt modelId="{0AD770C4-A77D-496A-B4D9-A56EEBD25F88}" type="parTrans" cxnId="{18FF2C7A-00D7-4B80-8140-ABEF5A012A07}">
      <dgm:prSet/>
      <dgm:spPr/>
      <dgm:t>
        <a:bodyPr/>
        <a:lstStyle/>
        <a:p>
          <a:pPr latinLnBrk="1"/>
          <a:endParaRPr lang="ko-KR" altLang="en-US"/>
        </a:p>
      </dgm:t>
    </dgm:pt>
    <dgm:pt modelId="{2F59E1C2-5705-4BC4-8A56-A24BDE19455E}" type="sibTrans" cxnId="{18FF2C7A-00D7-4B80-8140-ABEF5A012A07}">
      <dgm:prSet/>
      <dgm:spPr/>
      <dgm:t>
        <a:bodyPr/>
        <a:lstStyle/>
        <a:p>
          <a:pPr latinLnBrk="1"/>
          <a:endParaRPr lang="ko-KR" altLang="en-US"/>
        </a:p>
      </dgm:t>
    </dgm:pt>
    <dgm:pt modelId="{17B7E878-82B0-47C6-9915-4E40C87C9AC6}">
      <dgm:prSet phldrT="[텍스트]"/>
      <dgm:spPr/>
      <dgm:t>
        <a:bodyPr/>
        <a:lstStyle/>
        <a:p>
          <a:pPr latinLnBrk="1"/>
          <a:r>
            <a:rPr lang="ko-KR" altLang="en-US" dirty="0" smtClean="0"/>
            <a:t>리소스 낭비 최소화</a:t>
          </a:r>
          <a:r>
            <a:rPr lang="en-US" altLang="ko-KR" dirty="0" smtClean="0"/>
            <a:t>, </a:t>
          </a:r>
          <a:r>
            <a:rPr lang="ko-KR" altLang="en-US" dirty="0" smtClean="0"/>
            <a:t>프레임 상승</a:t>
          </a:r>
          <a:endParaRPr lang="ko-KR" altLang="en-US" dirty="0"/>
        </a:p>
      </dgm:t>
    </dgm:pt>
    <dgm:pt modelId="{BDCF8145-FD7E-4D64-93BC-71F4DE453BD6}" type="parTrans" cxnId="{D7DE2F59-BCAD-4140-8BAE-7D6D7494CCCF}">
      <dgm:prSet/>
      <dgm:spPr/>
      <dgm:t>
        <a:bodyPr/>
        <a:lstStyle/>
        <a:p>
          <a:pPr latinLnBrk="1"/>
          <a:endParaRPr lang="ko-KR" altLang="en-US"/>
        </a:p>
      </dgm:t>
    </dgm:pt>
    <dgm:pt modelId="{2252A5A8-1324-48D2-8B47-D9BC6BFC785C}" type="sibTrans" cxnId="{D7DE2F59-BCAD-4140-8BAE-7D6D7494CCCF}">
      <dgm:prSet/>
      <dgm:spPr/>
      <dgm:t>
        <a:bodyPr/>
        <a:lstStyle/>
        <a:p>
          <a:pPr latinLnBrk="1"/>
          <a:endParaRPr lang="ko-KR" altLang="en-US"/>
        </a:p>
      </dgm:t>
    </dgm:pt>
    <dgm:pt modelId="{8C87185D-3CE6-4781-88F7-09070C9CA752}" type="pres">
      <dgm:prSet presAssocID="{57B400D1-4B39-40A5-8DFA-87474A3093D7}" presName="CompostProcess" presStyleCnt="0">
        <dgm:presLayoutVars>
          <dgm:dir/>
          <dgm:resizeHandles val="exact"/>
        </dgm:presLayoutVars>
      </dgm:prSet>
      <dgm:spPr/>
    </dgm:pt>
    <dgm:pt modelId="{398C820C-F03E-4D2A-A37A-B365FFFD38DD}" type="pres">
      <dgm:prSet presAssocID="{57B400D1-4B39-40A5-8DFA-87474A3093D7}" presName="arrow" presStyleLbl="bgShp" presStyleIdx="0" presStyleCnt="1" custLinFactY="300000" custLinFactNeighborX="17507" custLinFactNeighborY="382143"/>
      <dgm:spPr/>
    </dgm:pt>
    <dgm:pt modelId="{BB618FAA-0E5A-4522-9620-BC060FE74131}" type="pres">
      <dgm:prSet presAssocID="{57B400D1-4B39-40A5-8DFA-87474A3093D7}" presName="linearProcess" presStyleCnt="0"/>
      <dgm:spPr/>
    </dgm:pt>
    <dgm:pt modelId="{12F12436-84D5-400F-9DF0-2AA4C4FBD593}" type="pres">
      <dgm:prSet presAssocID="{5DDF5204-60DB-4FDE-9AE0-3D469C09DF81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26412A4-15DA-4735-88D2-C7EE660704E6}" type="pres">
      <dgm:prSet presAssocID="{A33B807B-9BFF-4751-A1F6-DD4C7CB7E439}" presName="sibTrans" presStyleCnt="0"/>
      <dgm:spPr/>
    </dgm:pt>
    <dgm:pt modelId="{1B6ED267-9EDE-48C0-906B-DC3A8A23E4A8}" type="pres">
      <dgm:prSet presAssocID="{DB9E7868-2078-478A-B944-6F90863831B4}" presName="textNode" presStyleLbl="node1" presStyleIdx="1" presStyleCnt="3">
        <dgm:presLayoutVars>
          <dgm:bulletEnabled val="1"/>
        </dgm:presLayoutVars>
      </dgm:prSet>
      <dgm:spPr/>
    </dgm:pt>
    <dgm:pt modelId="{7FA90990-0C3A-461B-8399-46FB993FD822}" type="pres">
      <dgm:prSet presAssocID="{2F59E1C2-5705-4BC4-8A56-A24BDE19455E}" presName="sibTrans" presStyleCnt="0"/>
      <dgm:spPr/>
    </dgm:pt>
    <dgm:pt modelId="{7E89A366-069B-4277-8869-62EA25C99169}" type="pres">
      <dgm:prSet presAssocID="{17B7E878-82B0-47C6-9915-4E40C87C9AC6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18FF2C7A-00D7-4B80-8140-ABEF5A012A07}" srcId="{57B400D1-4B39-40A5-8DFA-87474A3093D7}" destId="{DB9E7868-2078-478A-B944-6F90863831B4}" srcOrd="1" destOrd="0" parTransId="{0AD770C4-A77D-496A-B4D9-A56EEBD25F88}" sibTransId="{2F59E1C2-5705-4BC4-8A56-A24BDE19455E}"/>
    <dgm:cxn modelId="{90CA172E-8461-445C-A24B-47CF656565A0}" type="presOf" srcId="{17B7E878-82B0-47C6-9915-4E40C87C9AC6}" destId="{7E89A366-069B-4277-8869-62EA25C99169}" srcOrd="0" destOrd="0" presId="urn:microsoft.com/office/officeart/2005/8/layout/hProcess9"/>
    <dgm:cxn modelId="{FD93B335-8F96-49FD-8511-6ABF31F68082}" type="presOf" srcId="{5DDF5204-60DB-4FDE-9AE0-3D469C09DF81}" destId="{12F12436-84D5-400F-9DF0-2AA4C4FBD593}" srcOrd="0" destOrd="0" presId="urn:microsoft.com/office/officeart/2005/8/layout/hProcess9"/>
    <dgm:cxn modelId="{57D50FDB-6CC9-44CA-9D62-735A53F45280}" type="presOf" srcId="{DB9E7868-2078-478A-B944-6F90863831B4}" destId="{1B6ED267-9EDE-48C0-906B-DC3A8A23E4A8}" srcOrd="0" destOrd="0" presId="urn:microsoft.com/office/officeart/2005/8/layout/hProcess9"/>
    <dgm:cxn modelId="{D7DE2F59-BCAD-4140-8BAE-7D6D7494CCCF}" srcId="{57B400D1-4B39-40A5-8DFA-87474A3093D7}" destId="{17B7E878-82B0-47C6-9915-4E40C87C9AC6}" srcOrd="2" destOrd="0" parTransId="{BDCF8145-FD7E-4D64-93BC-71F4DE453BD6}" sibTransId="{2252A5A8-1324-48D2-8B47-D9BC6BFC785C}"/>
    <dgm:cxn modelId="{BD26CECE-DAB1-448D-B0F1-6BE39B5DF99C}" srcId="{57B400D1-4B39-40A5-8DFA-87474A3093D7}" destId="{5DDF5204-60DB-4FDE-9AE0-3D469C09DF81}" srcOrd="0" destOrd="0" parTransId="{DEAF89D5-09BF-4B12-A1EE-5C02FE8134FD}" sibTransId="{A33B807B-9BFF-4751-A1F6-DD4C7CB7E439}"/>
    <dgm:cxn modelId="{9D5FBC77-92C5-48B6-8FCF-742806ED6876}" type="presOf" srcId="{57B400D1-4B39-40A5-8DFA-87474A3093D7}" destId="{8C87185D-3CE6-4781-88F7-09070C9CA752}" srcOrd="0" destOrd="0" presId="urn:microsoft.com/office/officeart/2005/8/layout/hProcess9"/>
    <dgm:cxn modelId="{02DDE5C7-53D0-4236-94F0-010F5422C734}" type="presParOf" srcId="{8C87185D-3CE6-4781-88F7-09070C9CA752}" destId="{398C820C-F03E-4D2A-A37A-B365FFFD38DD}" srcOrd="0" destOrd="0" presId="urn:microsoft.com/office/officeart/2005/8/layout/hProcess9"/>
    <dgm:cxn modelId="{0A77A406-9218-4DC0-A114-DD3E9474C7B5}" type="presParOf" srcId="{8C87185D-3CE6-4781-88F7-09070C9CA752}" destId="{BB618FAA-0E5A-4522-9620-BC060FE74131}" srcOrd="1" destOrd="0" presId="urn:microsoft.com/office/officeart/2005/8/layout/hProcess9"/>
    <dgm:cxn modelId="{E1808454-BD58-4C68-B7D5-3122C1A05A68}" type="presParOf" srcId="{BB618FAA-0E5A-4522-9620-BC060FE74131}" destId="{12F12436-84D5-400F-9DF0-2AA4C4FBD593}" srcOrd="0" destOrd="0" presId="urn:microsoft.com/office/officeart/2005/8/layout/hProcess9"/>
    <dgm:cxn modelId="{761E09A9-D5E2-4A56-B901-A6E423DE94B6}" type="presParOf" srcId="{BB618FAA-0E5A-4522-9620-BC060FE74131}" destId="{626412A4-15DA-4735-88D2-C7EE660704E6}" srcOrd="1" destOrd="0" presId="urn:microsoft.com/office/officeart/2005/8/layout/hProcess9"/>
    <dgm:cxn modelId="{79390DA8-42DF-4289-BF97-F94975929662}" type="presParOf" srcId="{BB618FAA-0E5A-4522-9620-BC060FE74131}" destId="{1B6ED267-9EDE-48C0-906B-DC3A8A23E4A8}" srcOrd="2" destOrd="0" presId="urn:microsoft.com/office/officeart/2005/8/layout/hProcess9"/>
    <dgm:cxn modelId="{844E2E42-908E-45E8-BA94-763306A28007}" type="presParOf" srcId="{BB618FAA-0E5A-4522-9620-BC060FE74131}" destId="{7FA90990-0C3A-461B-8399-46FB993FD822}" srcOrd="3" destOrd="0" presId="urn:microsoft.com/office/officeart/2005/8/layout/hProcess9"/>
    <dgm:cxn modelId="{D7CCDABD-13F0-4065-8C6C-286307C96BD1}" type="presParOf" srcId="{BB618FAA-0E5A-4522-9620-BC060FE74131}" destId="{7E89A366-069B-4277-8869-62EA25C99169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B9CFEC1-9F71-4774-94E7-EC9D5D253C7E}" type="doc">
      <dgm:prSet loTypeId="urn:microsoft.com/office/officeart/2009/3/layout/StepUpProcess" loCatId="process" qsTypeId="urn:microsoft.com/office/officeart/2005/8/quickstyle/3d4" qsCatId="3D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8702A5AD-004C-4AC2-8B5B-7D074E29614E}">
      <dgm:prSet phldrT="[텍스트]" custT="1"/>
      <dgm:spPr/>
      <dgm:t>
        <a:bodyPr/>
        <a:lstStyle/>
        <a:p>
          <a:pPr latinLnBrk="1"/>
          <a:r>
            <a:rPr lang="en-US" altLang="ko-KR" sz="2400" dirty="0" smtClean="0"/>
            <a:t>ROI(</a:t>
          </a:r>
          <a:r>
            <a:rPr lang="ko-KR" altLang="en-US" sz="2400" dirty="0" smtClean="0"/>
            <a:t>관심영역</a:t>
          </a:r>
          <a:r>
            <a:rPr lang="en-US" altLang="ko-KR" sz="2400" dirty="0" smtClean="0"/>
            <a:t>)</a:t>
          </a:r>
          <a:r>
            <a:rPr lang="ko-KR" altLang="en-US" sz="2400" dirty="0" smtClean="0"/>
            <a:t>설정</a:t>
          </a:r>
          <a:endParaRPr lang="en-US" altLang="ko-KR" sz="2400" dirty="0" smtClean="0"/>
        </a:p>
      </dgm:t>
    </dgm:pt>
    <dgm:pt modelId="{69E24D83-D2FC-49C7-910F-92618EE08D1C}" type="parTrans" cxnId="{71F8C736-96D1-46A3-979A-52637E1DC89C}">
      <dgm:prSet/>
      <dgm:spPr/>
      <dgm:t>
        <a:bodyPr/>
        <a:lstStyle/>
        <a:p>
          <a:pPr latinLnBrk="1"/>
          <a:endParaRPr lang="ko-KR" altLang="en-US"/>
        </a:p>
      </dgm:t>
    </dgm:pt>
    <dgm:pt modelId="{8AF5B854-AA29-4EC3-B897-494F66784B2E}" type="sibTrans" cxnId="{71F8C736-96D1-46A3-979A-52637E1DC89C}">
      <dgm:prSet/>
      <dgm:spPr/>
      <dgm:t>
        <a:bodyPr/>
        <a:lstStyle/>
        <a:p>
          <a:pPr latinLnBrk="1"/>
          <a:endParaRPr lang="ko-KR" altLang="en-US"/>
        </a:p>
      </dgm:t>
    </dgm:pt>
    <dgm:pt modelId="{5CA82118-5983-4310-B949-63646AFD2502}">
      <dgm:prSet phldrT="[텍스트]"/>
      <dgm:spPr/>
      <dgm:t>
        <a:bodyPr/>
        <a:lstStyle/>
        <a:p>
          <a:pPr latinLnBrk="1"/>
          <a:r>
            <a:rPr lang="ko-KR" altLang="en-US" dirty="0" smtClean="0"/>
            <a:t>직선검색</a:t>
          </a:r>
          <a:endParaRPr lang="ko-KR" altLang="en-US" dirty="0"/>
        </a:p>
      </dgm:t>
    </dgm:pt>
    <dgm:pt modelId="{6E7C2FB0-8450-40AF-AEF5-F7957D82E142}" type="parTrans" cxnId="{D9D28E38-B3C8-4769-83B7-596D01D27FCD}">
      <dgm:prSet/>
      <dgm:spPr/>
      <dgm:t>
        <a:bodyPr/>
        <a:lstStyle/>
        <a:p>
          <a:pPr latinLnBrk="1"/>
          <a:endParaRPr lang="ko-KR" altLang="en-US"/>
        </a:p>
      </dgm:t>
    </dgm:pt>
    <dgm:pt modelId="{D7D0AEFB-9BBC-41EF-AA81-6254B3F8191A}" type="sibTrans" cxnId="{D9D28E38-B3C8-4769-83B7-596D01D27FCD}">
      <dgm:prSet/>
      <dgm:spPr/>
      <dgm:t>
        <a:bodyPr/>
        <a:lstStyle/>
        <a:p>
          <a:pPr latinLnBrk="1"/>
          <a:endParaRPr lang="ko-KR" altLang="en-US"/>
        </a:p>
      </dgm:t>
    </dgm:pt>
    <dgm:pt modelId="{C371B215-C7A8-477F-A1DD-6AC4BB0A22C7}">
      <dgm:prSet phldrT="[텍스트]"/>
      <dgm:spPr/>
      <dgm:t>
        <a:bodyPr/>
        <a:lstStyle/>
        <a:p>
          <a:pPr latinLnBrk="1"/>
          <a:r>
            <a:rPr lang="en-US" altLang="ko-KR" dirty="0" smtClean="0"/>
            <a:t>Canny</a:t>
          </a:r>
          <a:endParaRPr lang="ko-KR" altLang="en-US" dirty="0"/>
        </a:p>
      </dgm:t>
    </dgm:pt>
    <dgm:pt modelId="{C773F0EE-3DB8-417C-B07F-CA552F997E8C}" type="parTrans" cxnId="{A10381A9-B2B1-41E7-9EA1-9ED9DEF524AE}">
      <dgm:prSet/>
      <dgm:spPr/>
      <dgm:t>
        <a:bodyPr/>
        <a:lstStyle/>
        <a:p>
          <a:pPr latinLnBrk="1"/>
          <a:endParaRPr lang="ko-KR" altLang="en-US"/>
        </a:p>
      </dgm:t>
    </dgm:pt>
    <dgm:pt modelId="{AD10A7C1-D693-4815-B801-CBC8D79C7BC6}" type="sibTrans" cxnId="{A10381A9-B2B1-41E7-9EA1-9ED9DEF524AE}">
      <dgm:prSet/>
      <dgm:spPr/>
      <dgm:t>
        <a:bodyPr/>
        <a:lstStyle/>
        <a:p>
          <a:pPr latinLnBrk="1"/>
          <a:endParaRPr lang="ko-KR" altLang="en-US"/>
        </a:p>
      </dgm:t>
    </dgm:pt>
    <dgm:pt modelId="{A29FB28A-255E-4BDA-98E3-5BDEE24EA7A0}">
      <dgm:prSet phldrT="[텍스트]"/>
      <dgm:spPr/>
      <dgm:t>
        <a:bodyPr/>
        <a:lstStyle/>
        <a:p>
          <a:pPr latinLnBrk="1"/>
          <a:r>
            <a:rPr lang="en-US" altLang="ko-KR" dirty="0" smtClean="0"/>
            <a:t>Hough</a:t>
          </a:r>
          <a:endParaRPr lang="ko-KR" altLang="en-US" dirty="0"/>
        </a:p>
      </dgm:t>
    </dgm:pt>
    <dgm:pt modelId="{3ED7F605-F4CB-4B5B-8A93-6E2520831CEB}" type="parTrans" cxnId="{A48ACC4D-1349-40F0-8335-85B9DE83F99D}">
      <dgm:prSet/>
      <dgm:spPr/>
      <dgm:t>
        <a:bodyPr/>
        <a:lstStyle/>
        <a:p>
          <a:pPr latinLnBrk="1"/>
          <a:endParaRPr lang="ko-KR" altLang="en-US"/>
        </a:p>
      </dgm:t>
    </dgm:pt>
    <dgm:pt modelId="{D78D3D04-DB59-49B1-B9AD-F2DA470E6DFD}" type="sibTrans" cxnId="{A48ACC4D-1349-40F0-8335-85B9DE83F99D}">
      <dgm:prSet/>
      <dgm:spPr/>
      <dgm:t>
        <a:bodyPr/>
        <a:lstStyle/>
        <a:p>
          <a:pPr latinLnBrk="1"/>
          <a:endParaRPr lang="ko-KR" altLang="en-US"/>
        </a:p>
      </dgm:t>
    </dgm:pt>
    <dgm:pt modelId="{7DD85846-061B-44DF-9046-A6F6F47A1729}">
      <dgm:prSet phldrT="[텍스트]"/>
      <dgm:spPr/>
      <dgm:t>
        <a:bodyPr/>
        <a:lstStyle/>
        <a:p>
          <a:pPr latinLnBrk="1"/>
          <a:r>
            <a:rPr lang="ko-KR" altLang="en-US" dirty="0" smtClean="0"/>
            <a:t>대표직선검출</a:t>
          </a:r>
          <a:endParaRPr lang="ko-KR" altLang="en-US" dirty="0"/>
        </a:p>
      </dgm:t>
    </dgm:pt>
    <dgm:pt modelId="{5F9CC762-9AA8-44DD-A62E-7D5C81D66572}" type="parTrans" cxnId="{31411D92-36BC-44D9-B9F1-0A31360C7786}">
      <dgm:prSet/>
      <dgm:spPr/>
      <dgm:t>
        <a:bodyPr/>
        <a:lstStyle/>
        <a:p>
          <a:pPr latinLnBrk="1"/>
          <a:endParaRPr lang="ko-KR" altLang="en-US"/>
        </a:p>
      </dgm:t>
    </dgm:pt>
    <dgm:pt modelId="{CA35973A-D490-413C-9B0C-524C9A1DEB0B}" type="sibTrans" cxnId="{31411D92-36BC-44D9-B9F1-0A31360C7786}">
      <dgm:prSet/>
      <dgm:spPr/>
      <dgm:t>
        <a:bodyPr/>
        <a:lstStyle/>
        <a:p>
          <a:pPr latinLnBrk="1"/>
          <a:endParaRPr lang="ko-KR" altLang="en-US"/>
        </a:p>
      </dgm:t>
    </dgm:pt>
    <dgm:pt modelId="{AC656497-DA9C-48C4-9D91-8FC26F48AA64}">
      <dgm:prSet phldrT="[텍스트]"/>
      <dgm:spPr/>
      <dgm:t>
        <a:bodyPr/>
        <a:lstStyle/>
        <a:p>
          <a:pPr latinLnBrk="1"/>
          <a:r>
            <a:rPr lang="en-US" altLang="ko-KR" dirty="0" err="1" smtClean="0"/>
            <a:t>Numpy</a:t>
          </a:r>
          <a:r>
            <a:rPr lang="en-US" altLang="ko-KR" dirty="0" smtClean="0"/>
            <a:t> - squeeze</a:t>
          </a:r>
          <a:endParaRPr lang="ko-KR" altLang="en-US" dirty="0"/>
        </a:p>
      </dgm:t>
    </dgm:pt>
    <dgm:pt modelId="{D6463FDA-70F2-4061-9087-5C0D27689668}" type="parTrans" cxnId="{9DCCD0C2-9556-41B1-BA7F-86F1DD036372}">
      <dgm:prSet/>
      <dgm:spPr/>
      <dgm:t>
        <a:bodyPr/>
        <a:lstStyle/>
        <a:p>
          <a:pPr latinLnBrk="1"/>
          <a:endParaRPr lang="ko-KR" altLang="en-US"/>
        </a:p>
      </dgm:t>
    </dgm:pt>
    <dgm:pt modelId="{615BA94D-87EF-4D61-8FFA-41B75569743E}" type="sibTrans" cxnId="{9DCCD0C2-9556-41B1-BA7F-86F1DD036372}">
      <dgm:prSet/>
      <dgm:spPr/>
      <dgm:t>
        <a:bodyPr/>
        <a:lstStyle/>
        <a:p>
          <a:pPr latinLnBrk="1"/>
          <a:endParaRPr lang="ko-KR" altLang="en-US"/>
        </a:p>
      </dgm:t>
    </dgm:pt>
    <dgm:pt modelId="{060D4E93-810C-4A1C-8659-099070E294D5}">
      <dgm:prSet phldrT="[텍스트]"/>
      <dgm:spPr/>
      <dgm:t>
        <a:bodyPr/>
        <a:lstStyle/>
        <a:p>
          <a:pPr latinLnBrk="1"/>
          <a:r>
            <a:rPr lang="en-US" altLang="ko-KR" dirty="0" smtClean="0"/>
            <a:t>Horizon line </a:t>
          </a:r>
          <a:r>
            <a:rPr lang="en-US" dirty="0" smtClean="0"/>
            <a:t>exclusion</a:t>
          </a:r>
          <a:endParaRPr lang="ko-KR" altLang="en-US" dirty="0"/>
        </a:p>
      </dgm:t>
    </dgm:pt>
    <dgm:pt modelId="{8930EEDF-DE01-4DB8-B5B0-D8161967F190}" type="parTrans" cxnId="{60F980F5-BB24-496D-A260-285E5638A855}">
      <dgm:prSet/>
      <dgm:spPr/>
      <dgm:t>
        <a:bodyPr/>
        <a:lstStyle/>
        <a:p>
          <a:pPr latinLnBrk="1"/>
          <a:endParaRPr lang="ko-KR" altLang="en-US"/>
        </a:p>
      </dgm:t>
    </dgm:pt>
    <dgm:pt modelId="{5D4B31A1-812B-4601-8758-578CBBB328E6}" type="sibTrans" cxnId="{60F980F5-BB24-496D-A260-285E5638A855}">
      <dgm:prSet/>
      <dgm:spPr/>
      <dgm:t>
        <a:bodyPr/>
        <a:lstStyle/>
        <a:p>
          <a:pPr latinLnBrk="1"/>
          <a:endParaRPr lang="ko-KR" altLang="en-US"/>
        </a:p>
      </dgm:t>
    </dgm:pt>
    <dgm:pt modelId="{57748954-D91A-4ACC-812C-EDB6789502D2}">
      <dgm:prSet phldrT="[텍스트]"/>
      <dgm:spPr/>
      <dgm:t>
        <a:bodyPr/>
        <a:lstStyle/>
        <a:p>
          <a:pPr latinLnBrk="1"/>
          <a:r>
            <a:rPr lang="en-US" altLang="ko-KR" dirty="0" smtClean="0"/>
            <a:t>Find Steering Angle</a:t>
          </a:r>
          <a:endParaRPr lang="ko-KR" altLang="en-US" dirty="0"/>
        </a:p>
      </dgm:t>
    </dgm:pt>
    <dgm:pt modelId="{F6F8E1A6-2CFC-4C66-850B-63E8C5E18841}" type="parTrans" cxnId="{BD7ED4D0-876B-45B2-8FE4-88015EE3701A}">
      <dgm:prSet/>
      <dgm:spPr/>
      <dgm:t>
        <a:bodyPr/>
        <a:lstStyle/>
        <a:p>
          <a:pPr latinLnBrk="1"/>
          <a:endParaRPr lang="ko-KR" altLang="en-US"/>
        </a:p>
      </dgm:t>
    </dgm:pt>
    <dgm:pt modelId="{7DD678C2-3BBF-4FB6-B222-64D9FAB1BD1B}" type="sibTrans" cxnId="{BD7ED4D0-876B-45B2-8FE4-88015EE3701A}">
      <dgm:prSet/>
      <dgm:spPr/>
      <dgm:t>
        <a:bodyPr/>
        <a:lstStyle/>
        <a:p>
          <a:pPr latinLnBrk="1"/>
          <a:endParaRPr lang="ko-KR" altLang="en-US"/>
        </a:p>
      </dgm:t>
    </dgm:pt>
    <dgm:pt modelId="{811A6189-5E2F-4892-B314-01C05DDCFEA9}" type="pres">
      <dgm:prSet presAssocID="{0B9CFEC1-9F71-4774-94E7-EC9D5D253C7E}" presName="rootnode" presStyleCnt="0">
        <dgm:presLayoutVars>
          <dgm:chMax/>
          <dgm:chPref/>
          <dgm:dir/>
          <dgm:animLvl val="lvl"/>
        </dgm:presLayoutVars>
      </dgm:prSet>
      <dgm:spPr/>
    </dgm:pt>
    <dgm:pt modelId="{B03733B1-5CAE-4181-A8EC-D5964EEE7D15}" type="pres">
      <dgm:prSet presAssocID="{8702A5AD-004C-4AC2-8B5B-7D074E29614E}" presName="composite" presStyleCnt="0"/>
      <dgm:spPr/>
    </dgm:pt>
    <dgm:pt modelId="{98E8BC79-6301-4BFB-B169-A5C76FE4C5F9}" type="pres">
      <dgm:prSet presAssocID="{8702A5AD-004C-4AC2-8B5B-7D074E29614E}" presName="LShape" presStyleLbl="alignNode1" presStyleIdx="0" presStyleCnt="7"/>
      <dgm:spPr/>
    </dgm:pt>
    <dgm:pt modelId="{B1FABFD7-A3FA-4EEC-B74F-B2A1DA8CF42B}" type="pres">
      <dgm:prSet presAssocID="{8702A5AD-004C-4AC2-8B5B-7D074E29614E}" presName="ParentText" presStyleLbl="revTx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35ADD28-C832-4606-B953-3F393C057C96}" type="pres">
      <dgm:prSet presAssocID="{8702A5AD-004C-4AC2-8B5B-7D074E29614E}" presName="Triangle" presStyleLbl="alignNode1" presStyleIdx="1" presStyleCnt="7"/>
      <dgm:spPr/>
    </dgm:pt>
    <dgm:pt modelId="{8DB56CCB-13E0-4EC3-9AA2-AA6474E22BC7}" type="pres">
      <dgm:prSet presAssocID="{8AF5B854-AA29-4EC3-B897-494F66784B2E}" presName="sibTrans" presStyleCnt="0"/>
      <dgm:spPr/>
    </dgm:pt>
    <dgm:pt modelId="{5FF923F5-C5A5-4501-A9D2-F42E7EDB396A}" type="pres">
      <dgm:prSet presAssocID="{8AF5B854-AA29-4EC3-B897-494F66784B2E}" presName="space" presStyleCnt="0"/>
      <dgm:spPr/>
    </dgm:pt>
    <dgm:pt modelId="{34F6260B-2AF6-4026-80CF-95E731115923}" type="pres">
      <dgm:prSet presAssocID="{5CA82118-5983-4310-B949-63646AFD2502}" presName="composite" presStyleCnt="0"/>
      <dgm:spPr/>
    </dgm:pt>
    <dgm:pt modelId="{B826100C-B93E-48AC-A3BA-16B0F7F3D508}" type="pres">
      <dgm:prSet presAssocID="{5CA82118-5983-4310-B949-63646AFD2502}" presName="LShape" presStyleLbl="alignNode1" presStyleIdx="2" presStyleCnt="7"/>
      <dgm:spPr/>
    </dgm:pt>
    <dgm:pt modelId="{BD9EE4CB-3673-48CA-8513-9BC0511FE620}" type="pres">
      <dgm:prSet presAssocID="{5CA82118-5983-4310-B949-63646AFD2502}" presName="ParentText" presStyleLbl="revTx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40B199C-42AD-4BF0-BD4B-9B8068122FE2}" type="pres">
      <dgm:prSet presAssocID="{5CA82118-5983-4310-B949-63646AFD2502}" presName="Triangle" presStyleLbl="alignNode1" presStyleIdx="3" presStyleCnt="7"/>
      <dgm:spPr/>
    </dgm:pt>
    <dgm:pt modelId="{65DA4396-3CD9-4B20-9906-00F5747F5450}" type="pres">
      <dgm:prSet presAssocID="{D7D0AEFB-9BBC-41EF-AA81-6254B3F8191A}" presName="sibTrans" presStyleCnt="0"/>
      <dgm:spPr/>
    </dgm:pt>
    <dgm:pt modelId="{07B73F9F-7FC7-4221-BD1E-59C8DA0C9978}" type="pres">
      <dgm:prSet presAssocID="{D7D0AEFB-9BBC-41EF-AA81-6254B3F8191A}" presName="space" presStyleCnt="0"/>
      <dgm:spPr/>
    </dgm:pt>
    <dgm:pt modelId="{3563718D-A635-4659-AF79-9973D945A1C3}" type="pres">
      <dgm:prSet presAssocID="{7DD85846-061B-44DF-9046-A6F6F47A1729}" presName="composite" presStyleCnt="0"/>
      <dgm:spPr/>
    </dgm:pt>
    <dgm:pt modelId="{932F44B0-4794-4D59-A2B2-20E03ED33B45}" type="pres">
      <dgm:prSet presAssocID="{7DD85846-061B-44DF-9046-A6F6F47A1729}" presName="LShape" presStyleLbl="alignNode1" presStyleIdx="4" presStyleCnt="7"/>
      <dgm:spPr/>
    </dgm:pt>
    <dgm:pt modelId="{42C52159-E79C-4F8A-A27C-A50BD6935312}" type="pres">
      <dgm:prSet presAssocID="{7DD85846-061B-44DF-9046-A6F6F47A1729}" presName="ParentText" presStyleLbl="revTx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23CDFA6-EAFD-4C36-928F-755112600BD5}" type="pres">
      <dgm:prSet presAssocID="{7DD85846-061B-44DF-9046-A6F6F47A1729}" presName="Triangle" presStyleLbl="alignNode1" presStyleIdx="5" presStyleCnt="7"/>
      <dgm:spPr/>
    </dgm:pt>
    <dgm:pt modelId="{F37E8212-8903-4D71-9109-77DB1BD93853}" type="pres">
      <dgm:prSet presAssocID="{CA35973A-D490-413C-9B0C-524C9A1DEB0B}" presName="sibTrans" presStyleCnt="0"/>
      <dgm:spPr/>
    </dgm:pt>
    <dgm:pt modelId="{E051EA2A-B43D-4056-9ECE-C38C7014E395}" type="pres">
      <dgm:prSet presAssocID="{CA35973A-D490-413C-9B0C-524C9A1DEB0B}" presName="space" presStyleCnt="0"/>
      <dgm:spPr/>
    </dgm:pt>
    <dgm:pt modelId="{14B4C63F-5322-43D6-8CF5-547C6D488142}" type="pres">
      <dgm:prSet presAssocID="{57748954-D91A-4ACC-812C-EDB6789502D2}" presName="composite" presStyleCnt="0"/>
      <dgm:spPr/>
    </dgm:pt>
    <dgm:pt modelId="{97DE91E9-B03A-40AA-AC26-B2DC7C9D3218}" type="pres">
      <dgm:prSet presAssocID="{57748954-D91A-4ACC-812C-EDB6789502D2}" presName="LShape" presStyleLbl="alignNode1" presStyleIdx="6" presStyleCnt="7"/>
      <dgm:spPr/>
    </dgm:pt>
    <dgm:pt modelId="{0FE0D4A0-A600-4417-B32D-28773BB4549F}" type="pres">
      <dgm:prSet presAssocID="{57748954-D91A-4ACC-812C-EDB6789502D2}" presName="ParentText" presStyleLbl="revTx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60F980F5-BB24-496D-A260-285E5638A855}" srcId="{7DD85846-061B-44DF-9046-A6F6F47A1729}" destId="{060D4E93-810C-4A1C-8659-099070E294D5}" srcOrd="1" destOrd="0" parTransId="{8930EEDF-DE01-4DB8-B5B0-D8161967F190}" sibTransId="{5D4B31A1-812B-4601-8758-578CBBB328E6}"/>
    <dgm:cxn modelId="{71F8C736-96D1-46A3-979A-52637E1DC89C}" srcId="{0B9CFEC1-9F71-4774-94E7-EC9D5D253C7E}" destId="{8702A5AD-004C-4AC2-8B5B-7D074E29614E}" srcOrd="0" destOrd="0" parTransId="{69E24D83-D2FC-49C7-910F-92618EE08D1C}" sibTransId="{8AF5B854-AA29-4EC3-B897-494F66784B2E}"/>
    <dgm:cxn modelId="{B34805D3-78AB-42A8-B041-9637B0F2473C}" type="presOf" srcId="{C371B215-C7A8-477F-A1DD-6AC4BB0A22C7}" destId="{BD9EE4CB-3673-48CA-8513-9BC0511FE620}" srcOrd="0" destOrd="1" presId="urn:microsoft.com/office/officeart/2009/3/layout/StepUpProcess"/>
    <dgm:cxn modelId="{2EDD8C48-2B7F-4B7A-B644-4976B1083562}" type="presOf" srcId="{0B9CFEC1-9F71-4774-94E7-EC9D5D253C7E}" destId="{811A6189-5E2F-4892-B314-01C05DDCFEA9}" srcOrd="0" destOrd="0" presId="urn:microsoft.com/office/officeart/2009/3/layout/StepUpProcess"/>
    <dgm:cxn modelId="{5C578EA6-ED0F-455D-9951-E0FB44B83936}" type="presOf" srcId="{7DD85846-061B-44DF-9046-A6F6F47A1729}" destId="{42C52159-E79C-4F8A-A27C-A50BD6935312}" srcOrd="0" destOrd="0" presId="urn:microsoft.com/office/officeart/2009/3/layout/StepUpProcess"/>
    <dgm:cxn modelId="{A10381A9-B2B1-41E7-9EA1-9ED9DEF524AE}" srcId="{5CA82118-5983-4310-B949-63646AFD2502}" destId="{C371B215-C7A8-477F-A1DD-6AC4BB0A22C7}" srcOrd="0" destOrd="0" parTransId="{C773F0EE-3DB8-417C-B07F-CA552F997E8C}" sibTransId="{AD10A7C1-D693-4815-B801-CBC8D79C7BC6}"/>
    <dgm:cxn modelId="{9B6FD098-F365-48D5-AEFD-5610A7289103}" type="presOf" srcId="{57748954-D91A-4ACC-812C-EDB6789502D2}" destId="{0FE0D4A0-A600-4417-B32D-28773BB4549F}" srcOrd="0" destOrd="0" presId="urn:microsoft.com/office/officeart/2009/3/layout/StepUpProcess"/>
    <dgm:cxn modelId="{5C220FB0-B4D3-45F9-AFA7-2DAE6F3FD28A}" type="presOf" srcId="{A29FB28A-255E-4BDA-98E3-5BDEE24EA7A0}" destId="{BD9EE4CB-3673-48CA-8513-9BC0511FE620}" srcOrd="0" destOrd="2" presId="urn:microsoft.com/office/officeart/2009/3/layout/StepUpProcess"/>
    <dgm:cxn modelId="{BD7ED4D0-876B-45B2-8FE4-88015EE3701A}" srcId="{0B9CFEC1-9F71-4774-94E7-EC9D5D253C7E}" destId="{57748954-D91A-4ACC-812C-EDB6789502D2}" srcOrd="3" destOrd="0" parTransId="{F6F8E1A6-2CFC-4C66-850B-63E8C5E18841}" sibTransId="{7DD678C2-3BBF-4FB6-B222-64D9FAB1BD1B}"/>
    <dgm:cxn modelId="{1FFB06B6-78F9-41BD-BE29-0B5214FA1E71}" type="presOf" srcId="{AC656497-DA9C-48C4-9D91-8FC26F48AA64}" destId="{42C52159-E79C-4F8A-A27C-A50BD6935312}" srcOrd="0" destOrd="1" presId="urn:microsoft.com/office/officeart/2009/3/layout/StepUpProcess"/>
    <dgm:cxn modelId="{9DCCD0C2-9556-41B1-BA7F-86F1DD036372}" srcId="{7DD85846-061B-44DF-9046-A6F6F47A1729}" destId="{AC656497-DA9C-48C4-9D91-8FC26F48AA64}" srcOrd="0" destOrd="0" parTransId="{D6463FDA-70F2-4061-9087-5C0D27689668}" sibTransId="{615BA94D-87EF-4D61-8FFA-41B75569743E}"/>
    <dgm:cxn modelId="{77D76F7D-7CB3-40C2-8627-EC04BD34D419}" type="presOf" srcId="{060D4E93-810C-4A1C-8659-099070E294D5}" destId="{42C52159-E79C-4F8A-A27C-A50BD6935312}" srcOrd="0" destOrd="2" presId="urn:microsoft.com/office/officeart/2009/3/layout/StepUpProcess"/>
    <dgm:cxn modelId="{A48ACC4D-1349-40F0-8335-85B9DE83F99D}" srcId="{5CA82118-5983-4310-B949-63646AFD2502}" destId="{A29FB28A-255E-4BDA-98E3-5BDEE24EA7A0}" srcOrd="1" destOrd="0" parTransId="{3ED7F605-F4CB-4B5B-8A93-6E2520831CEB}" sibTransId="{D78D3D04-DB59-49B1-B9AD-F2DA470E6DFD}"/>
    <dgm:cxn modelId="{5FF25E8E-67F1-40C9-9500-E55294DF7C90}" type="presOf" srcId="{8702A5AD-004C-4AC2-8B5B-7D074E29614E}" destId="{B1FABFD7-A3FA-4EEC-B74F-B2A1DA8CF42B}" srcOrd="0" destOrd="0" presId="urn:microsoft.com/office/officeart/2009/3/layout/StepUpProcess"/>
    <dgm:cxn modelId="{FBBC6676-CF27-4242-B5E1-63B0DBF93DF5}" type="presOf" srcId="{5CA82118-5983-4310-B949-63646AFD2502}" destId="{BD9EE4CB-3673-48CA-8513-9BC0511FE620}" srcOrd="0" destOrd="0" presId="urn:microsoft.com/office/officeart/2009/3/layout/StepUpProcess"/>
    <dgm:cxn modelId="{D9D28E38-B3C8-4769-83B7-596D01D27FCD}" srcId="{0B9CFEC1-9F71-4774-94E7-EC9D5D253C7E}" destId="{5CA82118-5983-4310-B949-63646AFD2502}" srcOrd="1" destOrd="0" parTransId="{6E7C2FB0-8450-40AF-AEF5-F7957D82E142}" sibTransId="{D7D0AEFB-9BBC-41EF-AA81-6254B3F8191A}"/>
    <dgm:cxn modelId="{31411D92-36BC-44D9-B9F1-0A31360C7786}" srcId="{0B9CFEC1-9F71-4774-94E7-EC9D5D253C7E}" destId="{7DD85846-061B-44DF-9046-A6F6F47A1729}" srcOrd="2" destOrd="0" parTransId="{5F9CC762-9AA8-44DD-A62E-7D5C81D66572}" sibTransId="{CA35973A-D490-413C-9B0C-524C9A1DEB0B}"/>
    <dgm:cxn modelId="{56C07446-8335-46BC-A86B-7D7310924EF1}" type="presParOf" srcId="{811A6189-5E2F-4892-B314-01C05DDCFEA9}" destId="{B03733B1-5CAE-4181-A8EC-D5964EEE7D15}" srcOrd="0" destOrd="0" presId="urn:microsoft.com/office/officeart/2009/3/layout/StepUpProcess"/>
    <dgm:cxn modelId="{B8D055BE-3458-4636-AAF9-FE8150306FE3}" type="presParOf" srcId="{B03733B1-5CAE-4181-A8EC-D5964EEE7D15}" destId="{98E8BC79-6301-4BFB-B169-A5C76FE4C5F9}" srcOrd="0" destOrd="0" presId="urn:microsoft.com/office/officeart/2009/3/layout/StepUpProcess"/>
    <dgm:cxn modelId="{66959DFF-7225-47C0-B7D4-E25FFA3AA7D1}" type="presParOf" srcId="{B03733B1-5CAE-4181-A8EC-D5964EEE7D15}" destId="{B1FABFD7-A3FA-4EEC-B74F-B2A1DA8CF42B}" srcOrd="1" destOrd="0" presId="urn:microsoft.com/office/officeart/2009/3/layout/StepUpProcess"/>
    <dgm:cxn modelId="{75D4E3CC-B31E-43E8-901B-0A55FFF60840}" type="presParOf" srcId="{B03733B1-5CAE-4181-A8EC-D5964EEE7D15}" destId="{F35ADD28-C832-4606-B953-3F393C057C96}" srcOrd="2" destOrd="0" presId="urn:microsoft.com/office/officeart/2009/3/layout/StepUpProcess"/>
    <dgm:cxn modelId="{A830655E-0E4F-4EB6-9A5E-86DB50DAD8BC}" type="presParOf" srcId="{811A6189-5E2F-4892-B314-01C05DDCFEA9}" destId="{8DB56CCB-13E0-4EC3-9AA2-AA6474E22BC7}" srcOrd="1" destOrd="0" presId="urn:microsoft.com/office/officeart/2009/3/layout/StepUpProcess"/>
    <dgm:cxn modelId="{D45B8FCB-8C4E-4202-8248-6BBA66C3F421}" type="presParOf" srcId="{8DB56CCB-13E0-4EC3-9AA2-AA6474E22BC7}" destId="{5FF923F5-C5A5-4501-A9D2-F42E7EDB396A}" srcOrd="0" destOrd="0" presId="urn:microsoft.com/office/officeart/2009/3/layout/StepUpProcess"/>
    <dgm:cxn modelId="{EADFD639-62CD-4A96-962A-2BCD9C07EBE7}" type="presParOf" srcId="{811A6189-5E2F-4892-B314-01C05DDCFEA9}" destId="{34F6260B-2AF6-4026-80CF-95E731115923}" srcOrd="2" destOrd="0" presId="urn:microsoft.com/office/officeart/2009/3/layout/StepUpProcess"/>
    <dgm:cxn modelId="{8A7F598A-DD9E-4C48-B49E-345E2CE8E303}" type="presParOf" srcId="{34F6260B-2AF6-4026-80CF-95E731115923}" destId="{B826100C-B93E-48AC-A3BA-16B0F7F3D508}" srcOrd="0" destOrd="0" presId="urn:microsoft.com/office/officeart/2009/3/layout/StepUpProcess"/>
    <dgm:cxn modelId="{FBAC2739-17C2-4823-A74B-4228B4F6715F}" type="presParOf" srcId="{34F6260B-2AF6-4026-80CF-95E731115923}" destId="{BD9EE4CB-3673-48CA-8513-9BC0511FE620}" srcOrd="1" destOrd="0" presId="urn:microsoft.com/office/officeart/2009/3/layout/StepUpProcess"/>
    <dgm:cxn modelId="{2CC7A816-6F3C-4F83-89EB-E8B2820BC2D9}" type="presParOf" srcId="{34F6260B-2AF6-4026-80CF-95E731115923}" destId="{440B199C-42AD-4BF0-BD4B-9B8068122FE2}" srcOrd="2" destOrd="0" presId="urn:microsoft.com/office/officeart/2009/3/layout/StepUpProcess"/>
    <dgm:cxn modelId="{B4680EA3-0B6A-4E0D-BA77-2865918D414B}" type="presParOf" srcId="{811A6189-5E2F-4892-B314-01C05DDCFEA9}" destId="{65DA4396-3CD9-4B20-9906-00F5747F5450}" srcOrd="3" destOrd="0" presId="urn:microsoft.com/office/officeart/2009/3/layout/StepUpProcess"/>
    <dgm:cxn modelId="{48AE631F-E832-4593-ACAF-2534363E2EAE}" type="presParOf" srcId="{65DA4396-3CD9-4B20-9906-00F5747F5450}" destId="{07B73F9F-7FC7-4221-BD1E-59C8DA0C9978}" srcOrd="0" destOrd="0" presId="urn:microsoft.com/office/officeart/2009/3/layout/StepUpProcess"/>
    <dgm:cxn modelId="{595E378A-11AC-4AA2-83C2-E0B5BC135B1C}" type="presParOf" srcId="{811A6189-5E2F-4892-B314-01C05DDCFEA9}" destId="{3563718D-A635-4659-AF79-9973D945A1C3}" srcOrd="4" destOrd="0" presId="urn:microsoft.com/office/officeart/2009/3/layout/StepUpProcess"/>
    <dgm:cxn modelId="{2CF3D785-72D1-4B24-B923-0E1EE94A769E}" type="presParOf" srcId="{3563718D-A635-4659-AF79-9973D945A1C3}" destId="{932F44B0-4794-4D59-A2B2-20E03ED33B45}" srcOrd="0" destOrd="0" presId="urn:microsoft.com/office/officeart/2009/3/layout/StepUpProcess"/>
    <dgm:cxn modelId="{EFE58F9E-D3BE-4567-9AED-57FF76F6CF31}" type="presParOf" srcId="{3563718D-A635-4659-AF79-9973D945A1C3}" destId="{42C52159-E79C-4F8A-A27C-A50BD6935312}" srcOrd="1" destOrd="0" presId="urn:microsoft.com/office/officeart/2009/3/layout/StepUpProcess"/>
    <dgm:cxn modelId="{BF399128-D4D8-464C-9436-325457B3F8CE}" type="presParOf" srcId="{3563718D-A635-4659-AF79-9973D945A1C3}" destId="{623CDFA6-EAFD-4C36-928F-755112600BD5}" srcOrd="2" destOrd="0" presId="urn:microsoft.com/office/officeart/2009/3/layout/StepUpProcess"/>
    <dgm:cxn modelId="{7F8363A3-426A-4A54-97A4-B91202776365}" type="presParOf" srcId="{811A6189-5E2F-4892-B314-01C05DDCFEA9}" destId="{F37E8212-8903-4D71-9109-77DB1BD93853}" srcOrd="5" destOrd="0" presId="urn:microsoft.com/office/officeart/2009/3/layout/StepUpProcess"/>
    <dgm:cxn modelId="{E2802695-E21D-45B3-B54A-456B1FC06C5A}" type="presParOf" srcId="{F37E8212-8903-4D71-9109-77DB1BD93853}" destId="{E051EA2A-B43D-4056-9ECE-C38C7014E395}" srcOrd="0" destOrd="0" presId="urn:microsoft.com/office/officeart/2009/3/layout/StepUpProcess"/>
    <dgm:cxn modelId="{967BD127-5679-44B2-B6B2-27ACD21EB26D}" type="presParOf" srcId="{811A6189-5E2F-4892-B314-01C05DDCFEA9}" destId="{14B4C63F-5322-43D6-8CF5-547C6D488142}" srcOrd="6" destOrd="0" presId="urn:microsoft.com/office/officeart/2009/3/layout/StepUpProcess"/>
    <dgm:cxn modelId="{3EF8954B-AD70-4145-BC86-61DFA554D407}" type="presParOf" srcId="{14B4C63F-5322-43D6-8CF5-547C6D488142}" destId="{97DE91E9-B03A-40AA-AC26-B2DC7C9D3218}" srcOrd="0" destOrd="0" presId="urn:microsoft.com/office/officeart/2009/3/layout/StepUpProcess"/>
    <dgm:cxn modelId="{F15A628E-8AD1-4830-A5DB-0F5F55353D38}" type="presParOf" srcId="{14B4C63F-5322-43D6-8CF5-547C6D488142}" destId="{0FE0D4A0-A600-4417-B32D-28773BB4549F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E8BC79-6301-4BFB-B169-A5C76FE4C5F9}">
      <dsp:nvSpPr>
        <dsp:cNvPr id="0" name=""/>
        <dsp:cNvSpPr/>
      </dsp:nvSpPr>
      <dsp:spPr>
        <a:xfrm rot="5400000">
          <a:off x="485981" y="1604301"/>
          <a:ext cx="1463642" cy="2435467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FABFD7-A3FA-4EEC-B74F-B2A1DA8CF42B}">
      <dsp:nvSpPr>
        <dsp:cNvPr id="0" name=""/>
        <dsp:cNvSpPr/>
      </dsp:nvSpPr>
      <dsp:spPr>
        <a:xfrm>
          <a:off x="241663" y="2331981"/>
          <a:ext cx="2198753" cy="19273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kern="1200" dirty="0" smtClean="0"/>
            <a:t>ROI(</a:t>
          </a:r>
          <a:r>
            <a:rPr lang="ko-KR" altLang="en-US" sz="2400" kern="1200" dirty="0" smtClean="0"/>
            <a:t>관심영역</a:t>
          </a:r>
          <a:r>
            <a:rPr lang="en-US" altLang="ko-KR" sz="2400" kern="1200" dirty="0" smtClean="0"/>
            <a:t>)</a:t>
          </a:r>
          <a:r>
            <a:rPr lang="ko-KR" altLang="en-US" sz="2400" kern="1200" dirty="0" smtClean="0"/>
            <a:t>설정</a:t>
          </a:r>
          <a:endParaRPr lang="en-US" altLang="ko-KR" sz="2400" kern="1200" dirty="0" smtClean="0"/>
        </a:p>
      </dsp:txBody>
      <dsp:txXfrm>
        <a:off x="241663" y="2331981"/>
        <a:ext cx="2198753" cy="1927336"/>
      </dsp:txXfrm>
    </dsp:sp>
    <dsp:sp modelId="{F35ADD28-C832-4606-B953-3F393C057C96}">
      <dsp:nvSpPr>
        <dsp:cNvPr id="0" name=""/>
        <dsp:cNvSpPr/>
      </dsp:nvSpPr>
      <dsp:spPr>
        <a:xfrm>
          <a:off x="2025558" y="1424999"/>
          <a:ext cx="414859" cy="414859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26100C-B93E-48AC-A3BA-16B0F7F3D508}">
      <dsp:nvSpPr>
        <dsp:cNvPr id="0" name=""/>
        <dsp:cNvSpPr/>
      </dsp:nvSpPr>
      <dsp:spPr>
        <a:xfrm rot="5400000">
          <a:off x="3177686" y="938236"/>
          <a:ext cx="1463642" cy="2435467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9EE4CB-3673-48CA-8513-9BC0511FE620}">
      <dsp:nvSpPr>
        <dsp:cNvPr id="0" name=""/>
        <dsp:cNvSpPr/>
      </dsp:nvSpPr>
      <dsp:spPr>
        <a:xfrm>
          <a:off x="2933368" y="1665916"/>
          <a:ext cx="2198753" cy="19273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lvl="0" algn="l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200" kern="1200" dirty="0" smtClean="0"/>
            <a:t>직선검색</a:t>
          </a:r>
          <a:endParaRPr lang="ko-KR" altLang="en-US" sz="2200" kern="1200" dirty="0"/>
        </a:p>
        <a:p>
          <a:pPr marL="171450" lvl="1" indent="-171450" algn="l" defTabSz="7556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700" kern="1200" dirty="0" smtClean="0"/>
            <a:t>Canny</a:t>
          </a:r>
          <a:endParaRPr lang="ko-KR" altLang="en-US" sz="1700" kern="1200" dirty="0"/>
        </a:p>
        <a:p>
          <a:pPr marL="171450" lvl="1" indent="-171450" algn="l" defTabSz="7556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700" kern="1200" dirty="0" smtClean="0"/>
            <a:t>Hough</a:t>
          </a:r>
          <a:endParaRPr lang="ko-KR" altLang="en-US" sz="1700" kern="1200" dirty="0"/>
        </a:p>
      </dsp:txBody>
      <dsp:txXfrm>
        <a:off x="2933368" y="1665916"/>
        <a:ext cx="2198753" cy="1927336"/>
      </dsp:txXfrm>
    </dsp:sp>
    <dsp:sp modelId="{440B199C-42AD-4BF0-BD4B-9B8068122FE2}">
      <dsp:nvSpPr>
        <dsp:cNvPr id="0" name=""/>
        <dsp:cNvSpPr/>
      </dsp:nvSpPr>
      <dsp:spPr>
        <a:xfrm>
          <a:off x="4717262" y="758934"/>
          <a:ext cx="414859" cy="414859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2F44B0-4794-4D59-A2B2-20E03ED33B45}">
      <dsp:nvSpPr>
        <dsp:cNvPr id="0" name=""/>
        <dsp:cNvSpPr/>
      </dsp:nvSpPr>
      <dsp:spPr>
        <a:xfrm rot="5400000">
          <a:off x="5869390" y="272171"/>
          <a:ext cx="1463642" cy="2435467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C52159-E79C-4F8A-A27C-A50BD6935312}">
      <dsp:nvSpPr>
        <dsp:cNvPr id="0" name=""/>
        <dsp:cNvSpPr/>
      </dsp:nvSpPr>
      <dsp:spPr>
        <a:xfrm>
          <a:off x="5625072" y="999851"/>
          <a:ext cx="2198753" cy="19273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lvl="0" algn="l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200" kern="1200" dirty="0" smtClean="0"/>
            <a:t>대표직선검출</a:t>
          </a:r>
          <a:endParaRPr lang="ko-KR" altLang="en-US" sz="2200" kern="1200" dirty="0"/>
        </a:p>
        <a:p>
          <a:pPr marL="171450" lvl="1" indent="-171450" algn="l" defTabSz="7556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700" kern="1200" dirty="0" err="1" smtClean="0"/>
            <a:t>Numpy</a:t>
          </a:r>
          <a:r>
            <a:rPr lang="en-US" altLang="ko-KR" sz="1700" kern="1200" dirty="0" smtClean="0"/>
            <a:t> - squeeze</a:t>
          </a:r>
          <a:endParaRPr lang="ko-KR" altLang="en-US" sz="1700" kern="1200" dirty="0"/>
        </a:p>
        <a:p>
          <a:pPr marL="171450" lvl="1" indent="-171450" algn="l" defTabSz="7556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700" kern="1200" dirty="0" smtClean="0"/>
            <a:t>Horizon line </a:t>
          </a:r>
          <a:r>
            <a:rPr lang="en-US" sz="1700" kern="1200" dirty="0" smtClean="0"/>
            <a:t>exclusion</a:t>
          </a:r>
          <a:endParaRPr lang="ko-KR" altLang="en-US" sz="1700" kern="1200" dirty="0"/>
        </a:p>
      </dsp:txBody>
      <dsp:txXfrm>
        <a:off x="5625072" y="999851"/>
        <a:ext cx="2198753" cy="1927336"/>
      </dsp:txXfrm>
    </dsp:sp>
    <dsp:sp modelId="{623CDFA6-EAFD-4C36-928F-755112600BD5}">
      <dsp:nvSpPr>
        <dsp:cNvPr id="0" name=""/>
        <dsp:cNvSpPr/>
      </dsp:nvSpPr>
      <dsp:spPr>
        <a:xfrm>
          <a:off x="7408967" y="92869"/>
          <a:ext cx="414859" cy="414859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DE91E9-B03A-40AA-AC26-B2DC7C9D3218}">
      <dsp:nvSpPr>
        <dsp:cNvPr id="0" name=""/>
        <dsp:cNvSpPr/>
      </dsp:nvSpPr>
      <dsp:spPr>
        <a:xfrm rot="5400000">
          <a:off x="8561095" y="-393893"/>
          <a:ext cx="1463642" cy="2435467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E0D4A0-A600-4417-B32D-28773BB4549F}">
      <dsp:nvSpPr>
        <dsp:cNvPr id="0" name=""/>
        <dsp:cNvSpPr/>
      </dsp:nvSpPr>
      <dsp:spPr>
        <a:xfrm>
          <a:off x="8316776" y="333786"/>
          <a:ext cx="2198753" cy="19273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lvl="0" algn="l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200" kern="1200" dirty="0" smtClean="0"/>
            <a:t>Find Steering Angle</a:t>
          </a:r>
          <a:endParaRPr lang="ko-KR" altLang="en-US" sz="2200" kern="1200" dirty="0"/>
        </a:p>
      </dsp:txBody>
      <dsp:txXfrm>
        <a:off x="8316776" y="333786"/>
        <a:ext cx="2198753" cy="192733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69D61B-D876-4056-88CA-C94E80E3EA53}">
      <dsp:nvSpPr>
        <dsp:cNvPr id="0" name=""/>
        <dsp:cNvSpPr/>
      </dsp:nvSpPr>
      <dsp:spPr>
        <a:xfrm>
          <a:off x="0" y="0"/>
          <a:ext cx="10515600" cy="1958102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79CCFB-DE61-43AF-A8A9-6B77D5F2F6D3}">
      <dsp:nvSpPr>
        <dsp:cNvPr id="0" name=""/>
        <dsp:cNvSpPr/>
      </dsp:nvSpPr>
      <dsp:spPr>
        <a:xfrm>
          <a:off x="315468" y="261080"/>
          <a:ext cx="3088957" cy="1435941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8000" b="-18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5B1F64-39B9-488E-9A69-5ABF7314E0B7}">
      <dsp:nvSpPr>
        <dsp:cNvPr id="0" name=""/>
        <dsp:cNvSpPr/>
      </dsp:nvSpPr>
      <dsp:spPr>
        <a:xfrm rot="10800000">
          <a:off x="315468" y="1958102"/>
          <a:ext cx="3088957" cy="2393235"/>
        </a:xfrm>
        <a:prstGeom prst="round2SameRect">
          <a:avLst>
            <a:gd name="adj1" fmla="val 105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t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400" kern="1200" dirty="0" smtClean="0"/>
            <a:t>원본 사진</a:t>
          </a:r>
          <a:endParaRPr lang="en-US" altLang="ko-KR" sz="2400" kern="1200" dirty="0" smtClean="0"/>
        </a:p>
      </dsp:txBody>
      <dsp:txXfrm rot="10800000">
        <a:off x="389068" y="1958102"/>
        <a:ext cx="2941757" cy="2319635"/>
      </dsp:txXfrm>
    </dsp:sp>
    <dsp:sp modelId="{05F92F85-E240-43B9-8853-DB1EEFEB7A8D}">
      <dsp:nvSpPr>
        <dsp:cNvPr id="0" name=""/>
        <dsp:cNvSpPr/>
      </dsp:nvSpPr>
      <dsp:spPr>
        <a:xfrm>
          <a:off x="3713321" y="261080"/>
          <a:ext cx="3088957" cy="1435941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8000" b="-18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0DA7BB-32DD-4D4C-8898-4F3D9B917CA4}">
      <dsp:nvSpPr>
        <dsp:cNvPr id="0" name=""/>
        <dsp:cNvSpPr/>
      </dsp:nvSpPr>
      <dsp:spPr>
        <a:xfrm rot="10800000">
          <a:off x="3713321" y="1958102"/>
          <a:ext cx="3088957" cy="2393235"/>
        </a:xfrm>
        <a:prstGeom prst="round2SameRect">
          <a:avLst>
            <a:gd name="adj1" fmla="val 105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t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400" kern="1200" dirty="0" smtClean="0"/>
            <a:t>차선이 위치하지 않을 부위 제거</a:t>
          </a:r>
          <a:endParaRPr lang="ko-KR" altLang="en-US" sz="2400" kern="1200" dirty="0"/>
        </a:p>
      </dsp:txBody>
      <dsp:txXfrm rot="10800000">
        <a:off x="3786921" y="1958102"/>
        <a:ext cx="2941757" cy="2319635"/>
      </dsp:txXfrm>
    </dsp:sp>
    <dsp:sp modelId="{22D43351-3C54-4879-A900-4207BE869BBB}">
      <dsp:nvSpPr>
        <dsp:cNvPr id="0" name=""/>
        <dsp:cNvSpPr/>
      </dsp:nvSpPr>
      <dsp:spPr>
        <a:xfrm>
          <a:off x="7111174" y="261080"/>
          <a:ext cx="3088957" cy="1435941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8000" b="-18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A46667-4DCB-4C4D-8A23-6E7C7D33C5C9}">
      <dsp:nvSpPr>
        <dsp:cNvPr id="0" name=""/>
        <dsp:cNvSpPr/>
      </dsp:nvSpPr>
      <dsp:spPr>
        <a:xfrm rot="10800000">
          <a:off x="7111174" y="1958102"/>
          <a:ext cx="3088957" cy="2393235"/>
        </a:xfrm>
        <a:prstGeom prst="round2SameRect">
          <a:avLst>
            <a:gd name="adj1" fmla="val 105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t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400" kern="1200" dirty="0" smtClean="0"/>
            <a:t>완성된 사진</a:t>
          </a:r>
          <a:endParaRPr lang="ko-KR" altLang="en-US" sz="2400" kern="1200" dirty="0"/>
        </a:p>
      </dsp:txBody>
      <dsp:txXfrm rot="10800000">
        <a:off x="7184774" y="1958102"/>
        <a:ext cx="2941757" cy="231963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8C820C-F03E-4D2A-A37A-B365FFFD38DD}">
      <dsp:nvSpPr>
        <dsp:cNvPr id="0" name=""/>
        <dsp:cNvSpPr/>
      </dsp:nvSpPr>
      <dsp:spPr>
        <a:xfrm>
          <a:off x="1790595" y="0"/>
          <a:ext cx="10146708" cy="2379947"/>
        </a:xfrm>
        <a:prstGeom prst="rightArrow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F12436-84D5-400F-9DF0-2AA4C4FBD593}">
      <dsp:nvSpPr>
        <dsp:cNvPr id="0" name=""/>
        <dsp:cNvSpPr/>
      </dsp:nvSpPr>
      <dsp:spPr>
        <a:xfrm>
          <a:off x="404516" y="713984"/>
          <a:ext cx="3581191" cy="951978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 smtClean="0"/>
            <a:t>속도가 느리고 산 능선 등으로 인한</a:t>
          </a:r>
          <a:r>
            <a:rPr lang="en-US" altLang="ko-KR" sz="1800" kern="1200" dirty="0" smtClean="0"/>
            <a:t>, </a:t>
          </a:r>
          <a:r>
            <a:rPr lang="ko-KR" altLang="en-US" sz="1800" kern="1200" dirty="0" smtClean="0"/>
            <a:t>부정확한 데이터</a:t>
          </a:r>
          <a:endParaRPr lang="ko-KR" altLang="en-US" sz="1800" kern="1200" dirty="0"/>
        </a:p>
      </dsp:txBody>
      <dsp:txXfrm>
        <a:off x="450988" y="760456"/>
        <a:ext cx="3488247" cy="859034"/>
      </dsp:txXfrm>
    </dsp:sp>
    <dsp:sp modelId="{1B6ED267-9EDE-48C0-906B-DC3A8A23E4A8}">
      <dsp:nvSpPr>
        <dsp:cNvPr id="0" name=""/>
        <dsp:cNvSpPr/>
      </dsp:nvSpPr>
      <dsp:spPr>
        <a:xfrm>
          <a:off x="4178056" y="713984"/>
          <a:ext cx="3581191" cy="951978"/>
        </a:xfrm>
        <a:prstGeom prst="roundRect">
          <a:avLst/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800" kern="1200" dirty="0"/>
        </a:p>
      </dsp:txBody>
      <dsp:txXfrm>
        <a:off x="4224528" y="760456"/>
        <a:ext cx="3488247" cy="859034"/>
      </dsp:txXfrm>
    </dsp:sp>
    <dsp:sp modelId="{7E89A366-069B-4277-8869-62EA25C99169}">
      <dsp:nvSpPr>
        <dsp:cNvPr id="0" name=""/>
        <dsp:cNvSpPr/>
      </dsp:nvSpPr>
      <dsp:spPr>
        <a:xfrm>
          <a:off x="7951596" y="713984"/>
          <a:ext cx="3581191" cy="951978"/>
        </a:xfrm>
        <a:prstGeom prst="round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 smtClean="0"/>
            <a:t>리소스 낭비 최소화</a:t>
          </a:r>
          <a:r>
            <a:rPr lang="en-US" altLang="ko-KR" sz="1800" kern="1200" dirty="0" smtClean="0"/>
            <a:t>, </a:t>
          </a:r>
          <a:r>
            <a:rPr lang="ko-KR" altLang="en-US" sz="1800" kern="1200" dirty="0" smtClean="0"/>
            <a:t>프레임 상승</a:t>
          </a:r>
          <a:endParaRPr lang="ko-KR" altLang="en-US" sz="1800" kern="1200" dirty="0"/>
        </a:p>
      </dsp:txBody>
      <dsp:txXfrm>
        <a:off x="7998068" y="760456"/>
        <a:ext cx="3488247" cy="85903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E8BC79-6301-4BFB-B169-A5C76FE4C5F9}">
      <dsp:nvSpPr>
        <dsp:cNvPr id="0" name=""/>
        <dsp:cNvSpPr/>
      </dsp:nvSpPr>
      <dsp:spPr>
        <a:xfrm rot="5400000">
          <a:off x="485981" y="1604301"/>
          <a:ext cx="1463642" cy="2435467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FABFD7-A3FA-4EEC-B74F-B2A1DA8CF42B}">
      <dsp:nvSpPr>
        <dsp:cNvPr id="0" name=""/>
        <dsp:cNvSpPr/>
      </dsp:nvSpPr>
      <dsp:spPr>
        <a:xfrm>
          <a:off x="241663" y="2331981"/>
          <a:ext cx="2198753" cy="19273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kern="1200" dirty="0" smtClean="0"/>
            <a:t>ROI(</a:t>
          </a:r>
          <a:r>
            <a:rPr lang="ko-KR" altLang="en-US" sz="2400" kern="1200" dirty="0" smtClean="0"/>
            <a:t>관심영역</a:t>
          </a:r>
          <a:r>
            <a:rPr lang="en-US" altLang="ko-KR" sz="2400" kern="1200" dirty="0" smtClean="0"/>
            <a:t>)</a:t>
          </a:r>
          <a:r>
            <a:rPr lang="ko-KR" altLang="en-US" sz="2400" kern="1200" dirty="0" smtClean="0"/>
            <a:t>설정</a:t>
          </a:r>
          <a:endParaRPr lang="en-US" altLang="ko-KR" sz="2400" kern="1200" dirty="0" smtClean="0"/>
        </a:p>
      </dsp:txBody>
      <dsp:txXfrm>
        <a:off x="241663" y="2331981"/>
        <a:ext cx="2198753" cy="1927336"/>
      </dsp:txXfrm>
    </dsp:sp>
    <dsp:sp modelId="{F35ADD28-C832-4606-B953-3F393C057C96}">
      <dsp:nvSpPr>
        <dsp:cNvPr id="0" name=""/>
        <dsp:cNvSpPr/>
      </dsp:nvSpPr>
      <dsp:spPr>
        <a:xfrm>
          <a:off x="2025558" y="1424999"/>
          <a:ext cx="414859" cy="414859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26100C-B93E-48AC-A3BA-16B0F7F3D508}">
      <dsp:nvSpPr>
        <dsp:cNvPr id="0" name=""/>
        <dsp:cNvSpPr/>
      </dsp:nvSpPr>
      <dsp:spPr>
        <a:xfrm rot="5400000">
          <a:off x="3177686" y="938236"/>
          <a:ext cx="1463642" cy="2435467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9EE4CB-3673-48CA-8513-9BC0511FE620}">
      <dsp:nvSpPr>
        <dsp:cNvPr id="0" name=""/>
        <dsp:cNvSpPr/>
      </dsp:nvSpPr>
      <dsp:spPr>
        <a:xfrm>
          <a:off x="2933368" y="1665916"/>
          <a:ext cx="2198753" cy="19273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lvl="0" algn="l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200" kern="1200" dirty="0" smtClean="0"/>
            <a:t>직선검색</a:t>
          </a:r>
          <a:endParaRPr lang="ko-KR" altLang="en-US" sz="2200" kern="1200" dirty="0"/>
        </a:p>
        <a:p>
          <a:pPr marL="171450" lvl="1" indent="-171450" algn="l" defTabSz="7556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700" kern="1200" dirty="0" smtClean="0"/>
            <a:t>Canny</a:t>
          </a:r>
          <a:endParaRPr lang="ko-KR" altLang="en-US" sz="1700" kern="1200" dirty="0"/>
        </a:p>
        <a:p>
          <a:pPr marL="171450" lvl="1" indent="-171450" algn="l" defTabSz="7556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700" kern="1200" dirty="0" smtClean="0"/>
            <a:t>Hough</a:t>
          </a:r>
          <a:endParaRPr lang="ko-KR" altLang="en-US" sz="1700" kern="1200" dirty="0"/>
        </a:p>
      </dsp:txBody>
      <dsp:txXfrm>
        <a:off x="2933368" y="1665916"/>
        <a:ext cx="2198753" cy="1927336"/>
      </dsp:txXfrm>
    </dsp:sp>
    <dsp:sp modelId="{440B199C-42AD-4BF0-BD4B-9B8068122FE2}">
      <dsp:nvSpPr>
        <dsp:cNvPr id="0" name=""/>
        <dsp:cNvSpPr/>
      </dsp:nvSpPr>
      <dsp:spPr>
        <a:xfrm>
          <a:off x="4717262" y="758934"/>
          <a:ext cx="414859" cy="414859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2F44B0-4794-4D59-A2B2-20E03ED33B45}">
      <dsp:nvSpPr>
        <dsp:cNvPr id="0" name=""/>
        <dsp:cNvSpPr/>
      </dsp:nvSpPr>
      <dsp:spPr>
        <a:xfrm rot="5400000">
          <a:off x="5869390" y="272171"/>
          <a:ext cx="1463642" cy="2435467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C52159-E79C-4F8A-A27C-A50BD6935312}">
      <dsp:nvSpPr>
        <dsp:cNvPr id="0" name=""/>
        <dsp:cNvSpPr/>
      </dsp:nvSpPr>
      <dsp:spPr>
        <a:xfrm>
          <a:off x="5625072" y="999851"/>
          <a:ext cx="2198753" cy="19273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lvl="0" algn="l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200" kern="1200" dirty="0" smtClean="0"/>
            <a:t>대표직선검출</a:t>
          </a:r>
          <a:endParaRPr lang="ko-KR" altLang="en-US" sz="2200" kern="1200" dirty="0"/>
        </a:p>
        <a:p>
          <a:pPr marL="171450" lvl="1" indent="-171450" algn="l" defTabSz="7556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700" kern="1200" dirty="0" err="1" smtClean="0"/>
            <a:t>Numpy</a:t>
          </a:r>
          <a:r>
            <a:rPr lang="en-US" altLang="ko-KR" sz="1700" kern="1200" dirty="0" smtClean="0"/>
            <a:t> - squeeze</a:t>
          </a:r>
          <a:endParaRPr lang="ko-KR" altLang="en-US" sz="1700" kern="1200" dirty="0"/>
        </a:p>
        <a:p>
          <a:pPr marL="171450" lvl="1" indent="-171450" algn="l" defTabSz="7556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700" kern="1200" dirty="0" smtClean="0"/>
            <a:t>Horizon line </a:t>
          </a:r>
          <a:r>
            <a:rPr lang="en-US" sz="1700" kern="1200" dirty="0" smtClean="0"/>
            <a:t>exclusion</a:t>
          </a:r>
          <a:endParaRPr lang="ko-KR" altLang="en-US" sz="1700" kern="1200" dirty="0"/>
        </a:p>
      </dsp:txBody>
      <dsp:txXfrm>
        <a:off x="5625072" y="999851"/>
        <a:ext cx="2198753" cy="1927336"/>
      </dsp:txXfrm>
    </dsp:sp>
    <dsp:sp modelId="{623CDFA6-EAFD-4C36-928F-755112600BD5}">
      <dsp:nvSpPr>
        <dsp:cNvPr id="0" name=""/>
        <dsp:cNvSpPr/>
      </dsp:nvSpPr>
      <dsp:spPr>
        <a:xfrm>
          <a:off x="7408967" y="92869"/>
          <a:ext cx="414859" cy="414859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DE91E9-B03A-40AA-AC26-B2DC7C9D3218}">
      <dsp:nvSpPr>
        <dsp:cNvPr id="0" name=""/>
        <dsp:cNvSpPr/>
      </dsp:nvSpPr>
      <dsp:spPr>
        <a:xfrm rot="5400000">
          <a:off x="8561095" y="-393893"/>
          <a:ext cx="1463642" cy="2435467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E0D4A0-A600-4417-B32D-28773BB4549F}">
      <dsp:nvSpPr>
        <dsp:cNvPr id="0" name=""/>
        <dsp:cNvSpPr/>
      </dsp:nvSpPr>
      <dsp:spPr>
        <a:xfrm>
          <a:off x="8316776" y="333786"/>
          <a:ext cx="2198753" cy="19273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lvl="0" algn="l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200" kern="1200" dirty="0" smtClean="0"/>
            <a:t>Find Steering Angle</a:t>
          </a:r>
          <a:endParaRPr lang="ko-KR" altLang="en-US" sz="2200" kern="1200" dirty="0"/>
        </a:p>
      </dsp:txBody>
      <dsp:txXfrm>
        <a:off x="8316776" y="333786"/>
        <a:ext cx="2198753" cy="19273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List2">
  <dgm:title val=""/>
  <dgm:desc val=""/>
  <dgm:catLst>
    <dgm:cat type="list" pri="11000"/>
    <dgm:cat type="picture" pri="24000"/>
    <dgm:cat type="pictureconvert" pri="2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bkgdShp" refType="w"/>
      <dgm:constr type="h" for="ch" forName="bkgdShp" refType="h" fact="0.45"/>
      <dgm:constr type="t" for="ch" forName="bkgdShp"/>
      <dgm:constr type="w" for="ch" forName="linComp" refType="w" fact="0.94"/>
      <dgm:constr type="h" for="ch" forName="linComp" refType="h"/>
      <dgm:constr type="ctrX" for="ch" forName="linComp" refType="w" fact="0.5"/>
    </dgm:constrLst>
    <dgm:ruleLst/>
    <dgm:choose name="Name1">
      <dgm:if name="Name2" axis="ch" ptType="node" func="cnt" op="gte" val="1">
        <dgm:layoutNode name="bkgdShp" styleLbl="alignAccFollow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linComp">
          <dgm:choose name="Name3">
            <dgm:if name="Name4" func="var" arg="dir" op="equ" val="norm">
              <dgm:alg type="lin"/>
            </dgm:if>
            <dgm:else name="Name5">
              <dgm:alg type="lin">
                <dgm:param type="linDir" val="from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w" for="ch" forName="compNode" refType="w"/>
            <dgm:constr type="h" for="ch" forName="compNode" refType="h"/>
            <dgm:constr type="w" for="ch" ptType="sibTrans" refType="w" refFor="ch" refForName="compNode" fact="0.1"/>
            <dgm:constr type="h" for="ch" ptType="sibTrans" op="equ"/>
            <dgm:constr type="h" for="ch" forName="compNode" op="equ"/>
            <dgm:constr type="primFontSz" for="des" forName="node" op="equ"/>
          </dgm:constrLst>
          <dgm:ruleLst/>
          <dgm:forEach name="nodesForEach" axis="ch" ptType="node">
            <dgm:layoutNode name="compNode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node" refType="w"/>
                <dgm:constr type="h" for="ch" forName="node" refType="h" fact="0.55"/>
                <dgm:constr type="b" for="ch" forName="node" refType="h"/>
                <dgm:constr type="w" for="ch" forName="invisiNode" refType="w" fact="0.75"/>
                <dgm:constr type="h" for="ch" forName="invisiNode" refType="h" fact="0.06"/>
                <dgm:constr type="t" for="ch" forName="invisiNode"/>
                <dgm:constr type="w" for="ch" forName="imagNode" refType="w"/>
                <dgm:constr type="h" for="ch" forName="imagNode" refType="h" fact="0.33"/>
                <dgm:constr type="ctrX" for="ch" forName="imagNode" refType="w" fact="0.5"/>
                <dgm:constr type="t" for="ch" forName="imagNode" refType="h" fact="0.06"/>
              </dgm:constrLst>
              <dgm:ruleLst/>
              <dgm:layoutNode name="node" styleLbl="node1">
                <dgm:varLst>
                  <dgm:bulletEnabled val="1"/>
                </dgm:varLst>
                <dgm:alg type="tx">
                  <dgm:param type="txAnchorVert" val="t"/>
                </dgm:alg>
                <dgm:shape xmlns:r="http://schemas.openxmlformats.org/officeDocument/2006/relationships" rot="180" type="round2Same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primFontSz" val="65"/>
                </dgm:constrLst>
                <dgm:ruleLst>
                  <dgm:rule type="primFontSz" val="5" fact="NaN" max="NaN"/>
                </dgm:ruleLst>
              </dgm:layoutNode>
              <dgm:layoutNode name="invisiNode">
                <dgm:alg type="sp"/>
                <dgm:shape xmlns:r="http://schemas.openxmlformats.org/officeDocument/2006/relationships" type="roundRect" r:blip="" hideGeom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  <dgm:layoutNode name="imagNode" styleLbl="fgImgPlace1">
                <dgm:alg type="sp"/>
                <dgm:shape xmlns:r="http://schemas.openxmlformats.org/officeDocument/2006/relationships" type="roundRect" r:blip="" zOrderOff="-2" blipPhldr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</dgm:layoutNode>
            <dgm:forEach name="sibTransForEach" axis="followSib" ptType="sibTrans" cnt="1">
              <dgm:layoutNode name="sibTrans">
                <dgm:alg type="sp"/>
                <dgm:shape xmlns:r="http://schemas.openxmlformats.org/officeDocument/2006/relationships" type="rect" r:blip="" hideGeom="1">
                  <dgm:adjLst/>
                </dgm:shape>
                <dgm:presOf axis="self"/>
                <dgm:constrLst/>
                <dgm:ruleLst/>
              </dgm:layoutNode>
            </dgm:forEach>
          </dgm:forEach>
        </dgm:layoutNode>
      </dgm:if>
      <dgm:else name="Name6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F5B3F-38F4-4C1C-9CF8-A23383F25461}" type="datetimeFigureOut">
              <a:rPr lang="ko-KR" altLang="en-US" smtClean="0"/>
              <a:t>2020-02-26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AA1A0-FDB8-43D7-A4EC-1716EF06AA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0676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F5B3F-38F4-4C1C-9CF8-A23383F25461}" type="datetimeFigureOut">
              <a:rPr lang="ko-KR" altLang="en-US" smtClean="0"/>
              <a:t>2020-02-26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AA1A0-FDB8-43D7-A4EC-1716EF06AA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5588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F5B3F-38F4-4C1C-9CF8-A23383F25461}" type="datetimeFigureOut">
              <a:rPr lang="ko-KR" altLang="en-US" smtClean="0"/>
              <a:t>2020-02-26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AA1A0-FDB8-43D7-A4EC-1716EF06AA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901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F5B3F-38F4-4C1C-9CF8-A23383F25461}" type="datetimeFigureOut">
              <a:rPr lang="ko-KR" altLang="en-US" smtClean="0"/>
              <a:t>2020-02-26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AA1A0-FDB8-43D7-A4EC-1716EF06AA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1759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F5B3F-38F4-4C1C-9CF8-A23383F25461}" type="datetimeFigureOut">
              <a:rPr lang="ko-KR" altLang="en-US" smtClean="0"/>
              <a:t>2020-02-26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AA1A0-FDB8-43D7-A4EC-1716EF06AA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7619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F5B3F-38F4-4C1C-9CF8-A23383F25461}" type="datetimeFigureOut">
              <a:rPr lang="ko-KR" altLang="en-US" smtClean="0"/>
              <a:t>2020-02-26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AA1A0-FDB8-43D7-A4EC-1716EF06AA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8073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F5B3F-38F4-4C1C-9CF8-A23383F25461}" type="datetimeFigureOut">
              <a:rPr lang="ko-KR" altLang="en-US" smtClean="0"/>
              <a:t>2020-02-26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AA1A0-FDB8-43D7-A4EC-1716EF06AA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6902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F5B3F-38F4-4C1C-9CF8-A23383F25461}" type="datetimeFigureOut">
              <a:rPr lang="ko-KR" altLang="en-US" smtClean="0"/>
              <a:t>2020-02-26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AA1A0-FDB8-43D7-A4EC-1716EF06AA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7813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F5B3F-38F4-4C1C-9CF8-A23383F25461}" type="datetimeFigureOut">
              <a:rPr lang="ko-KR" altLang="en-US" smtClean="0"/>
              <a:t>2020-02-26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AA1A0-FDB8-43D7-A4EC-1716EF06AA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4581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F5B3F-38F4-4C1C-9CF8-A23383F25461}" type="datetimeFigureOut">
              <a:rPr lang="ko-KR" altLang="en-US" smtClean="0"/>
              <a:t>2020-02-26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AA1A0-FDB8-43D7-A4EC-1716EF06AA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734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F5B3F-38F4-4C1C-9CF8-A23383F25461}" type="datetimeFigureOut">
              <a:rPr lang="ko-KR" altLang="en-US" smtClean="0"/>
              <a:t>2020-02-26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AA1A0-FDB8-43D7-A4EC-1716EF06AA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0910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FF5B3F-38F4-4C1C-9CF8-A23383F25461}" type="datetimeFigureOut">
              <a:rPr lang="ko-KR" altLang="en-US" smtClean="0"/>
              <a:t>2020-02-26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8AA1A0-FDB8-43D7-A4EC-1716EF06AA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1943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12" Type="http://schemas.openxmlformats.org/officeDocument/2006/relationships/image" Target="../media/image12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3710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4800" dirty="0" smtClean="0"/>
              <a:t>자율주행 알고리즘 </a:t>
            </a:r>
            <a:r>
              <a:rPr lang="en-US" altLang="ko-KR" sz="4800" dirty="0" smtClean="0"/>
              <a:t>- </a:t>
            </a:r>
            <a:r>
              <a:rPr lang="ko-KR" altLang="en-US" sz="4800" dirty="0" smtClean="0"/>
              <a:t>차선인식</a:t>
            </a:r>
            <a:endParaRPr lang="ko-KR" altLang="en-US" sz="4800" dirty="0"/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33819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6000" dirty="0" smtClean="0"/>
              <a:t>Yolo-Install</a:t>
            </a:r>
            <a:endParaRPr lang="ko-KR" altLang="en-US" sz="6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5827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Makefile</a:t>
            </a:r>
            <a:r>
              <a:rPr lang="en-US" altLang="ko-KR" dirty="0"/>
              <a:t> </a:t>
            </a:r>
            <a:r>
              <a:rPr lang="ko-KR" altLang="en-US" dirty="0" smtClean="0"/>
              <a:t>설정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1. </a:t>
            </a:r>
            <a:r>
              <a:rPr lang="en-US" altLang="ko-KR" dirty="0" err="1" smtClean="0"/>
              <a:t>JetPack</a:t>
            </a:r>
            <a:r>
              <a:rPr lang="en-US" altLang="ko-KR" dirty="0" smtClean="0"/>
              <a:t> 4.3 </a:t>
            </a:r>
            <a:r>
              <a:rPr lang="ko-KR" altLang="en-US" dirty="0" smtClean="0"/>
              <a:t>은 </a:t>
            </a:r>
            <a:r>
              <a:rPr lang="en-US" altLang="ko-KR" dirty="0" err="1" smtClean="0"/>
              <a:t>cuda</a:t>
            </a:r>
            <a:r>
              <a:rPr lang="en-US" altLang="ko-KR" dirty="0" smtClean="0"/>
              <a:t> 10.0 </a:t>
            </a:r>
            <a:r>
              <a:rPr lang="ko-KR" altLang="en-US" dirty="0" smtClean="0"/>
              <a:t>과 </a:t>
            </a:r>
            <a:r>
              <a:rPr lang="en-US" altLang="ko-KR" dirty="0" err="1" smtClean="0"/>
              <a:t>cudnn</a:t>
            </a:r>
            <a:r>
              <a:rPr lang="en-US" altLang="ko-KR" dirty="0" smtClean="0"/>
              <a:t> 7.6.5, </a:t>
            </a:r>
            <a:r>
              <a:rPr lang="en-US" altLang="ko-KR" dirty="0" err="1" smtClean="0"/>
              <a:t>opencv</a:t>
            </a:r>
            <a:r>
              <a:rPr lang="en-US" altLang="ko-KR" dirty="0" smtClean="0"/>
              <a:t> 4.1.1</a:t>
            </a:r>
            <a:r>
              <a:rPr lang="ko-KR" altLang="en-US" dirty="0" smtClean="0"/>
              <a:t>을 사용</a:t>
            </a:r>
            <a:endParaRPr lang="en-US" altLang="ko-KR" dirty="0" smtClean="0"/>
          </a:p>
          <a:p>
            <a:r>
              <a:rPr lang="ko-KR" altLang="en-US" dirty="0" smtClean="0"/>
              <a:t>따라서 인스톨 할 시에 </a:t>
            </a:r>
            <a:r>
              <a:rPr lang="en-US" altLang="ko-KR" dirty="0" err="1" smtClean="0"/>
              <a:t>Makefile</a:t>
            </a:r>
            <a:r>
              <a:rPr lang="en-US" altLang="ko-KR" dirty="0" smtClean="0"/>
              <a:t> </a:t>
            </a:r>
            <a:r>
              <a:rPr lang="ko-KR" altLang="en-US" dirty="0" smtClean="0"/>
              <a:t>변경이 필요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5142" y="3411826"/>
            <a:ext cx="3701716" cy="276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9022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Makefile</a:t>
            </a:r>
            <a:r>
              <a:rPr lang="en-US" altLang="ko-KR" dirty="0"/>
              <a:t> </a:t>
            </a:r>
            <a:r>
              <a:rPr lang="ko-KR" altLang="en-US" dirty="0" smtClean="0"/>
              <a:t>설정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2. Jetson TX1 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GPU capability 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5.3</a:t>
            </a:r>
            <a:br>
              <a:rPr lang="en-US" altLang="ko-KR" dirty="0" smtClean="0"/>
            </a:br>
            <a:r>
              <a:rPr lang="en-US" altLang="ko-KR" dirty="0" smtClean="0"/>
              <a:t>  		TX2 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GPU capability 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6.2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24944"/>
            <a:ext cx="9701463" cy="370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9919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Makefile</a:t>
            </a:r>
            <a:r>
              <a:rPr lang="en-US" altLang="ko-KR" dirty="0"/>
              <a:t> </a:t>
            </a:r>
            <a:r>
              <a:rPr lang="ko-KR" altLang="en-US" dirty="0" smtClean="0"/>
              <a:t>설정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3. </a:t>
            </a:r>
            <a:r>
              <a:rPr lang="en-US" altLang="ko-KR" dirty="0" err="1" smtClean="0"/>
              <a:t>OpenCV</a:t>
            </a:r>
            <a:r>
              <a:rPr lang="en-US" altLang="ko-KR" dirty="0" smtClean="0"/>
              <a:t> 4.1.1 </a:t>
            </a:r>
            <a:r>
              <a:rPr lang="ko-KR" altLang="en-US" dirty="0" smtClean="0"/>
              <a:t>버전은 명령어가 달라짐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82791"/>
            <a:ext cx="10748339" cy="2867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9684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Src</a:t>
            </a:r>
            <a:r>
              <a:rPr lang="ko-KR" altLang="en-US" dirty="0" smtClean="0"/>
              <a:t>폴더 안에 </a:t>
            </a:r>
            <a:r>
              <a:rPr lang="en-US" altLang="ko-KR" dirty="0" smtClean="0"/>
              <a:t>image_opencv.cpp </a:t>
            </a:r>
            <a:r>
              <a:rPr lang="ko-KR" altLang="en-US" dirty="0" smtClean="0"/>
              <a:t>설정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Opencv</a:t>
            </a:r>
            <a:r>
              <a:rPr lang="en-US" altLang="ko-KR" dirty="0" smtClean="0"/>
              <a:t> 4.1.1</a:t>
            </a:r>
            <a:r>
              <a:rPr lang="ko-KR" altLang="en-US" dirty="0" smtClean="0"/>
              <a:t>버전은 </a:t>
            </a:r>
            <a:r>
              <a:rPr lang="en-US" altLang="ko-KR" dirty="0" err="1" smtClean="0"/>
              <a:t>lplImage</a:t>
            </a:r>
            <a:r>
              <a:rPr lang="ko-KR" altLang="en-US" dirty="0" smtClean="0"/>
              <a:t>가 삭제되어 </a:t>
            </a:r>
            <a:r>
              <a:rPr lang="en-US" altLang="ko-KR" dirty="0" err="1" smtClean="0"/>
              <a:t>Makefile</a:t>
            </a:r>
            <a:r>
              <a:rPr lang="ko-KR" altLang="en-US" dirty="0" smtClean="0"/>
              <a:t>만 </a:t>
            </a:r>
            <a:r>
              <a:rPr lang="ko-KR" altLang="en-US" dirty="0" err="1" smtClean="0"/>
              <a:t>수정할경우</a:t>
            </a:r>
            <a:r>
              <a:rPr lang="ko-KR" altLang="en-US" dirty="0" smtClean="0"/>
              <a:t> 여전히 오류 발생</a:t>
            </a:r>
            <a:endParaRPr lang="en-US" altLang="ko-KR" dirty="0" smtClean="0"/>
          </a:p>
          <a:p>
            <a:r>
              <a:rPr lang="en-US" altLang="ko-KR" dirty="0" smtClean="0"/>
              <a:t>-&gt; image_opencv.cpp</a:t>
            </a:r>
            <a:r>
              <a:rPr lang="ko-KR" altLang="en-US" dirty="0" smtClean="0"/>
              <a:t>의 전체적인 수정 필요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9921" y="0"/>
            <a:ext cx="49020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3783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Yolov3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Webcam</a:t>
            </a:r>
            <a:r>
              <a:rPr lang="ko-KR" altLang="en-US" dirty="0" smtClean="0"/>
              <a:t>을 사용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31652233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Tensorflow</a:t>
            </a:r>
            <a:r>
              <a:rPr lang="en-US" altLang="ko-KR" dirty="0"/>
              <a:t> object </a:t>
            </a:r>
            <a:r>
              <a:rPr lang="en-US" altLang="ko-KR" dirty="0" smtClean="0"/>
              <a:t>detection </a:t>
            </a:r>
            <a:r>
              <a:rPr lang="en-US" altLang="ko-KR" dirty="0" smtClean="0">
                <a:solidFill>
                  <a:srgbClr val="FF0000"/>
                </a:solidFill>
              </a:rPr>
              <a:t>(try?)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889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ko-KR" sz="6000" dirty="0" smtClean="0"/>
              <a:t>Basic Configuration 1</a:t>
            </a:r>
            <a:br>
              <a:rPr lang="en-US" altLang="ko-KR" sz="6000" dirty="0" smtClean="0"/>
            </a:br>
            <a:r>
              <a:rPr lang="en-US" altLang="ko-KR" sz="6000" dirty="0" smtClean="0"/>
              <a:t>- Multi booting</a:t>
            </a:r>
            <a:endParaRPr lang="ko-KR" altLang="en-US" sz="6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Host PC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TX</a:t>
            </a:r>
            <a:r>
              <a:rPr lang="ko-KR" altLang="en-US" dirty="0" smtClean="0"/>
              <a:t>보드 접근과 호환성을 위해 멀티부팅이 가능하도록 준비했다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파티션 분할 후</a:t>
            </a:r>
            <a:r>
              <a:rPr lang="en-US" altLang="ko-KR" dirty="0" smtClean="0"/>
              <a:t> Ubuntu </a:t>
            </a:r>
            <a:r>
              <a:rPr lang="en-US" altLang="ko-KR" dirty="0" err="1" smtClean="0"/>
              <a:t>iso</a:t>
            </a:r>
            <a:r>
              <a:rPr lang="ko-KR" altLang="en-US" dirty="0" smtClean="0"/>
              <a:t>파일을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준비하여 설치한다</a:t>
            </a:r>
            <a:r>
              <a:rPr lang="en-US" altLang="ko-KR" dirty="0" smtClean="0"/>
              <a:t>.</a:t>
            </a: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5855367" y="2277978"/>
            <a:ext cx="19401187" cy="6629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31" name="_x503861464" descr="EMB000025a4488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9294" y="2781918"/>
            <a:ext cx="5358063" cy="3847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908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ko-KR" sz="6000" dirty="0" smtClean="0"/>
              <a:t>Basic Configuration </a:t>
            </a:r>
            <a:r>
              <a:rPr lang="en-US" altLang="ko-KR" sz="6000" dirty="0" smtClean="0"/>
              <a:t>2</a:t>
            </a:r>
            <a:r>
              <a:rPr lang="en-US" altLang="ko-KR" sz="6000" dirty="0" smtClean="0"/>
              <a:t/>
            </a:r>
            <a:br>
              <a:rPr lang="en-US" altLang="ko-KR" sz="6000" dirty="0" smtClean="0"/>
            </a:br>
            <a:r>
              <a:rPr lang="en-US" altLang="ko-KR" sz="6000" dirty="0" smtClean="0"/>
              <a:t>- Jetpack </a:t>
            </a:r>
            <a:r>
              <a:rPr lang="en-US" altLang="ko-KR" sz="6000" dirty="0" smtClean="0"/>
              <a:t>(board flash &amp; install)</a:t>
            </a:r>
            <a:endParaRPr lang="ko-KR" altLang="en-US" sz="6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Ubuntu </a:t>
            </a:r>
            <a:r>
              <a:rPr lang="ko-KR" altLang="en-US" dirty="0" smtClean="0"/>
              <a:t>가 설치된 </a:t>
            </a:r>
            <a:r>
              <a:rPr lang="en-US" altLang="ko-KR" dirty="0" smtClean="0"/>
              <a:t>Host PC</a:t>
            </a:r>
            <a:r>
              <a:rPr lang="ko-KR" altLang="en-US" dirty="0" smtClean="0"/>
              <a:t>로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Nvidia</a:t>
            </a:r>
            <a:r>
              <a:rPr lang="ko-KR" altLang="en-US" dirty="0" smtClean="0"/>
              <a:t>에서 제공하는 </a:t>
            </a:r>
            <a:r>
              <a:rPr lang="en-US" altLang="ko-KR" dirty="0" smtClean="0"/>
              <a:t>SDK</a:t>
            </a:r>
            <a:r>
              <a:rPr lang="ko-KR" altLang="en-US" dirty="0" smtClean="0"/>
              <a:t> </a:t>
            </a:r>
            <a:r>
              <a:rPr lang="en-US" altLang="ko-KR" dirty="0" smtClean="0"/>
              <a:t>Manager</a:t>
            </a:r>
            <a:r>
              <a:rPr lang="ko-KR" altLang="en-US" dirty="0" smtClean="0"/>
              <a:t>를 설치하여 </a:t>
            </a:r>
            <a:r>
              <a:rPr lang="en-US" altLang="ko-KR" dirty="0" smtClean="0"/>
              <a:t>TX</a:t>
            </a:r>
            <a:r>
              <a:rPr lang="ko-KR" altLang="en-US" dirty="0" smtClean="0"/>
              <a:t>보드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OS</a:t>
            </a:r>
            <a:r>
              <a:rPr lang="ko-KR" altLang="en-US" dirty="0" smtClean="0"/>
              <a:t>와 기타 </a:t>
            </a:r>
            <a:r>
              <a:rPr lang="en-US" altLang="ko-KR" dirty="0" smtClean="0"/>
              <a:t>AI</a:t>
            </a:r>
            <a:r>
              <a:rPr lang="ko-KR" altLang="en-US" dirty="0" smtClean="0"/>
              <a:t>연구를 위한 패키지를 </a:t>
            </a:r>
            <a:r>
              <a:rPr lang="en-US" altLang="ko-KR" dirty="0" smtClean="0"/>
              <a:t>[Jetpack]</a:t>
            </a:r>
            <a:r>
              <a:rPr lang="ko-KR" altLang="en-US" dirty="0" smtClean="0"/>
              <a:t>을</a:t>
            </a:r>
            <a:r>
              <a:rPr lang="en-US" altLang="ko-KR" dirty="0"/>
              <a:t> </a:t>
            </a:r>
            <a:r>
              <a:rPr lang="ko-KR" altLang="en-US" dirty="0" smtClean="0"/>
              <a:t>설치한다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3769" y="2799567"/>
            <a:ext cx="6680548" cy="3757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357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ko-KR" sz="6000" dirty="0" smtClean="0"/>
              <a:t>Basic Configuration </a:t>
            </a:r>
            <a:r>
              <a:rPr lang="en-US" altLang="ko-KR" sz="6000" dirty="0" smtClean="0"/>
              <a:t>3</a:t>
            </a:r>
            <a:r>
              <a:rPr lang="en-US" altLang="ko-KR" sz="6000" dirty="0" smtClean="0"/>
              <a:t/>
            </a:r>
            <a:br>
              <a:rPr lang="en-US" altLang="ko-KR" sz="6000" dirty="0" smtClean="0"/>
            </a:br>
            <a:r>
              <a:rPr lang="en-US" altLang="ko-KR" sz="6000" dirty="0" smtClean="0"/>
              <a:t>- Boot on </a:t>
            </a:r>
            <a:r>
              <a:rPr lang="en-US" altLang="ko-KR" sz="6000" dirty="0" err="1" smtClean="0"/>
              <a:t>sdcard</a:t>
            </a:r>
            <a:endParaRPr lang="ko-KR" altLang="en-US" sz="6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내부 메모리용량이 </a:t>
            </a:r>
            <a:r>
              <a:rPr lang="ko-KR" altLang="en-US" dirty="0" err="1" smtClean="0"/>
              <a:t>적은편이라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다른 </a:t>
            </a:r>
            <a:r>
              <a:rPr lang="ko-KR" altLang="en-US" dirty="0" err="1" smtClean="0"/>
              <a:t>작업시에</a:t>
            </a:r>
            <a:r>
              <a:rPr lang="en-US" altLang="ko-KR" dirty="0" smtClean="0"/>
              <a:t> </a:t>
            </a:r>
            <a:r>
              <a:rPr lang="ko-KR" altLang="en-US" dirty="0" smtClean="0"/>
              <a:t>부족해질 염려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-&gt; </a:t>
            </a:r>
            <a:r>
              <a:rPr lang="en-US" altLang="ko-KR" dirty="0" err="1" smtClean="0"/>
              <a:t>sdcard</a:t>
            </a:r>
            <a:r>
              <a:rPr lang="ko-KR" altLang="en-US" dirty="0" smtClean="0"/>
              <a:t>로 부트디스크를 옮겼다</a:t>
            </a:r>
            <a:r>
              <a:rPr lang="en-US" altLang="ko-KR" dirty="0" smtClean="0"/>
              <a:t>.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1891" y="1991637"/>
            <a:ext cx="4674959" cy="289263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9765" y="4710066"/>
            <a:ext cx="6925642" cy="1952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447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ko-KR" sz="6000" dirty="0" smtClean="0"/>
              <a:t>Use </a:t>
            </a:r>
            <a:r>
              <a:rPr lang="en-US" altLang="ko-KR" sz="6000" dirty="0" smtClean="0"/>
              <a:t>Camera Device with </a:t>
            </a:r>
            <a:r>
              <a:rPr lang="en-US" altLang="ko-KR" sz="6000" dirty="0" err="1" smtClean="0"/>
              <a:t>OpenCV</a:t>
            </a:r>
            <a:endParaRPr lang="ko-KR" altLang="en-US" sz="6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보드에 </a:t>
            </a:r>
            <a:r>
              <a:rPr lang="en-US" altLang="ko-KR" dirty="0" smtClean="0"/>
              <a:t>built-in </a:t>
            </a:r>
            <a:r>
              <a:rPr lang="ko-KR" altLang="en-US" dirty="0" smtClean="0"/>
              <a:t>되어있는 카메라 모듈을 실행시켜 보았다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536505" y="217952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7" name="_x438199920" descr="EMB000005ec4df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6505" y="2636729"/>
            <a:ext cx="5400675" cy="304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3018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ko-KR" altLang="en-US" sz="6000" dirty="0" smtClean="0"/>
              <a:t>운전자 위치인식 </a:t>
            </a:r>
            <a:r>
              <a:rPr lang="en-US" altLang="ko-KR" sz="6000" dirty="0" smtClean="0"/>
              <a:t>- </a:t>
            </a:r>
            <a:r>
              <a:rPr lang="en-US" altLang="ko-KR" sz="6000" dirty="0" err="1" smtClean="0"/>
              <a:t>Decawave</a:t>
            </a:r>
            <a:r>
              <a:rPr lang="en-US" altLang="ko-KR" sz="6000" dirty="0" smtClean="0"/>
              <a:t> </a:t>
            </a:r>
            <a:r>
              <a:rPr lang="ko-KR" altLang="en-US" sz="6000" dirty="0" smtClean="0"/>
              <a:t>동작시험 </a:t>
            </a:r>
            <a:r>
              <a:rPr lang="en-US" altLang="ko-KR" sz="6000" dirty="0" smtClean="0"/>
              <a:t>(1)</a:t>
            </a:r>
            <a:endParaRPr lang="ko-KR" altLang="en-US" sz="6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Decawave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Bluetooth </a:t>
            </a:r>
            <a:r>
              <a:rPr lang="ko-KR" altLang="en-US" dirty="0" smtClean="0"/>
              <a:t>기반</a:t>
            </a:r>
            <a:r>
              <a:rPr lang="en-US" altLang="ko-KR" dirty="0" smtClean="0"/>
              <a:t>, </a:t>
            </a:r>
            <a:r>
              <a:rPr lang="en-US" altLang="ko-KR" dirty="0" smtClean="0"/>
              <a:t>pivot</a:t>
            </a:r>
            <a:r>
              <a:rPr lang="ko-KR" altLang="en-US" dirty="0" smtClean="0"/>
              <a:t>으로부터의 거리를 확인하여 </a:t>
            </a:r>
            <a:r>
              <a:rPr lang="en-US" altLang="ko-KR" dirty="0" smtClean="0"/>
              <a:t>target</a:t>
            </a:r>
            <a:r>
              <a:rPr lang="ko-KR" altLang="en-US" dirty="0" smtClean="0"/>
              <a:t>의 위치를 확인해주는 장비이다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endParaRPr lang="en-US" altLang="ko-KR" dirty="0" smtClean="0"/>
          </a:p>
          <a:p>
            <a:r>
              <a:rPr lang="en-US" altLang="ko-KR" dirty="0" smtClean="0"/>
              <a:t>Tera Term</a:t>
            </a:r>
            <a:r>
              <a:rPr lang="ko-KR" altLang="en-US" dirty="0" smtClean="0"/>
              <a:t>으로 초기설정 및 </a:t>
            </a:r>
            <a:r>
              <a:rPr lang="ko-KR" altLang="en-US" dirty="0" err="1" smtClean="0"/>
              <a:t>타겟의</a:t>
            </a:r>
            <a:r>
              <a:rPr lang="ko-KR" altLang="en-US" dirty="0" smtClean="0"/>
              <a:t> 좌표를 실시간으로 확인할 수 있음을 확인하였다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 -&gt;( Q. </a:t>
            </a:r>
            <a:r>
              <a:rPr lang="ko-KR" altLang="en-US" dirty="0" smtClean="0">
                <a:solidFill>
                  <a:srgbClr val="FF0000"/>
                </a:solidFill>
              </a:rPr>
              <a:t>얼마나 빨리 확인가능</a:t>
            </a:r>
            <a:r>
              <a:rPr lang="en-US" altLang="ko-KR" dirty="0" smtClean="0">
                <a:solidFill>
                  <a:srgbClr val="FF0000"/>
                </a:solidFill>
              </a:rPr>
              <a:t>? </a:t>
            </a:r>
          </a:p>
          <a:p>
            <a:pPr marL="0" indent="0">
              <a:buNone/>
            </a:pPr>
            <a:r>
              <a:rPr lang="ko-KR" altLang="en-US" dirty="0" err="1" smtClean="0">
                <a:solidFill>
                  <a:srgbClr val="FF0000"/>
                </a:solidFill>
              </a:rPr>
              <a:t>어느정도</a:t>
            </a:r>
            <a:r>
              <a:rPr lang="ko-KR" altLang="en-US" dirty="0" smtClean="0">
                <a:solidFill>
                  <a:srgbClr val="FF0000"/>
                </a:solidFill>
              </a:rPr>
              <a:t> 정확성</a:t>
            </a:r>
            <a:r>
              <a:rPr lang="en-US" altLang="ko-KR" dirty="0" smtClean="0">
                <a:solidFill>
                  <a:srgbClr val="FF0000"/>
                </a:solidFill>
              </a:rPr>
              <a:t>?)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2918" y="3580943"/>
            <a:ext cx="3839111" cy="3277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070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ko-KR" altLang="en-US" sz="6000" dirty="0" smtClean="0"/>
              <a:t>운전자 위치인식 </a:t>
            </a:r>
            <a:r>
              <a:rPr lang="en-US" altLang="ko-KR" sz="6000" dirty="0" smtClean="0"/>
              <a:t>- </a:t>
            </a:r>
            <a:r>
              <a:rPr lang="en-US" altLang="ko-KR" sz="6000" dirty="0" err="1" smtClean="0"/>
              <a:t>DecaWave</a:t>
            </a:r>
            <a:r>
              <a:rPr lang="en-US" altLang="ko-KR" sz="6000" dirty="0" smtClean="0"/>
              <a:t> </a:t>
            </a:r>
            <a:r>
              <a:rPr lang="ko-KR" altLang="en-US" sz="6000" dirty="0" smtClean="0"/>
              <a:t>동작시험 </a:t>
            </a:r>
            <a:r>
              <a:rPr lang="en-US" altLang="ko-KR" sz="6000" dirty="0" smtClean="0"/>
              <a:t>(2)</a:t>
            </a:r>
            <a:endParaRPr lang="ko-KR" altLang="en-US" sz="6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target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pivot</a:t>
            </a:r>
            <a:r>
              <a:rPr lang="ko-KR" altLang="en-US" dirty="0" smtClean="0"/>
              <a:t>의 위치를 </a:t>
            </a:r>
            <a:r>
              <a:rPr lang="ko-KR" altLang="en-US" dirty="0" err="1" smtClean="0"/>
              <a:t>시각화해주는</a:t>
            </a:r>
            <a:r>
              <a:rPr lang="ko-KR" altLang="en-US" dirty="0" smtClean="0"/>
              <a:t> 어플리케이션을 사용한 모습이다</a:t>
            </a:r>
            <a:r>
              <a:rPr lang="en-US" altLang="ko-KR" dirty="0" smtClean="0"/>
              <a:t>. </a:t>
            </a:r>
            <a:endParaRPr lang="en-US" altLang="ko-KR" dirty="0"/>
          </a:p>
          <a:p>
            <a:r>
              <a:rPr lang="ko-KR" altLang="en-US" dirty="0" smtClean="0"/>
              <a:t>사진과 같이 실시간으로 </a:t>
            </a:r>
            <a:r>
              <a:rPr lang="en-US" altLang="ko-KR" dirty="0" smtClean="0"/>
              <a:t>target</a:t>
            </a:r>
            <a:r>
              <a:rPr lang="ko-KR" altLang="en-US" dirty="0" smtClean="0"/>
              <a:t>의 위치를 확인할 수 있다</a:t>
            </a:r>
            <a:r>
              <a:rPr lang="en-US" altLang="ko-KR" dirty="0" smtClean="0"/>
              <a:t>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8559" y="3468887"/>
            <a:ext cx="3450463" cy="317591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2083" y="3469710"/>
            <a:ext cx="3480670" cy="3175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043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4800" dirty="0" smtClean="0"/>
              <a:t>자율주행 알고리즘 </a:t>
            </a:r>
            <a:r>
              <a:rPr lang="en-US" altLang="ko-KR" sz="4800" dirty="0" smtClean="0"/>
              <a:t>- </a:t>
            </a:r>
            <a:r>
              <a:rPr lang="ko-KR" altLang="en-US" sz="4800" dirty="0" smtClean="0"/>
              <a:t>차선인식</a:t>
            </a:r>
            <a:endParaRPr lang="ko-KR" altLang="en-US" sz="4800" dirty="0"/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998068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59081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ko-KR" sz="4000" dirty="0"/>
              <a:t>ROI(</a:t>
            </a:r>
            <a:r>
              <a:rPr lang="ko-KR" altLang="en-US" sz="4000" dirty="0"/>
              <a:t>관심영역</a:t>
            </a:r>
            <a:r>
              <a:rPr lang="en-US" altLang="ko-KR" sz="4000" dirty="0"/>
              <a:t>)</a:t>
            </a:r>
            <a:r>
              <a:rPr lang="ko-KR" altLang="en-US" sz="4000" dirty="0"/>
              <a:t>설정</a:t>
            </a:r>
            <a:endParaRPr lang="en-US" altLang="ko-KR" sz="4000" dirty="0"/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5974411"/>
              </p:ext>
            </p:extLst>
          </p:nvPr>
        </p:nvGraphicFramePr>
        <p:xfrm>
          <a:off x="838200" y="1437318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다이어그램 7"/>
          <p:cNvGraphicFramePr/>
          <p:nvPr>
            <p:extLst>
              <p:ext uri="{D42A27DB-BD31-4B8C-83A1-F6EECF244321}">
                <p14:modId xmlns:p14="http://schemas.microsoft.com/office/powerpoint/2010/main" val="1210111134"/>
              </p:ext>
            </p:extLst>
          </p:nvPr>
        </p:nvGraphicFramePr>
        <p:xfrm>
          <a:off x="137786" y="4283901"/>
          <a:ext cx="11937304" cy="23799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01" y="4972017"/>
            <a:ext cx="3645073" cy="1003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807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288</Words>
  <Application>Microsoft Office PowerPoint</Application>
  <PresentationFormat>와이드스크린</PresentationFormat>
  <Paragraphs>59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0" baseType="lpstr">
      <vt:lpstr>맑은 고딕</vt:lpstr>
      <vt:lpstr>Arial</vt:lpstr>
      <vt:lpstr>Office 테마</vt:lpstr>
      <vt:lpstr>PowerPoint 프레젠테이션</vt:lpstr>
      <vt:lpstr>Basic Configuration 1 - Multi booting</vt:lpstr>
      <vt:lpstr>Basic Configuration 2 - Jetpack (board flash &amp; install)</vt:lpstr>
      <vt:lpstr>Basic Configuration 3 - Boot on sdcard</vt:lpstr>
      <vt:lpstr>Use Camera Device with OpenCV</vt:lpstr>
      <vt:lpstr>운전자 위치인식 - Decawave 동작시험 (1)</vt:lpstr>
      <vt:lpstr>운전자 위치인식 - DecaWave 동작시험 (2)</vt:lpstr>
      <vt:lpstr>자율주행 알고리즘 - 차선인식</vt:lpstr>
      <vt:lpstr>ROI(관심영역)설정</vt:lpstr>
      <vt:lpstr>자율주행 알고리즘 - 차선인식</vt:lpstr>
      <vt:lpstr>Yolo-Install</vt:lpstr>
      <vt:lpstr>Makefile 설정</vt:lpstr>
      <vt:lpstr>Makefile 설정</vt:lpstr>
      <vt:lpstr>Makefile 설정</vt:lpstr>
      <vt:lpstr>Src폴더 안에 image_opencv.cpp 설정</vt:lpstr>
      <vt:lpstr>Yolov3와 Webcam을 사용</vt:lpstr>
      <vt:lpstr>Tensorflow object detection (try?)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24</cp:revision>
  <dcterms:created xsi:type="dcterms:W3CDTF">2020-02-26T09:11:29Z</dcterms:created>
  <dcterms:modified xsi:type="dcterms:W3CDTF">2020-02-26T11:42:03Z</dcterms:modified>
</cp:coreProperties>
</file>