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FAFE91-9A55-43B5-B8B4-91EA103A923D}" v="18" dt="2020-02-13T04:31:06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준석" userId="11b728295483b41d" providerId="LiveId" clId="{F7FAFE91-9A55-43B5-B8B4-91EA103A923D}"/>
    <pc:docChg chg="undo custSel addSld modSld">
      <pc:chgData name="이 준석" userId="11b728295483b41d" providerId="LiveId" clId="{F7FAFE91-9A55-43B5-B8B4-91EA103A923D}" dt="2020-02-13T04:31:15.573" v="123" actId="1076"/>
      <pc:docMkLst>
        <pc:docMk/>
      </pc:docMkLst>
      <pc:sldChg chg="modSp">
        <pc:chgData name="이 준석" userId="11b728295483b41d" providerId="LiveId" clId="{F7FAFE91-9A55-43B5-B8B4-91EA103A923D}" dt="2020-02-13T04:21:28.556" v="2" actId="122"/>
        <pc:sldMkLst>
          <pc:docMk/>
          <pc:sldMk cId="3856144342" sldId="256"/>
        </pc:sldMkLst>
        <pc:spChg chg="mod">
          <ac:chgData name="이 준석" userId="11b728295483b41d" providerId="LiveId" clId="{F7FAFE91-9A55-43B5-B8B4-91EA103A923D}" dt="2020-02-13T04:21:28.556" v="2" actId="122"/>
          <ac:spMkLst>
            <pc:docMk/>
            <pc:sldMk cId="3856144342" sldId="256"/>
            <ac:spMk id="2" creationId="{00000000-0000-0000-0000-000000000000}"/>
          </ac:spMkLst>
        </pc:spChg>
      </pc:sldChg>
      <pc:sldChg chg="addSp delSp modSp add">
        <pc:chgData name="이 준석" userId="11b728295483b41d" providerId="LiveId" clId="{F7FAFE91-9A55-43B5-B8B4-91EA103A923D}" dt="2020-02-13T04:23:54.841" v="20" actId="122"/>
        <pc:sldMkLst>
          <pc:docMk/>
          <pc:sldMk cId="2485936916" sldId="257"/>
        </pc:sldMkLst>
        <pc:spChg chg="mod">
          <ac:chgData name="이 준석" userId="11b728295483b41d" providerId="LiveId" clId="{F7FAFE91-9A55-43B5-B8B4-91EA103A923D}" dt="2020-02-13T04:23:54.841" v="20" actId="122"/>
          <ac:spMkLst>
            <pc:docMk/>
            <pc:sldMk cId="2485936916" sldId="257"/>
            <ac:spMk id="2" creationId="{9CE7203B-F649-4335-A715-32934C66B545}"/>
          </ac:spMkLst>
        </pc:spChg>
        <pc:spChg chg="del">
          <ac:chgData name="이 준석" userId="11b728295483b41d" providerId="LiveId" clId="{F7FAFE91-9A55-43B5-B8B4-91EA103A923D}" dt="2020-02-13T04:23:20.425" v="13"/>
          <ac:spMkLst>
            <pc:docMk/>
            <pc:sldMk cId="2485936916" sldId="257"/>
            <ac:spMk id="3" creationId="{9C51D63E-02BE-4C7F-99D3-43823478F9F6}"/>
          </ac:spMkLst>
        </pc:spChg>
        <pc:picChg chg="add mod">
          <ac:chgData name="이 준석" userId="11b728295483b41d" providerId="LiveId" clId="{F7FAFE91-9A55-43B5-B8B4-91EA103A923D}" dt="2020-02-13T04:23:29.965" v="15" actId="1076"/>
          <ac:picMkLst>
            <pc:docMk/>
            <pc:sldMk cId="2485936916" sldId="257"/>
            <ac:picMk id="4" creationId="{C6DCD680-0C14-452F-A4AC-81D9A7ADDF45}"/>
          </ac:picMkLst>
        </pc:picChg>
      </pc:sldChg>
      <pc:sldChg chg="addSp delSp modSp add">
        <pc:chgData name="이 준석" userId="11b728295483b41d" providerId="LiveId" clId="{F7FAFE91-9A55-43B5-B8B4-91EA103A923D}" dt="2020-02-13T04:24:28.155" v="28" actId="1076"/>
        <pc:sldMkLst>
          <pc:docMk/>
          <pc:sldMk cId="1349768242" sldId="258"/>
        </pc:sldMkLst>
        <pc:spChg chg="mod">
          <ac:chgData name="이 준석" userId="11b728295483b41d" providerId="LiveId" clId="{F7FAFE91-9A55-43B5-B8B4-91EA103A923D}" dt="2020-02-13T04:23:51.790" v="19" actId="20577"/>
          <ac:spMkLst>
            <pc:docMk/>
            <pc:sldMk cId="1349768242" sldId="258"/>
            <ac:spMk id="2" creationId="{0AB62774-5A18-416E-BD17-DD7EA1FC0605}"/>
          </ac:spMkLst>
        </pc:spChg>
        <pc:spChg chg="del mod">
          <ac:chgData name="이 준석" userId="11b728295483b41d" providerId="LiveId" clId="{F7FAFE91-9A55-43B5-B8B4-91EA103A923D}" dt="2020-02-13T04:24:20.085" v="25"/>
          <ac:spMkLst>
            <pc:docMk/>
            <pc:sldMk cId="1349768242" sldId="258"/>
            <ac:spMk id="3" creationId="{9072AD49-DB92-45AD-B8CD-65AE470441D9}"/>
          </ac:spMkLst>
        </pc:spChg>
        <pc:spChg chg="add del mod">
          <ac:chgData name="이 준석" userId="11b728295483b41d" providerId="LiveId" clId="{F7FAFE91-9A55-43B5-B8B4-91EA103A923D}" dt="2020-02-13T04:24:06.750" v="24"/>
          <ac:spMkLst>
            <pc:docMk/>
            <pc:sldMk cId="1349768242" sldId="258"/>
            <ac:spMk id="4" creationId="{A3B85189-0FD0-410A-845D-19F095BC5219}"/>
          </ac:spMkLst>
        </pc:spChg>
        <pc:picChg chg="add mod">
          <ac:chgData name="이 준석" userId="11b728295483b41d" providerId="LiveId" clId="{F7FAFE91-9A55-43B5-B8B4-91EA103A923D}" dt="2020-02-13T04:24:28.155" v="28" actId="1076"/>
          <ac:picMkLst>
            <pc:docMk/>
            <pc:sldMk cId="1349768242" sldId="258"/>
            <ac:picMk id="5" creationId="{520C32F9-7243-4EC3-8CD4-0FC32696F158}"/>
          </ac:picMkLst>
        </pc:picChg>
        <pc:picChg chg="add del mod">
          <ac:chgData name="이 준석" userId="11b728295483b41d" providerId="LiveId" clId="{F7FAFE91-9A55-43B5-B8B4-91EA103A923D}" dt="2020-02-13T04:24:06.750" v="24"/>
          <ac:picMkLst>
            <pc:docMk/>
            <pc:sldMk cId="1349768242" sldId="258"/>
            <ac:picMk id="1025" creationId="{2CC95D5F-379A-4F37-8E27-E27736149338}"/>
          </ac:picMkLst>
        </pc:picChg>
      </pc:sldChg>
      <pc:sldChg chg="addSp delSp modSp add">
        <pc:chgData name="이 준석" userId="11b728295483b41d" providerId="LiveId" clId="{F7FAFE91-9A55-43B5-B8B4-91EA103A923D}" dt="2020-02-13T04:31:15.573" v="123" actId="1076"/>
        <pc:sldMkLst>
          <pc:docMk/>
          <pc:sldMk cId="1997337090" sldId="259"/>
        </pc:sldMkLst>
        <pc:spChg chg="mod">
          <ac:chgData name="이 준석" userId="11b728295483b41d" providerId="LiveId" clId="{F7FAFE91-9A55-43B5-B8B4-91EA103A923D}" dt="2020-02-13T04:31:07.776" v="122" actId="20577"/>
          <ac:spMkLst>
            <pc:docMk/>
            <pc:sldMk cId="1997337090" sldId="259"/>
            <ac:spMk id="2" creationId="{727F47F7-68E6-4484-8D31-A0E12C90117C}"/>
          </ac:spMkLst>
        </pc:spChg>
        <pc:spChg chg="del">
          <ac:chgData name="이 준석" userId="11b728295483b41d" providerId="LiveId" clId="{F7FAFE91-9A55-43B5-B8B4-91EA103A923D}" dt="2020-02-13T04:30:17.775" v="30"/>
          <ac:spMkLst>
            <pc:docMk/>
            <pc:sldMk cId="1997337090" sldId="259"/>
            <ac:spMk id="3" creationId="{0EF7E858-2A5A-47D0-ABD7-D1C86395A6D5}"/>
          </ac:spMkLst>
        </pc:spChg>
        <pc:picChg chg="add mod">
          <ac:chgData name="이 준석" userId="11b728295483b41d" providerId="LiveId" clId="{F7FAFE91-9A55-43B5-B8B4-91EA103A923D}" dt="2020-02-13T04:31:15.573" v="123" actId="1076"/>
          <ac:picMkLst>
            <pc:docMk/>
            <pc:sldMk cId="1997337090" sldId="259"/>
            <ac:picMk id="4" creationId="{159D2467-A9FA-4FF4-8B84-DBA176C1CA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4</a:t>
            </a:r>
            <a:r>
              <a:rPr lang="ko-KR" altLang="en-US" dirty="0"/>
              <a:t>조 </a:t>
            </a:r>
            <a:r>
              <a:rPr lang="en-US" altLang="ko-KR" dirty="0"/>
              <a:t>2</a:t>
            </a:r>
            <a:r>
              <a:rPr lang="ko-KR" altLang="en-US" dirty="0"/>
              <a:t>주차 발표자료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7203B-F649-4335-A715-32934C66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자율주행기능을 위한 차선인식 및 </a:t>
            </a:r>
            <a:r>
              <a:rPr lang="en-US" altLang="ko-KR" sz="3200" b="1" dirty="0"/>
              <a:t>steering </a:t>
            </a:r>
            <a:r>
              <a:rPr lang="ko-KR" altLang="en-US" sz="3200" b="1" dirty="0"/>
              <a:t>알고리즘</a:t>
            </a:r>
            <a:endParaRPr lang="ko-KR" altLang="en-US" sz="32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6DCD680-0C14-452F-A4AC-81D9A7ADD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582" y="2074071"/>
            <a:ext cx="6427660" cy="416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3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62774-5A18-416E-BD17-DD7EA1FC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err="1"/>
              <a:t>TensorRT</a:t>
            </a:r>
            <a:r>
              <a:rPr lang="en-US" altLang="ko-KR" b="1" dirty="0"/>
              <a:t> </a:t>
            </a:r>
            <a:r>
              <a:rPr lang="ko-KR" altLang="en-US" b="1" dirty="0"/>
              <a:t>활용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20C32F9-7243-4EC3-8CD4-0FC32696F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128" y="2689715"/>
            <a:ext cx="10997744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6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F47F7-68E6-4484-8D31-A0E12C90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카메라 모듈을 이용한 </a:t>
            </a:r>
            <a:r>
              <a:rPr lang="en-US" altLang="ko-KR" dirty="0"/>
              <a:t>yolov3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59D2467-A9FA-4FF4-8B84-DBA176C1C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224" y="2157209"/>
            <a:ext cx="6296376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37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tf00001226</Template>
  <TotalTime>5</TotalTime>
  <Words>17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Tw Cen MT</vt:lpstr>
      <vt:lpstr>회로</vt:lpstr>
      <vt:lpstr>4조 2주차 발표자료</vt:lpstr>
      <vt:lpstr>자율주행기능을 위한 차선인식 및 steering 알고리즘</vt:lpstr>
      <vt:lpstr>TensorRT 활용</vt:lpstr>
      <vt:lpstr>카메라 모듈을 이용한 yolov3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준석</dc:creator>
  <cp:lastModifiedBy>이 준석</cp:lastModifiedBy>
  <cp:revision>1</cp:revision>
  <dcterms:created xsi:type="dcterms:W3CDTF">2020-02-13T04:19:59Z</dcterms:created>
  <dcterms:modified xsi:type="dcterms:W3CDTF">2020-02-13T04:31:15Z</dcterms:modified>
</cp:coreProperties>
</file>