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9" r:id="rId4"/>
    <p:sldId id="260" r:id="rId5"/>
    <p:sldId id="262" r:id="rId6"/>
    <p:sldId id="261" r:id="rId7"/>
    <p:sldId id="263" r:id="rId8"/>
    <p:sldId id="270" r:id="rId9"/>
    <p:sldId id="265" r:id="rId10"/>
    <p:sldId id="259" r:id="rId11"/>
    <p:sldId id="271" r:id="rId12"/>
    <p:sldId id="264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CBBB9-88DE-4C38-BDC3-7138038B1A5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2B03B-BF73-4E54-8246-723C1A441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6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카메라만으로도 거리를 측정할</a:t>
            </a:r>
            <a:r>
              <a:rPr lang="ko-KR" altLang="en-US" baseline="0" dirty="0" smtClean="0"/>
              <a:t> 수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저렴한 가격에 효과를 누릴 수 있음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2B03B-BF73-4E54-8246-723C1A441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3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2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54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5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98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6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8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9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9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5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4C1C-0DBC-4EC9-A647-4CDCF5368D7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FB6447-3F18-445E-B2E3-0880AC4E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4459C2-DFDC-44C9-889A-CC6053991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 </a:t>
            </a:r>
            <a:r>
              <a:rPr lang="en-US" altLang="ko-KR" b="1" dirty="0"/>
              <a:t>Adaptive Cruise Control by Monocular Depth Estimation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F7545DC-3D64-4CA9-B416-A4DAF8837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김용준 이준석</a:t>
            </a:r>
          </a:p>
        </p:txBody>
      </p:sp>
    </p:spTree>
    <p:extLst>
      <p:ext uri="{BB962C8B-B14F-4D97-AF65-F5344CB8AC3E}">
        <p14:creationId xmlns:p14="http://schemas.microsoft.com/office/powerpoint/2010/main" val="17013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2AA76A-678C-4AF3-8472-46731C19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Cruise Control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560376-010A-438C-A40C-79450CE6C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Radar, </a:t>
            </a:r>
            <a:r>
              <a:rPr lang="en-US" altLang="ko-KR" dirty="0"/>
              <a:t>L</a:t>
            </a:r>
            <a:r>
              <a:rPr lang="en-US" altLang="ko-KR" dirty="0" smtClean="0"/>
              <a:t>idar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0" y="3212504"/>
            <a:ext cx="4184650" cy="2353865"/>
          </a:xfrm>
        </p:spPr>
      </p:pic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441BE94-1351-47BB-9705-1CCD87DA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Camera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04" y="2850899"/>
            <a:ext cx="3305175" cy="3305175"/>
          </a:xfrm>
        </p:spPr>
      </p:pic>
      <p:sp>
        <p:nvSpPr>
          <p:cNvPr id="10" name="오른쪽 화살표 9"/>
          <p:cNvSpPr/>
          <p:nvPr/>
        </p:nvSpPr>
        <p:spPr>
          <a:xfrm>
            <a:off x="3988730" y="3556144"/>
            <a:ext cx="2133600" cy="1459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69" y="5451224"/>
            <a:ext cx="3238500" cy="1409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12" y="5317757"/>
            <a:ext cx="2419688" cy="16766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4830" y="1528780"/>
            <a:ext cx="880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카메라만으로도 거리를 측정할 수 있다면</a:t>
            </a:r>
            <a:r>
              <a:rPr lang="en-US" altLang="ko-KR" dirty="0"/>
              <a:t>, </a:t>
            </a:r>
            <a:r>
              <a:rPr lang="ko-KR" altLang="en-US" dirty="0"/>
              <a:t>더 저렴한 가격에 효과를 누릴 수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8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5332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Image Depth </a:t>
            </a:r>
            <a:r>
              <a:rPr lang="en-US" altLang="ko-KR" sz="4800" dirty="0" smtClean="0"/>
              <a:t>Test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424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Depth Test - Desktop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1"/>
            <a:ext cx="5514919" cy="21514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1239496"/>
            <a:ext cx="4813246" cy="21819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867415"/>
            <a:ext cx="5514919" cy="2333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3867415"/>
            <a:ext cx="5089993" cy="22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Depth Test - Desktop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 </a:t>
            </a:r>
            <a:r>
              <a:rPr lang="en-US" altLang="ko-KR" dirty="0" smtClean="0"/>
              <a:t>FPS : 53</a:t>
            </a:r>
          </a:p>
          <a:p>
            <a:endParaRPr lang="en-US" altLang="ko-KR" dirty="0"/>
          </a:p>
          <a:p>
            <a:r>
              <a:rPr lang="ko-KR" altLang="en-US" dirty="0" smtClean="0"/>
              <a:t>멀리 있는 차량은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로 나타내지 못하더라도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정도 가까운 거리에 있는 차량들은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에 나타난다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그러나 어두운 곳이나 그림자가 많은 환경 </a:t>
            </a:r>
            <a:r>
              <a:rPr lang="en-US" altLang="ko-KR" dirty="0" smtClean="0"/>
              <a:t>(ex: </a:t>
            </a:r>
            <a:r>
              <a:rPr lang="ko-KR" altLang="en-US" dirty="0" smtClean="0"/>
              <a:t>다리 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좋은 결과를 내지 못하였다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69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Depth Test – Tx1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8" y="1620093"/>
            <a:ext cx="8486274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Depth Test </a:t>
            </a:r>
            <a:r>
              <a:rPr lang="en-US" altLang="ko-KR" dirty="0" smtClean="0"/>
              <a:t>– Tx1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 </a:t>
            </a:r>
            <a:r>
              <a:rPr lang="en-US" altLang="ko-KR" dirty="0" smtClean="0"/>
              <a:t>FPS : 3</a:t>
            </a:r>
          </a:p>
          <a:p>
            <a:endParaRPr lang="en-US" altLang="ko-KR" dirty="0"/>
          </a:p>
          <a:p>
            <a:r>
              <a:rPr lang="ko-KR" altLang="en-US" dirty="0" smtClean="0"/>
              <a:t>학습에 </a:t>
            </a:r>
            <a:r>
              <a:rPr lang="en-US" altLang="ko-KR" dirty="0" err="1" smtClean="0"/>
              <a:t>Kitti</a:t>
            </a:r>
            <a:r>
              <a:rPr lang="en-US" altLang="ko-KR" dirty="0" smtClean="0"/>
              <a:t> dataset</a:t>
            </a:r>
            <a:r>
              <a:rPr lang="ko-KR" altLang="en-US" dirty="0" smtClean="0"/>
              <a:t>을 활용한 만큼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실내 가구 등이 비춰지는 환경에서는 정확도가 떨어지는 편이다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FPS</a:t>
            </a:r>
            <a:r>
              <a:rPr lang="ko-KR" altLang="en-US" dirty="0" smtClean="0"/>
              <a:t>가 너무 낮다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system </a:t>
            </a:r>
            <a:r>
              <a:rPr lang="en-US" altLang="ko-KR" dirty="0" err="1" smtClean="0"/>
              <a:t>moniter</a:t>
            </a:r>
            <a:r>
              <a:rPr lang="ko-KR" altLang="en-US" dirty="0" smtClean="0"/>
              <a:t>로 지켜본 결과</a:t>
            </a:r>
            <a:r>
              <a:rPr lang="en-US" altLang="ko-KR" dirty="0"/>
              <a:t>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가 계산을 나눠 진행하고는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에 연산이 몰리는 현상이 보였음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4GB</a:t>
            </a:r>
            <a:r>
              <a:rPr lang="ko-KR" altLang="en-US" dirty="0" smtClean="0"/>
              <a:t>의 용량 중 </a:t>
            </a:r>
            <a:r>
              <a:rPr lang="en-US" altLang="ko-KR" dirty="0" smtClean="0"/>
              <a:t>3.3GB</a:t>
            </a:r>
            <a:r>
              <a:rPr lang="ko-KR" altLang="en-US" dirty="0" smtClean="0"/>
              <a:t>만 사용하고 있음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향상시킬 방법이 필요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09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future </a:t>
            </a:r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앞차의 </a:t>
            </a:r>
            <a:r>
              <a:rPr lang="ko-KR" altLang="en-US" dirty="0" smtClean="0"/>
              <a:t>감지 및 </a:t>
            </a:r>
            <a:r>
              <a:rPr lang="ko-KR" altLang="en-US" dirty="0" smtClean="0"/>
              <a:t>거리계산</a:t>
            </a:r>
            <a:endParaRPr lang="en-US" altLang="ko-KR" dirty="0" smtClean="0"/>
          </a:p>
          <a:p>
            <a:r>
              <a:rPr lang="ko-KR" altLang="en-US" dirty="0" smtClean="0"/>
              <a:t>내 차량의 속도를 기반으로 </a:t>
            </a:r>
            <a:r>
              <a:rPr lang="ko-KR" altLang="en-US" dirty="0" smtClean="0"/>
              <a:t>앞차의 속도 예측</a:t>
            </a:r>
            <a:endParaRPr lang="en-US" altLang="ko-KR" dirty="0"/>
          </a:p>
          <a:p>
            <a:r>
              <a:rPr lang="ko-KR" altLang="en-US" dirty="0" smtClean="0"/>
              <a:t>가용자원의 최적화로 </a:t>
            </a:r>
            <a:r>
              <a:rPr lang="en-US" altLang="ko-KR" dirty="0" smtClean="0"/>
              <a:t>FPS</a:t>
            </a:r>
            <a:r>
              <a:rPr lang="ko-KR" altLang="en-US" dirty="0" smtClean="0"/>
              <a:t>를 실용 가능한 수준인 </a:t>
            </a:r>
            <a:r>
              <a:rPr lang="en-US" altLang="ko-KR" dirty="0" smtClean="0"/>
              <a:t>12FPS </a:t>
            </a:r>
            <a:r>
              <a:rPr lang="ko-KR" altLang="en-US" dirty="0" smtClean="0"/>
              <a:t>이상까지 </a:t>
            </a:r>
            <a:r>
              <a:rPr lang="ko-KR" altLang="en-US" dirty="0" smtClean="0"/>
              <a:t>증대</a:t>
            </a:r>
            <a:endParaRPr lang="en-US" altLang="ko-KR" dirty="0" smtClean="0"/>
          </a:p>
          <a:p>
            <a:r>
              <a:rPr lang="ko-KR" altLang="en-US" dirty="0" smtClean="0"/>
              <a:t>최종적으로 앞차의 속도와 거리를 토대로 일정거리를 유지하면서 운행하는 </a:t>
            </a:r>
            <a:r>
              <a:rPr lang="ko-KR" altLang="en-US" dirty="0" err="1" smtClean="0"/>
              <a:t>적응형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순향</a:t>
            </a:r>
            <a:r>
              <a:rPr lang="ko-KR" altLang="en-US" dirty="0" smtClean="0"/>
              <a:t> 제어장치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BD749B-A33E-4859-BAEB-F3F9D7C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9480C2-DBE3-4D0C-B9FF-ECCCD94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</a:t>
            </a:r>
            <a:r>
              <a:rPr lang="en-US" altLang="ko-KR" dirty="0" smtClean="0"/>
              <a:t>Depth Map</a:t>
            </a:r>
          </a:p>
          <a:p>
            <a:pPr lvl="1"/>
            <a:r>
              <a:rPr lang="en-US" altLang="ko-KR" dirty="0" smtClean="0"/>
              <a:t>Stereo</a:t>
            </a:r>
          </a:p>
          <a:p>
            <a:pPr lvl="1"/>
            <a:r>
              <a:rPr lang="en-US" altLang="ko-KR" dirty="0" smtClean="0"/>
              <a:t>monocular</a:t>
            </a:r>
            <a:endParaRPr lang="en-US" altLang="ko-KR" dirty="0"/>
          </a:p>
          <a:p>
            <a:r>
              <a:rPr lang="en-US" altLang="ko-KR" dirty="0"/>
              <a:t>Adaptive Cruise </a:t>
            </a:r>
            <a:r>
              <a:rPr lang="en-US" altLang="ko-KR" dirty="0" smtClean="0"/>
              <a:t>Control</a:t>
            </a:r>
          </a:p>
          <a:p>
            <a:r>
              <a:rPr lang="en-US" altLang="ko-KR" dirty="0" err="1" smtClean="0"/>
              <a:t>Imege</a:t>
            </a:r>
            <a:r>
              <a:rPr lang="en-US" altLang="ko-KR" dirty="0" smtClean="0"/>
              <a:t> Depth </a:t>
            </a:r>
            <a:r>
              <a:rPr lang="en-US" altLang="ko-KR" dirty="0"/>
              <a:t>Test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 Desktop</a:t>
            </a:r>
          </a:p>
          <a:p>
            <a:pPr lvl="1"/>
            <a:r>
              <a:rPr lang="en-US" altLang="ko-KR" dirty="0" err="1" smtClean="0"/>
              <a:t>Tx</a:t>
            </a:r>
            <a:r>
              <a:rPr lang="en-US" altLang="ko-KR" dirty="0" smtClean="0"/>
              <a:t> board</a:t>
            </a:r>
          </a:p>
          <a:p>
            <a:r>
              <a:rPr lang="en-US" altLang="ko-KR" dirty="0"/>
              <a:t>future </a:t>
            </a:r>
            <a:r>
              <a:rPr lang="en-US" altLang="ko-KR" dirty="0" smtClean="0"/>
              <a:t>goals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0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72408" y="30480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Image depth map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86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depth map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이미지의 </a:t>
            </a:r>
            <a:r>
              <a:rPr lang="en-US" altLang="ko-KR" dirty="0" smtClean="0"/>
              <a:t>3D</a:t>
            </a:r>
            <a:r>
              <a:rPr lang="ko-KR" altLang="en-US" dirty="0" smtClean="0"/>
              <a:t>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주어진 이미지에서 </a:t>
            </a:r>
            <a:r>
              <a:rPr lang="en-US" altLang="ko-KR" dirty="0" smtClean="0"/>
              <a:t>z</a:t>
            </a:r>
            <a:r>
              <a:rPr lang="ko-KR" altLang="en-US" dirty="0" smtClean="0"/>
              <a:t>축 방향의 거리를 시각화 한 </a:t>
            </a:r>
            <a:r>
              <a:rPr lang="en-US" altLang="ko-KR" dirty="0" smtClean="0"/>
              <a:t>map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46" y="2892096"/>
            <a:ext cx="5598695" cy="31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2AA76A-678C-4AF3-8472-46731C19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 Map by Stereo image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77334" y="1390568"/>
            <a:ext cx="8596668" cy="3880773"/>
          </a:xfrm>
        </p:spPr>
        <p:txBody>
          <a:bodyPr/>
          <a:lstStyle/>
          <a:p>
            <a:r>
              <a:rPr lang="ko-KR" altLang="en-US" dirty="0" err="1" smtClean="0"/>
              <a:t>시각차가</a:t>
            </a:r>
            <a:r>
              <a:rPr lang="ko-KR" altLang="en-US" dirty="0" smtClean="0"/>
              <a:t> 존재하는 두 개의 이미지를 받아 이미지의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알아내는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사람이 양안을 통해 거리식별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것과 같음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05" y="2711368"/>
            <a:ext cx="496321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2AA76A-678C-4AF3-8472-46731C19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Map by Stereo image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31" y="2160588"/>
            <a:ext cx="2859325" cy="388143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70705"/>
            <a:ext cx="4184650" cy="3061203"/>
          </a:xfrm>
        </p:spPr>
      </p:pic>
      <p:sp>
        <p:nvSpPr>
          <p:cNvPr id="11" name="오른쪽 화살표 10"/>
          <p:cNvSpPr/>
          <p:nvPr/>
        </p:nvSpPr>
        <p:spPr>
          <a:xfrm rot="2270966">
            <a:off x="3960513" y="3296431"/>
            <a:ext cx="1367555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9238832">
            <a:off x="3953267" y="4518614"/>
            <a:ext cx="1367555" cy="3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0226" y="1556084"/>
            <a:ext cx="4298334" cy="37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image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0226" y="6201533"/>
            <a:ext cx="4298334" cy="37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Rigth</a:t>
            </a:r>
            <a:r>
              <a:rPr lang="en-US" altLang="ko-KR" dirty="0" smtClean="0"/>
              <a:t>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2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Map by </a:t>
            </a:r>
            <a:r>
              <a:rPr lang="en-US" altLang="ko-KR" dirty="0" smtClean="0"/>
              <a:t>Monocular image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smtClean="0"/>
              <a:t>(our goal)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영상정보의 </a:t>
            </a:r>
            <a:r>
              <a:rPr lang="en-US" altLang="ko-KR" dirty="0" smtClean="0"/>
              <a:t>1frame</a:t>
            </a:r>
            <a:r>
              <a:rPr lang="ko-KR" altLang="en-US" dirty="0" smtClean="0"/>
              <a:t> 이전 영상정보와 </a:t>
            </a:r>
            <a:r>
              <a:rPr lang="en-US" altLang="ko-KR" dirty="0" smtClean="0"/>
              <a:t>1frame </a:t>
            </a:r>
            <a:r>
              <a:rPr lang="ko-KR" altLang="en-US" dirty="0" smtClean="0"/>
              <a:t>이후 영상정보를 기반으로 예측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37" y="2764842"/>
            <a:ext cx="6392665" cy="35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6556" y="301591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Adaptive Cruise Control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586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Cruise </a:t>
            </a:r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앞차와의 거리를 </a:t>
            </a:r>
            <a:r>
              <a:rPr lang="ko-KR" altLang="en-US" dirty="0" err="1" smtClean="0"/>
              <a:t>레이다</a:t>
            </a:r>
            <a:r>
              <a:rPr lang="ko-KR" altLang="en-US" dirty="0" smtClean="0"/>
              <a:t> 센서를 사용하여 유지하며 운행하는 시스템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72" y="3297779"/>
            <a:ext cx="5944430" cy="2743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6041362"/>
            <a:ext cx="64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하지만 </a:t>
            </a:r>
            <a:r>
              <a:rPr lang="ko-KR" altLang="en-US" dirty="0" err="1" smtClean="0">
                <a:solidFill>
                  <a:srgbClr val="FF0000"/>
                </a:solidFill>
              </a:rPr>
              <a:t>레이다를</a:t>
            </a:r>
            <a:r>
              <a:rPr lang="ko-KR" altLang="en-US" dirty="0" smtClean="0">
                <a:solidFill>
                  <a:srgbClr val="FF0000"/>
                </a:solidFill>
              </a:rPr>
              <a:t> 사용하는 것은 상당한 비용이 요구됨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283</TotalTime>
  <Words>265</Words>
  <Application>Microsoft Office PowerPoint</Application>
  <PresentationFormat>와이드스크린</PresentationFormat>
  <Paragraphs>54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HY그래픽M</vt:lpstr>
      <vt:lpstr>맑은 고딕</vt:lpstr>
      <vt:lpstr>Arial</vt:lpstr>
      <vt:lpstr>Trebuchet MS</vt:lpstr>
      <vt:lpstr>Wingdings 3</vt:lpstr>
      <vt:lpstr>패싯</vt:lpstr>
      <vt:lpstr> Adaptive Cruise Control by Monocular Depth Estimation</vt:lpstr>
      <vt:lpstr>Introduction</vt:lpstr>
      <vt:lpstr>Image depth map</vt:lpstr>
      <vt:lpstr>Image depth map</vt:lpstr>
      <vt:lpstr>Depth Map by Stereo image</vt:lpstr>
      <vt:lpstr>Depth Map by Stereo image</vt:lpstr>
      <vt:lpstr>Depth Map by Monocular image  (our goal)</vt:lpstr>
      <vt:lpstr>Adaptive Cruise Control</vt:lpstr>
      <vt:lpstr>Adaptive Cruise Control</vt:lpstr>
      <vt:lpstr>Adaptive Cruise Control</vt:lpstr>
      <vt:lpstr>Image Depth Test</vt:lpstr>
      <vt:lpstr>Image Depth Test - Desktop</vt:lpstr>
      <vt:lpstr>Image Depth Test - Desktop</vt:lpstr>
      <vt:lpstr>Image Depth Test – Tx1</vt:lpstr>
      <vt:lpstr>Image Depth Test – Tx1</vt:lpstr>
      <vt:lpstr>future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Adaptive Cruise Control by Monocular Depth Estimation</dc:title>
  <dc:creator>Jang seojin</dc:creator>
  <cp:lastModifiedBy>Windows 사용자</cp:lastModifiedBy>
  <cp:revision>44</cp:revision>
  <dcterms:created xsi:type="dcterms:W3CDTF">2020-05-06T06:28:40Z</dcterms:created>
  <dcterms:modified xsi:type="dcterms:W3CDTF">2020-05-06T13:07:06Z</dcterms:modified>
</cp:coreProperties>
</file>