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57" r:id="rId3"/>
    <p:sldId id="274" r:id="rId4"/>
    <p:sldId id="293" r:id="rId5"/>
    <p:sldId id="295" r:id="rId6"/>
    <p:sldId id="279" r:id="rId7"/>
    <p:sldId id="288" r:id="rId8"/>
    <p:sldId id="289" r:id="rId9"/>
    <p:sldId id="290" r:id="rId10"/>
    <p:sldId id="292" r:id="rId11"/>
    <p:sldId id="29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1B7968-6CC0-4E37-AEE7-292FB3648F8F}" v="50" dt="2020-06-27T07:17:51.0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준석" userId="11b728295483b41d" providerId="LiveId" clId="{DA1B7968-6CC0-4E37-AEE7-292FB3648F8F}"/>
    <pc:docChg chg="undo custSel addSld modSld">
      <pc:chgData name="이 준석" userId="11b728295483b41d" providerId="LiveId" clId="{DA1B7968-6CC0-4E37-AEE7-292FB3648F8F}" dt="2020-06-27T07:18:47.219" v="686" actId="1076"/>
      <pc:docMkLst>
        <pc:docMk/>
      </pc:docMkLst>
      <pc:sldChg chg="addSp delSp modSp mod">
        <pc:chgData name="이 준석" userId="11b728295483b41d" providerId="LiveId" clId="{DA1B7968-6CC0-4E37-AEE7-292FB3648F8F}" dt="2020-06-27T07:13:42.110" v="487"/>
        <pc:sldMkLst>
          <pc:docMk/>
          <pc:sldMk cId="2567282445" sldId="274"/>
        </pc:sldMkLst>
        <pc:spChg chg="add mod">
          <ac:chgData name="이 준석" userId="11b728295483b41d" providerId="LiveId" clId="{DA1B7968-6CC0-4E37-AEE7-292FB3648F8F}" dt="2020-06-27T07:13:42.110" v="487"/>
          <ac:spMkLst>
            <pc:docMk/>
            <pc:sldMk cId="2567282445" sldId="274"/>
            <ac:spMk id="7" creationId="{AEAAB41C-6545-48AF-B790-EB72399D987F}"/>
          </ac:spMkLst>
        </pc:spChg>
        <pc:spChg chg="add mod">
          <ac:chgData name="이 준석" userId="11b728295483b41d" providerId="LiveId" clId="{DA1B7968-6CC0-4E37-AEE7-292FB3648F8F}" dt="2020-06-27T07:11:44.182" v="232"/>
          <ac:spMkLst>
            <pc:docMk/>
            <pc:sldMk cId="2567282445" sldId="274"/>
            <ac:spMk id="9" creationId="{53F759BF-7C7A-4434-AC49-DBE8216C3D4F}"/>
          </ac:spMkLst>
        </pc:spChg>
        <pc:spChg chg="add mod">
          <ac:chgData name="이 준석" userId="11b728295483b41d" providerId="LiveId" clId="{DA1B7968-6CC0-4E37-AEE7-292FB3648F8F}" dt="2020-06-27T07:12:02.549" v="244" actId="20577"/>
          <ac:spMkLst>
            <pc:docMk/>
            <pc:sldMk cId="2567282445" sldId="274"/>
            <ac:spMk id="10" creationId="{53B89842-9978-4521-ADFD-62DBCFC24F20}"/>
          </ac:spMkLst>
        </pc:spChg>
        <pc:graphicFrameChg chg="add del mod modGraphic">
          <ac:chgData name="이 준석" userId="11b728295483b41d" providerId="LiveId" clId="{DA1B7968-6CC0-4E37-AEE7-292FB3648F8F}" dt="2020-06-27T06:38:37.307" v="5"/>
          <ac:graphicFrameMkLst>
            <pc:docMk/>
            <pc:sldMk cId="2567282445" sldId="274"/>
            <ac:graphicFrameMk id="3" creationId="{0641917B-0E67-41C7-B0A0-D5B9D2630F16}"/>
          </ac:graphicFrameMkLst>
        </pc:graphicFrameChg>
        <pc:picChg chg="add del mod">
          <ac:chgData name="이 준석" userId="11b728295483b41d" providerId="LiveId" clId="{DA1B7968-6CC0-4E37-AEE7-292FB3648F8F}" dt="2020-06-27T06:39:38.815" v="12" actId="478"/>
          <ac:picMkLst>
            <pc:docMk/>
            <pc:sldMk cId="2567282445" sldId="274"/>
            <ac:picMk id="5" creationId="{A8F433B3-A9F9-4707-8618-6CEB811AE050}"/>
          </ac:picMkLst>
        </pc:picChg>
        <pc:picChg chg="add mod">
          <ac:chgData name="이 준석" userId="11b728295483b41d" providerId="LiveId" clId="{DA1B7968-6CC0-4E37-AEE7-292FB3648F8F}" dt="2020-06-27T07:11:28.156" v="204" actId="1076"/>
          <ac:picMkLst>
            <pc:docMk/>
            <pc:sldMk cId="2567282445" sldId="274"/>
            <ac:picMk id="6" creationId="{88B60585-BDE8-4DC3-8BB3-0918B1A1D59A}"/>
          </ac:picMkLst>
        </pc:picChg>
        <pc:picChg chg="add mod">
          <ac:chgData name="이 준석" userId="11b728295483b41d" providerId="LiveId" clId="{DA1B7968-6CC0-4E37-AEE7-292FB3648F8F}" dt="2020-06-27T07:11:56.933" v="235" actId="1076"/>
          <ac:picMkLst>
            <pc:docMk/>
            <pc:sldMk cId="2567282445" sldId="274"/>
            <ac:picMk id="8" creationId="{99655F65-420E-4FA5-84A0-8CEC57E3A9E1}"/>
          </ac:picMkLst>
        </pc:picChg>
      </pc:sldChg>
      <pc:sldChg chg="addSp delSp modSp add mod">
        <pc:chgData name="이 준석" userId="11b728295483b41d" providerId="LiveId" clId="{DA1B7968-6CC0-4E37-AEE7-292FB3648F8F}" dt="2020-06-27T07:18:47.219" v="686" actId="1076"/>
        <pc:sldMkLst>
          <pc:docMk/>
          <pc:sldMk cId="4217734908" sldId="286"/>
        </pc:sldMkLst>
        <pc:spChg chg="add mod">
          <ac:chgData name="이 준석" userId="11b728295483b41d" providerId="LiveId" clId="{DA1B7968-6CC0-4E37-AEE7-292FB3648F8F}" dt="2020-06-27T07:18:47.219" v="686" actId="1076"/>
          <ac:spMkLst>
            <pc:docMk/>
            <pc:sldMk cId="4217734908" sldId="286"/>
            <ac:spMk id="3" creationId="{C7C02EE6-CFC1-4F5A-86DA-587208FFFC32}"/>
          </ac:spMkLst>
        </pc:spChg>
        <pc:spChg chg="del">
          <ac:chgData name="이 준석" userId="11b728295483b41d" providerId="LiveId" clId="{DA1B7968-6CC0-4E37-AEE7-292FB3648F8F}" dt="2020-06-27T07:15:17.220" v="491" actId="478"/>
          <ac:spMkLst>
            <pc:docMk/>
            <pc:sldMk cId="4217734908" sldId="286"/>
            <ac:spMk id="7" creationId="{AEAAB41C-6545-48AF-B790-EB72399D987F}"/>
          </ac:spMkLst>
        </pc:spChg>
        <pc:spChg chg="del">
          <ac:chgData name="이 준석" userId="11b728295483b41d" providerId="LiveId" clId="{DA1B7968-6CC0-4E37-AEE7-292FB3648F8F}" dt="2020-06-27T07:15:11.060" v="489" actId="478"/>
          <ac:spMkLst>
            <pc:docMk/>
            <pc:sldMk cId="4217734908" sldId="286"/>
            <ac:spMk id="9" creationId="{53F759BF-7C7A-4434-AC49-DBE8216C3D4F}"/>
          </ac:spMkLst>
        </pc:spChg>
        <pc:spChg chg="del mod">
          <ac:chgData name="이 준석" userId="11b728295483b41d" providerId="LiveId" clId="{DA1B7968-6CC0-4E37-AEE7-292FB3648F8F}" dt="2020-06-27T07:15:19.577" v="493" actId="478"/>
          <ac:spMkLst>
            <pc:docMk/>
            <pc:sldMk cId="4217734908" sldId="286"/>
            <ac:spMk id="10" creationId="{53B89842-9978-4521-ADFD-62DBCFC24F20}"/>
          </ac:spMkLst>
        </pc:spChg>
        <pc:spChg chg="add mod">
          <ac:chgData name="이 준석" userId="11b728295483b41d" providerId="LiveId" clId="{DA1B7968-6CC0-4E37-AEE7-292FB3648F8F}" dt="2020-06-27T07:18:47.219" v="686" actId="1076"/>
          <ac:spMkLst>
            <pc:docMk/>
            <pc:sldMk cId="4217734908" sldId="286"/>
            <ac:spMk id="13" creationId="{77573E72-0D9D-4816-8422-5E493E880DB8}"/>
          </ac:spMkLst>
        </pc:spChg>
        <pc:picChg chg="del">
          <ac:chgData name="이 준석" userId="11b728295483b41d" providerId="LiveId" clId="{DA1B7968-6CC0-4E37-AEE7-292FB3648F8F}" dt="2020-06-27T07:15:11.060" v="489" actId="478"/>
          <ac:picMkLst>
            <pc:docMk/>
            <pc:sldMk cId="4217734908" sldId="286"/>
            <ac:picMk id="6" creationId="{88B60585-BDE8-4DC3-8BB3-0918B1A1D59A}"/>
          </ac:picMkLst>
        </pc:picChg>
        <pc:picChg chg="mod">
          <ac:chgData name="이 준석" userId="11b728295483b41d" providerId="LiveId" clId="{DA1B7968-6CC0-4E37-AEE7-292FB3648F8F}" dt="2020-06-27T07:18:47.219" v="686" actId="1076"/>
          <ac:picMkLst>
            <pc:docMk/>
            <pc:sldMk cId="4217734908" sldId="286"/>
            <ac:picMk id="8" creationId="{99655F65-420E-4FA5-84A0-8CEC57E3A9E1}"/>
          </ac:picMkLst>
        </pc:picChg>
        <pc:cxnChg chg="add del">
          <ac:chgData name="이 준석" userId="11b728295483b41d" providerId="LiveId" clId="{DA1B7968-6CC0-4E37-AEE7-292FB3648F8F}" dt="2020-06-27T07:16:39.311" v="499" actId="11529"/>
          <ac:cxnSpMkLst>
            <pc:docMk/>
            <pc:sldMk cId="4217734908" sldId="286"/>
            <ac:cxnSpMk id="5" creationId="{E437FBBA-C0FF-477D-8680-EA90A2070AF5}"/>
          </ac:cxnSpMkLst>
        </pc:cxnChg>
        <pc:cxnChg chg="add mod">
          <ac:chgData name="이 준석" userId="11b728295483b41d" providerId="LiveId" clId="{DA1B7968-6CC0-4E37-AEE7-292FB3648F8F}" dt="2020-06-27T07:18:47.219" v="686" actId="1076"/>
          <ac:cxnSpMkLst>
            <pc:docMk/>
            <pc:sldMk cId="4217734908" sldId="286"/>
            <ac:cxnSpMk id="12" creationId="{935543FC-4F12-401E-9F19-0DE13CE439D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CBBB9-88DE-4C38-BDC3-7138038B1A5D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2B03B-BF73-4E54-8246-723C1A441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161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2B03B-BF73-4E54-8246-723C1A441F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864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2B03B-BF73-4E54-8246-723C1A441F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508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2B03B-BF73-4E54-8246-723C1A441FF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499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2B03B-BF73-4E54-8246-723C1A441FF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903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62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3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8540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359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4984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863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384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89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14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1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3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7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49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89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1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55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A4C1C-0DBC-4EC9-A647-4CDCF5368D7D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1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4459C2-DFDC-44C9-889A-CC6053991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 </a:t>
            </a:r>
            <a:r>
              <a:rPr lang="en-US" altLang="ko-KR" b="1" dirty="0"/>
              <a:t>Adaptive Cruise Control by Monocular Depth Estimation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F7545DC-3D64-4CA9-B416-A4DAF8837D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김용준 이준석</a:t>
            </a:r>
          </a:p>
        </p:txBody>
      </p:sp>
    </p:spTree>
    <p:extLst>
      <p:ext uri="{BB962C8B-B14F-4D97-AF65-F5344CB8AC3E}">
        <p14:creationId xmlns:p14="http://schemas.microsoft.com/office/powerpoint/2010/main" val="170132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결과향상비교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Mask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 smtClean="0"/>
              <a:t>crop</a:t>
            </a:r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18"/>
          <a:stretch/>
        </p:blipFill>
        <p:spPr>
          <a:xfrm>
            <a:off x="1009489" y="2967828"/>
            <a:ext cx="3324723" cy="3509934"/>
          </a:xfrm>
        </p:spPr>
      </p:pic>
      <p:pic>
        <p:nvPicPr>
          <p:cNvPr id="13" name="내용 개체 틀 12"/>
          <p:cNvPicPr>
            <a:picLocks noGrp="1" noChangeAspect="1"/>
          </p:cNvPicPr>
          <p:nvPr>
            <p:ph sz="quarter" idx="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95"/>
          <a:stretch/>
        </p:blipFill>
        <p:spPr>
          <a:xfrm>
            <a:off x="5413403" y="2967828"/>
            <a:ext cx="3319892" cy="3509934"/>
          </a:xfrm>
        </p:spPr>
      </p:pic>
    </p:spTree>
    <p:extLst>
      <p:ext uri="{BB962C8B-B14F-4D97-AF65-F5344CB8AC3E}">
        <p14:creationId xmlns:p14="http://schemas.microsoft.com/office/powerpoint/2010/main" val="15545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향후 진행방향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가장 최적화된 </a:t>
            </a:r>
            <a:r>
              <a:rPr lang="en-US" altLang="ko-KR" dirty="0" smtClean="0">
                <a:sym typeface="Wingdings" panose="05000000000000000000" pitchFamily="2" charset="2"/>
              </a:rPr>
              <a:t>Object detection</a:t>
            </a:r>
            <a:r>
              <a:rPr lang="ko-KR" altLang="en-US" dirty="0" smtClean="0">
                <a:sym typeface="Wingdings" panose="05000000000000000000" pitchFamily="2" charset="2"/>
              </a:rPr>
              <a:t>을 적용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Depth map model</a:t>
            </a:r>
            <a:r>
              <a:rPr lang="ko-KR" altLang="en-US" dirty="0" smtClean="0">
                <a:sym typeface="Wingdings" panose="05000000000000000000" pitchFamily="2" charset="2"/>
              </a:rPr>
              <a:t>의 성능 향상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Depth map image </a:t>
            </a:r>
            <a:r>
              <a:rPr lang="ko-KR" altLang="en-US" dirty="0" smtClean="0">
                <a:sym typeface="Wingdings" panose="05000000000000000000" pitchFamily="2" charset="2"/>
              </a:rPr>
              <a:t>생성시간의 단축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>
                <a:sym typeface="Wingdings" panose="05000000000000000000" pitchFamily="2" charset="2"/>
              </a:rPr>
              <a:t>Torch  </a:t>
            </a:r>
            <a:r>
              <a:rPr lang="en-US" altLang="ko-KR" dirty="0" err="1">
                <a:sym typeface="Wingdings" panose="05000000000000000000" pitchFamily="2" charset="2"/>
              </a:rPr>
              <a:t>onnx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en-US" altLang="ko-KR" dirty="0" err="1">
                <a:sym typeface="Wingdings" panose="05000000000000000000" pitchFamily="2" charset="2"/>
              </a:rPr>
              <a:t>TensorRT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모델로 변경 시도 </a:t>
            </a:r>
            <a:r>
              <a:rPr lang="ko-KR" altLang="en-US" dirty="0" smtClean="0">
                <a:sym typeface="Wingdings" panose="05000000000000000000" pitchFamily="2" charset="2"/>
              </a:rPr>
              <a:t>예정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Gpu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&lt;-&gt;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Cpu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간의 데이터 이동시간 단축</a:t>
            </a:r>
            <a:r>
              <a:rPr lang="en-US" altLang="ko-KR" dirty="0" smtClean="0">
                <a:sym typeface="Wingdings" panose="05000000000000000000" pitchFamily="2" charset="2"/>
              </a:rPr>
              <a:t> (zero copy)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Magma </a:t>
            </a:r>
            <a:r>
              <a:rPr lang="ko-KR" altLang="en-US" dirty="0" smtClean="0">
                <a:sym typeface="Wingdings" panose="05000000000000000000" pitchFamily="2" charset="2"/>
              </a:rPr>
              <a:t>기반 </a:t>
            </a:r>
            <a:r>
              <a:rPr lang="en-US" altLang="ko-KR" dirty="0" smtClean="0">
                <a:sym typeface="Wingdings" panose="05000000000000000000" pitchFamily="2" charset="2"/>
              </a:rPr>
              <a:t>depth map </a:t>
            </a:r>
            <a:r>
              <a:rPr lang="ko-KR" altLang="en-US" dirty="0" smtClean="0">
                <a:sym typeface="Wingdings" panose="05000000000000000000" pitchFamily="2" charset="2"/>
              </a:rPr>
              <a:t>이 아닌 더 빠른 </a:t>
            </a:r>
            <a:r>
              <a:rPr lang="en-US" altLang="ko-KR" dirty="0" smtClean="0">
                <a:sym typeface="Wingdings" panose="05000000000000000000" pitchFamily="2" charset="2"/>
              </a:rPr>
              <a:t>LUT</a:t>
            </a:r>
            <a:r>
              <a:rPr lang="ko-KR" altLang="en-US" dirty="0" smtClean="0">
                <a:sym typeface="Wingdings" panose="05000000000000000000" pitchFamily="2" charset="2"/>
              </a:rPr>
              <a:t>사용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Model </a:t>
            </a:r>
            <a:r>
              <a:rPr lang="ko-KR" altLang="en-US" dirty="0">
                <a:sym typeface="Wingdings" panose="05000000000000000000" pitchFamily="2" charset="2"/>
              </a:rPr>
              <a:t>최적화 실패 시 </a:t>
            </a:r>
            <a:r>
              <a:rPr lang="en-US" altLang="ko-KR" dirty="0">
                <a:sym typeface="Wingdings" panose="05000000000000000000" pitchFamily="2" charset="2"/>
              </a:rPr>
              <a:t>Depth AI</a:t>
            </a:r>
            <a:r>
              <a:rPr lang="ko-KR" altLang="en-US" dirty="0">
                <a:sym typeface="Wingdings" panose="05000000000000000000" pitchFamily="2" charset="2"/>
              </a:rPr>
              <a:t>를 다른 것으로 </a:t>
            </a:r>
            <a:r>
              <a:rPr lang="ko-KR" altLang="en-US" dirty="0" smtClean="0">
                <a:sym typeface="Wingdings" panose="05000000000000000000" pitchFamily="2" charset="2"/>
              </a:rPr>
              <a:t>변경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0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9BD749B-A33E-4859-BAEB-F3F9D7C1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Latest 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09480C2-DBE3-4D0C-B9FF-ECCCD944E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Find front car</a:t>
            </a:r>
          </a:p>
          <a:p>
            <a:r>
              <a:rPr lang="en-US" altLang="ko-KR" dirty="0" smtClean="0"/>
              <a:t>ROS &amp; motor control</a:t>
            </a:r>
          </a:p>
        </p:txBody>
      </p:sp>
    </p:spTree>
    <p:extLst>
      <p:ext uri="{BB962C8B-B14F-4D97-AF65-F5344CB8AC3E}">
        <p14:creationId xmlns:p14="http://schemas.microsoft.com/office/powerpoint/2010/main" val="12305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 Front Car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8B60585-BDE8-4DC3-8BB3-0918B1A1D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50017"/>
            <a:ext cx="7401659" cy="18182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EAAB41C-6545-48AF-B790-EB72399D987F}"/>
              </a:ext>
            </a:extLst>
          </p:cNvPr>
          <p:cNvSpPr txBox="1"/>
          <p:nvPr/>
        </p:nvSpPr>
        <p:spPr>
          <a:xfrm>
            <a:off x="4975668" y="4048298"/>
            <a:ext cx="58144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Input image</a:t>
            </a:r>
            <a:r>
              <a:rPr lang="ko-KR" altLang="en-US" dirty="0"/>
              <a:t>를 중앙 부분만 잘라서 </a:t>
            </a:r>
            <a:endParaRPr lang="en-US" altLang="ko-KR" dirty="0"/>
          </a:p>
          <a:p>
            <a:r>
              <a:rPr lang="en-US" altLang="ko-KR" dirty="0"/>
              <a:t>    edge detect</a:t>
            </a:r>
            <a:r>
              <a:rPr lang="ko-KR" altLang="en-US" dirty="0"/>
              <a:t>를 실행</a:t>
            </a:r>
            <a:endParaRPr lang="en-US" altLang="ko-KR" dirty="0"/>
          </a:p>
          <a:p>
            <a:r>
              <a:rPr lang="en-US" altLang="ko-KR" dirty="0"/>
              <a:t>2. Adaptive Cruise Control </a:t>
            </a:r>
            <a:r>
              <a:rPr lang="ko-KR" altLang="en-US" dirty="0"/>
              <a:t>특성상 앞차와</a:t>
            </a:r>
            <a:endParaRPr lang="en-US" altLang="ko-KR" dirty="0"/>
          </a:p>
          <a:p>
            <a:r>
              <a:rPr lang="ko-KR" altLang="en-US" dirty="0"/>
              <a:t>거리가 엄청 멀어질 일이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-&gt; </a:t>
            </a:r>
            <a:r>
              <a:rPr lang="ko-KR" altLang="en-US" dirty="0"/>
              <a:t>보이는 화면 가지고 충분히 </a:t>
            </a:r>
            <a:r>
              <a:rPr lang="en-US" altLang="ko-KR" dirty="0"/>
              <a:t>Front Car</a:t>
            </a:r>
            <a:r>
              <a:rPr lang="ko-KR" altLang="en-US" dirty="0"/>
              <a:t>를 특정 가능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9655F65-420E-4FA5-84A0-8CEC57E3A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4158983"/>
            <a:ext cx="3845572" cy="18182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3F759BF-7C7A-4434-AC49-DBE8216C3D4F}"/>
              </a:ext>
            </a:extLst>
          </p:cNvPr>
          <p:cNvSpPr txBox="1"/>
          <p:nvPr/>
        </p:nvSpPr>
        <p:spPr>
          <a:xfrm>
            <a:off x="677334" y="12700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Desktop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3B89842-9978-4521-ADFD-62DBCFC24F20}"/>
              </a:ext>
            </a:extLst>
          </p:cNvPr>
          <p:cNvSpPr txBox="1"/>
          <p:nvPr/>
        </p:nvSpPr>
        <p:spPr>
          <a:xfrm>
            <a:off x="677333" y="367896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TX1</a:t>
            </a:r>
          </a:p>
        </p:txBody>
      </p:sp>
    </p:spTree>
    <p:extLst>
      <p:ext uri="{BB962C8B-B14F-4D97-AF65-F5344CB8AC3E}">
        <p14:creationId xmlns:p14="http://schemas.microsoft.com/office/powerpoint/2010/main" val="256728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 Front Car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9655F65-420E-4FA5-84A0-8CEC57E3A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67681"/>
            <a:ext cx="6888802" cy="325716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C7C02EE6-CFC1-4F5A-86DA-587208FFFC32}"/>
              </a:ext>
            </a:extLst>
          </p:cNvPr>
          <p:cNvSpPr/>
          <p:nvPr/>
        </p:nvSpPr>
        <p:spPr>
          <a:xfrm>
            <a:off x="2936648" y="1930400"/>
            <a:ext cx="2191310" cy="14559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3" idx="2"/>
            <a:endCxn id="6" idx="0"/>
          </p:cNvCxnSpPr>
          <p:nvPr/>
        </p:nvCxnSpPr>
        <p:spPr>
          <a:xfrm>
            <a:off x="4032303" y="3386380"/>
            <a:ext cx="0" cy="163904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19360" y="5025422"/>
            <a:ext cx="562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앞 차를 인식 가능하지만 차가 멀어지면 인식을 못 함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7334" y="5459374"/>
            <a:ext cx="8396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Object detection</a:t>
            </a:r>
            <a:r>
              <a:rPr lang="ko-KR" altLang="en-US" dirty="0" smtClean="0"/>
              <a:t>을 이용하여 </a:t>
            </a:r>
            <a:r>
              <a:rPr lang="en-US" altLang="ko-KR" dirty="0" smtClean="0"/>
              <a:t>box</a:t>
            </a:r>
            <a:r>
              <a:rPr lang="ko-KR" altLang="en-US" dirty="0" smtClean="0"/>
              <a:t>의 좌표를 통해 앞 차의 위치를 확인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Jetson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30~40</a:t>
            </a:r>
            <a:r>
              <a:rPr lang="ko-KR" altLang="en-US" dirty="0" smtClean="0"/>
              <a:t>프레임의 </a:t>
            </a:r>
            <a:r>
              <a:rPr lang="en-US" altLang="ko-KR" dirty="0" smtClean="0"/>
              <a:t>Object Detection</a:t>
            </a:r>
            <a:r>
              <a:rPr lang="ko-KR" altLang="en-US" dirty="0" smtClean="0"/>
              <a:t>이 있음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Depth Map</a:t>
            </a:r>
            <a:r>
              <a:rPr lang="ko-KR" altLang="en-US" dirty="0" smtClean="0"/>
              <a:t>이</a:t>
            </a:r>
            <a:r>
              <a:rPr lang="en-US" altLang="ko-KR" dirty="0"/>
              <a:t> </a:t>
            </a:r>
            <a:r>
              <a:rPr lang="en-US" altLang="ko-KR" dirty="0" smtClean="0"/>
              <a:t>140ms</a:t>
            </a:r>
            <a:r>
              <a:rPr lang="ko-KR" altLang="en-US" dirty="0" smtClean="0"/>
              <a:t>가 걸리므로 </a:t>
            </a:r>
            <a:r>
              <a:rPr lang="en-US" altLang="ko-KR" dirty="0" smtClean="0"/>
              <a:t>Object Detection</a:t>
            </a:r>
            <a:r>
              <a:rPr lang="ko-KR" altLang="en-US" dirty="0" smtClean="0"/>
              <a:t>이 있어도 크게 차이가 없음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9407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4611"/>
          </a:xfrm>
        </p:spPr>
        <p:txBody>
          <a:bodyPr/>
          <a:lstStyle/>
          <a:p>
            <a:r>
              <a:rPr lang="en-US" altLang="ko-KR" dirty="0" smtClean="0"/>
              <a:t>Optimization Model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77333" y="1898541"/>
            <a:ext cx="2585059" cy="2332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accent1"/>
                </a:solidFill>
              </a:rPr>
              <a:t>Pytorch</a:t>
            </a:r>
            <a:r>
              <a:rPr lang="en-US" altLang="ko-KR" dirty="0" smtClean="0">
                <a:solidFill>
                  <a:schemeClr val="accent1"/>
                </a:solidFill>
              </a:rPr>
              <a:t> Model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33269" y="1894664"/>
            <a:ext cx="2579892" cy="2332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accent1"/>
                </a:solidFill>
              </a:rPr>
              <a:t>TensorRT</a:t>
            </a:r>
            <a:r>
              <a:rPr lang="en-US" altLang="ko-KR" dirty="0" smtClean="0">
                <a:solidFill>
                  <a:schemeClr val="accent1"/>
                </a:solidFill>
              </a:rPr>
              <a:t> Model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3262392" y="2785182"/>
            <a:ext cx="2665710" cy="551461"/>
          </a:xfrm>
          <a:prstGeom prst="rightArrow">
            <a:avLst>
              <a:gd name="adj1" fmla="val 4437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57502" y="4884966"/>
            <a:ext cx="5238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Torch2trt </a:t>
            </a:r>
            <a:r>
              <a:rPr lang="ko-KR" altLang="en-US" dirty="0" smtClean="0"/>
              <a:t>를 이용하여 </a:t>
            </a:r>
            <a:r>
              <a:rPr lang="en-US" altLang="ko-KR" dirty="0" err="1" smtClean="0"/>
              <a:t>TensorRT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모델로 변경 시도</a:t>
            </a:r>
            <a:endParaRPr lang="en-US" altLang="ko-KR" dirty="0" smtClean="0"/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 Torch2trt</a:t>
            </a:r>
            <a:r>
              <a:rPr lang="ko-KR" altLang="en-US" dirty="0" smtClean="0">
                <a:sym typeface="Wingdings" panose="05000000000000000000" pitchFamily="2" charset="2"/>
              </a:rPr>
              <a:t>가 호환성이 떨어져 실패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3240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 &amp; Motor Control</a:t>
            </a:r>
            <a:endParaRPr lang="ko-KR" altLang="en-US" dirty="0"/>
          </a:p>
        </p:txBody>
      </p:sp>
      <p:pic>
        <p:nvPicPr>
          <p:cNvPr id="2050" name="Picture 2" descr="C:\Users\용준\Desktop\Ros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17" y="1389678"/>
            <a:ext cx="6772276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위로 구부러진 화살표 3"/>
          <p:cNvSpPr/>
          <p:nvPr/>
        </p:nvSpPr>
        <p:spPr>
          <a:xfrm>
            <a:off x="2076773" y="4324027"/>
            <a:ext cx="4548752" cy="2169763"/>
          </a:xfrm>
          <a:prstGeom prst="curved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2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9BD749B-A33E-4859-BAEB-F3F9D7C1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방향제어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09480C2-DBE3-4D0C-B9FF-ECCCD944E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1410"/>
            <a:ext cx="8596668" cy="3880773"/>
          </a:xfrm>
        </p:spPr>
        <p:txBody>
          <a:bodyPr/>
          <a:lstStyle/>
          <a:p>
            <a:pPr fontAlgn="base" latinLnBrk="0"/>
            <a:r>
              <a:rPr lang="en-US" altLang="ko-KR" dirty="0" smtClean="0"/>
              <a:t>edge </a:t>
            </a:r>
            <a:r>
              <a:rPr lang="en-US" altLang="ko-KR" dirty="0"/>
              <a:t>detecting</a:t>
            </a:r>
            <a:r>
              <a:rPr lang="ko-KR" altLang="en-US" dirty="0"/>
              <a:t>으로 차선을 검출하고</a:t>
            </a:r>
            <a:r>
              <a:rPr lang="en-US" altLang="ko-KR" dirty="0"/>
              <a:t>, edge</a:t>
            </a:r>
            <a:r>
              <a:rPr lang="ko-KR" altLang="en-US" dirty="0"/>
              <a:t>검출된 픽셀의 좌표에 기인에 중앙점을 두 개 찾는다</a:t>
            </a:r>
            <a:r>
              <a:rPr lang="en-US" altLang="ko-KR" dirty="0"/>
              <a:t>. </a:t>
            </a:r>
            <a:r>
              <a:rPr lang="ko-KR" altLang="en-US" dirty="0"/>
              <a:t>이후 두 중앙점을 토대로 차선의 휘어짐 방향을 계측하는 이전에 비해 상당히 가벼워진 기법을 </a:t>
            </a:r>
            <a:r>
              <a:rPr lang="ko-KR" altLang="en-US" dirty="0" smtClean="0"/>
              <a:t>사용</a:t>
            </a:r>
            <a:endParaRPr lang="ko-KR" altLang="en-US" dirty="0"/>
          </a:p>
          <a:p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05137" y="1930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59593720" descr="EMB000019f026f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84" y="2834105"/>
            <a:ext cx="8519324" cy="335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74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9BD749B-A33E-4859-BAEB-F3F9D7C1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방향제어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05137" y="1930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22357" y="1930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59593720" descr="EMB000019f026f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387600"/>
            <a:ext cx="5855369" cy="342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F09480C2-DBE3-4D0C-B9FF-ECCCD944E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1410"/>
            <a:ext cx="8596668" cy="3880773"/>
          </a:xfrm>
        </p:spPr>
        <p:txBody>
          <a:bodyPr/>
          <a:lstStyle/>
          <a:p>
            <a:pPr fontAlgn="base" latinLnBrk="0"/>
            <a:r>
              <a:rPr lang="ko-KR" altLang="en-US" dirty="0" smtClean="0"/>
              <a:t>이미지의 일부분을 </a:t>
            </a:r>
            <a:r>
              <a:rPr lang="en-US" altLang="ko-KR" dirty="0" smtClean="0"/>
              <a:t>masking</a:t>
            </a:r>
            <a:r>
              <a:rPr lang="ko-KR" altLang="en-US" dirty="0" smtClean="0"/>
              <a:t>한 뒤에 검출을 시도하였음</a:t>
            </a:r>
          </a:p>
          <a:p>
            <a:endParaRPr lang="en-US" altLang="ko-KR" dirty="0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86833" y="1778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35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9BD749B-A33E-4859-BAEB-F3F9D7C1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방향제어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한계점</a:t>
            </a:r>
            <a:r>
              <a:rPr lang="ko-KR" altLang="en-US" dirty="0" smtClean="0"/>
              <a:t>과 </a:t>
            </a:r>
            <a:r>
              <a:rPr lang="ko-KR" altLang="en-US" dirty="0" smtClean="0"/>
              <a:t>향상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en-US" altLang="ko-KR" dirty="0" smtClean="0"/>
              <a:t>masking</a:t>
            </a:r>
            <a:r>
              <a:rPr lang="ko-KR" altLang="en-US" dirty="0"/>
              <a:t>방식의 비효율적 </a:t>
            </a:r>
            <a:r>
              <a:rPr lang="ko-KR" altLang="en-US" dirty="0" err="1" smtClean="0"/>
              <a:t>연산량</a:t>
            </a:r>
            <a:endParaRPr lang="en-US" altLang="ko-KR" dirty="0" smtClean="0"/>
          </a:p>
          <a:p>
            <a:pPr lvl="1" fontAlgn="base" latinLnBrk="0"/>
            <a:r>
              <a:rPr lang="en-US" altLang="ko-KR" dirty="0" smtClean="0"/>
              <a:t>(fps 5.7</a:t>
            </a:r>
            <a:r>
              <a:rPr lang="ko-KR" altLang="en-US" dirty="0" smtClean="0"/>
              <a:t>로 감소</a:t>
            </a:r>
            <a:r>
              <a:rPr lang="en-US" altLang="ko-KR" dirty="0" smtClean="0"/>
              <a:t>)</a:t>
            </a:r>
          </a:p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ko-KR" altLang="en-US" dirty="0"/>
              <a:t>데이터가 튀는 </a:t>
            </a:r>
            <a:r>
              <a:rPr lang="ko-KR" altLang="en-US" dirty="0" smtClean="0"/>
              <a:t>현상</a:t>
            </a:r>
            <a:endParaRPr lang="en-US" altLang="ko-KR" dirty="0" smtClean="0"/>
          </a:p>
          <a:p>
            <a:pPr marL="285750" indent="-285750" fontAlgn="base" latinLnBrk="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fontAlgn="base" latinLnBrk="0"/>
            <a:endParaRPr lang="en-US" altLang="ko-KR" dirty="0"/>
          </a:p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en-US" altLang="ko-KR" dirty="0" smtClean="0"/>
              <a:t>crop</a:t>
            </a:r>
            <a:r>
              <a:rPr lang="ko-KR" altLang="en-US" dirty="0"/>
              <a:t>을 통해 이미지의 </a:t>
            </a:r>
            <a:r>
              <a:rPr lang="ko-KR" altLang="en-US" dirty="0" smtClean="0"/>
              <a:t>일부만을 </a:t>
            </a:r>
            <a:r>
              <a:rPr lang="ko-KR" altLang="en-US" dirty="0"/>
              <a:t>잘라낸 뒤 해당 영역에 대해서만 </a:t>
            </a:r>
            <a:r>
              <a:rPr lang="ko-KR" altLang="en-US" dirty="0" err="1" smtClean="0"/>
              <a:t>필터</a:t>
            </a:r>
            <a:r>
              <a:rPr lang="ko-KR" altLang="en-US" dirty="0" err="1" smtClean="0"/>
              <a:t>링</a:t>
            </a:r>
            <a:endParaRPr lang="en-US" altLang="ko-KR" dirty="0"/>
          </a:p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ko-KR" altLang="en-US" dirty="0"/>
              <a:t>갑작스러운 데이터 변화 감지 및 문제 해결</a:t>
            </a:r>
            <a:endParaRPr lang="en-US" altLang="ko-KR" dirty="0"/>
          </a:p>
          <a:p>
            <a:pPr fontAlgn="base" latinLnBrk="0"/>
            <a:endParaRPr lang="ko-KR" altLang="en-US" dirty="0"/>
          </a:p>
          <a:p>
            <a:pPr fontAlgn="base" latinLnBrk="0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05137" y="1930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22357" y="1930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_x442036776" descr="EMB000019f0270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95" r="63367"/>
          <a:stretch/>
        </p:blipFill>
        <p:spPr bwMode="auto">
          <a:xfrm>
            <a:off x="4620721" y="2878531"/>
            <a:ext cx="3897636" cy="366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74821" y="32860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442035896" descr="EMB000019f0271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23" t="33099" r="25443" b="43130"/>
          <a:stretch/>
        </p:blipFill>
        <p:spPr bwMode="auto">
          <a:xfrm>
            <a:off x="4529766" y="575732"/>
            <a:ext cx="4368528" cy="218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아래쪽 화살표 10"/>
          <p:cNvSpPr/>
          <p:nvPr/>
        </p:nvSpPr>
        <p:spPr>
          <a:xfrm>
            <a:off x="1813302" y="3770951"/>
            <a:ext cx="609055" cy="5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84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590</TotalTime>
  <Words>268</Words>
  <Application>Microsoft Office PowerPoint</Application>
  <PresentationFormat>와이드스크린</PresentationFormat>
  <Paragraphs>54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HY그래픽M</vt:lpstr>
      <vt:lpstr>맑은 고딕</vt:lpstr>
      <vt:lpstr>Arial</vt:lpstr>
      <vt:lpstr>Trebuchet MS</vt:lpstr>
      <vt:lpstr>Wingdings</vt:lpstr>
      <vt:lpstr>Wingdings 3</vt:lpstr>
      <vt:lpstr>패싯</vt:lpstr>
      <vt:lpstr> Adaptive Cruise Control by Monocular Depth Estimation</vt:lpstr>
      <vt:lpstr>Latest result</vt:lpstr>
      <vt:lpstr>Find Front Car</vt:lpstr>
      <vt:lpstr>Find Front Car</vt:lpstr>
      <vt:lpstr>Optimization Model</vt:lpstr>
      <vt:lpstr>ROS &amp; Motor Control</vt:lpstr>
      <vt:lpstr>방향제어</vt:lpstr>
      <vt:lpstr>방향제어</vt:lpstr>
      <vt:lpstr>방향제어 – 한계점과 향상</vt:lpstr>
      <vt:lpstr>결과향상비교</vt:lpstr>
      <vt:lpstr>향후 진행방향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Cruise Control by Monocular Depth Estimation</dc:title>
  <dc:creator>Jang seojin</dc:creator>
  <cp:lastModifiedBy>Windows 사용자</cp:lastModifiedBy>
  <cp:revision>75</cp:revision>
  <dcterms:created xsi:type="dcterms:W3CDTF">2020-05-06T06:28:40Z</dcterms:created>
  <dcterms:modified xsi:type="dcterms:W3CDTF">2020-08-27T05:49:28Z</dcterms:modified>
</cp:coreProperties>
</file>