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8BAF4B9-5409-4E1D-B24E-B52B79D3E5D8}" v="119" dt="2020-01-30T03:48:46.3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2" d="100"/>
          <a:sy n="52" d="100"/>
        </p:scale>
        <p:origin x="36" y="11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48306B-D71A-4736-92FC-71F0E5311C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B5BA309-BAE5-4903-A43B-25C56671C3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0C38A9-B41A-4A6A-85CB-3DB4D6784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2CCEC-EB01-4D80-8684-648333BA15BD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F64B74-1E3B-48D2-8BB9-D125CC5F0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ADCD46-561F-4E0A-BF0A-AE313DCAC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489E3-5371-4DD1-91B6-0B40DE05F4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1467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8C68FB-CCF7-4924-871D-2FBE1C787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4F0A7F8-B77A-44B4-BD5F-2D0A7368BD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25BCA4-AA77-49CC-9297-0FBFC6473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2CCEC-EB01-4D80-8684-648333BA15BD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4A11B9-B9BF-47F7-A9AB-ACD26CF4C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DB4D78-4E42-46C0-BF0A-254E00B8B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489E3-5371-4DD1-91B6-0B40DE05F4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415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970B60D-43B2-4700-A31E-66E898FD6B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E2723FD-1373-4E60-B4A0-A160408C26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84C864-FA5F-40AB-A712-FA473FE2E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2CCEC-EB01-4D80-8684-648333BA15BD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031289-8C27-4F4F-80E4-7E1A42364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DF32A9-7410-4631-95BE-13FAFE0E5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489E3-5371-4DD1-91B6-0B40DE05F4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3023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7628EE-E4AB-469E-B32F-F27CC8194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EC8CB7-F2EF-4759-B8DC-02FEC200BB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ED87BB-7A76-4CBA-8766-2F8521EEF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2CCEC-EB01-4D80-8684-648333BA15BD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F7E0CC-9FA0-474F-A042-C318820FD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F8FD83-BDD1-45D9-AE3B-624BD3F81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489E3-5371-4DD1-91B6-0B40DE05F4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2621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461BF9-FD4B-4414-8321-53F47BD68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1828934-FD1C-4BA5-B856-C4C5CFE94B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B51856-FA59-4EAB-9CF3-207DB510B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2CCEC-EB01-4D80-8684-648333BA15BD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EB454A-BACB-43EB-9523-500D4B3CF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31FA4A-5512-4279-A8AC-A4BA9C1CC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489E3-5371-4DD1-91B6-0B40DE05F4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9947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3AC520-701B-4106-A4C9-B8AF96844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F61A17-ABD5-4164-AB86-765352972C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C605336-0213-412D-9067-E72EA51EA4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25D38A-400A-489F-8F98-02682D6B7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2CCEC-EB01-4D80-8684-648333BA15BD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16B8B1-73A5-46E5-9600-5027F7713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8D81D3B-B8E9-4843-886B-CE360792D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489E3-5371-4DD1-91B6-0B40DE05F4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1061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6326F2-96FB-4FDA-BFD7-F301B6708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A4CD9EC-7DC4-4FFC-B7EF-FA134B5287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3085EE5-C6F2-4903-AE33-4623314536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3F24C89-17A2-4F68-88A0-95DED93438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7C3AB8F-F434-43C9-962C-E6DDD2C187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D4D3387-8AB6-4B36-BC6F-4F3CF4780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2CCEC-EB01-4D80-8684-648333BA15BD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A8FB829-C31C-4C63-BCFD-6682F544F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528DBBD-71FC-43CC-9517-285BE22FF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489E3-5371-4DD1-91B6-0B40DE05F4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8233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A43DC1-A2FF-4F42-9B4B-2F97C8154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F6C65A5-1550-422E-AA83-5D1E3321F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2CCEC-EB01-4D80-8684-648333BA15BD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74DA4AE-E7CC-4092-A07A-4914AA8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C4F2734-B6FB-4FA3-AF8A-6D698AD85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489E3-5371-4DD1-91B6-0B40DE05F4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9098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FAA6003-823E-4B1D-A00E-94BF3C2D5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2CCEC-EB01-4D80-8684-648333BA15BD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50856A9-23EF-4C57-9DFE-F4056F774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AB5E4ED-9761-4524-AFE3-AC0D822C9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489E3-5371-4DD1-91B6-0B40DE05F4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6586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8D12C7-1A8E-477F-969A-452310136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70547E-275E-419F-8366-3E0BB7849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2FEDEB8-2339-4140-B835-0F626FCD3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04697EA-8E36-4E46-8B37-E8437DB01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2CCEC-EB01-4D80-8684-648333BA15BD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F0EC0B-1F55-4427-9142-981BCB8B9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3DF21E-191B-4F7B-99D5-1625B33D3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489E3-5371-4DD1-91B6-0B40DE05F4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4354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278091-7BB6-478B-A83C-43B93863F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CBA3634-73DA-4A8E-9163-9B86920490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A8BD33C-347A-4320-9B6C-8DA478C2A0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A334033-29AC-40D3-AB41-C9C0A71D4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2CCEC-EB01-4D80-8684-648333BA15BD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AC54873-1FBB-45C3-AD12-29037E329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8482D3-BA86-46D4-86AC-0CB6C09E8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489E3-5371-4DD1-91B6-0B40DE05F4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5472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3AC7622-70DF-4418-976D-1B5A15518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83F15A-FD65-409A-9C9D-4EAA19C04C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F8C19B-71E7-476A-B161-5F3B7F51C3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C2CCEC-EB01-4D80-8684-648333BA15BD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C17012-BABB-438D-928A-036332FB74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D1DB54-190A-42D5-85E7-937C85A055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4489E3-5371-4DD1-91B6-0B40DE05F4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2610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7EE4202-203C-4E7F-9C84-50A0A6EE9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en-US" altLang="ko-KR" sz="5800"/>
              <a:t>4</a:t>
            </a:r>
            <a:r>
              <a:rPr lang="ko-KR" altLang="en-US" sz="5800"/>
              <a:t>조 </a:t>
            </a:r>
            <a:r>
              <a:rPr lang="en-US" altLang="ko-KR" sz="5800"/>
              <a:t>2</a:t>
            </a:r>
            <a:r>
              <a:rPr lang="ko-KR" altLang="en-US" sz="5800"/>
              <a:t>주차 발표자료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021F818-B188-4DDB-9402-D49AED416D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56436"/>
            <a:ext cx="9144000" cy="1600818"/>
          </a:xfrm>
        </p:spPr>
        <p:txBody>
          <a:bodyPr>
            <a:normAutofit/>
          </a:bodyPr>
          <a:lstStyle/>
          <a:p>
            <a:endParaRPr lang="ko-KR" alt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40101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EB60B8D-3888-4C49-9262-362CBC260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ko-KR" altLang="ko-KR" sz="2800" b="1" dirty="0"/>
              <a:t>부트디스크 </a:t>
            </a:r>
            <a:br>
              <a:rPr lang="en-US" altLang="ko-KR" sz="2800" b="1" dirty="0"/>
            </a:br>
            <a:r>
              <a:rPr lang="en-US" altLang="ko-KR" sz="2800" b="1" dirty="0" err="1"/>
              <a:t>sd</a:t>
            </a:r>
            <a:r>
              <a:rPr lang="ko-KR" altLang="ko-KR" sz="2800" b="1" dirty="0"/>
              <a:t>카드로 이전</a:t>
            </a:r>
            <a:endParaRPr lang="ko-KR" altLang="en-US" sz="28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2BBB42-31A9-422F-98F5-B94BF38587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>
            <a:normAutofit/>
          </a:bodyPr>
          <a:lstStyle/>
          <a:p>
            <a:r>
              <a:rPr lang="en-US" altLang="ko-KR" sz="2000"/>
              <a:t>Tensorflow</a:t>
            </a:r>
            <a:r>
              <a:rPr lang="ko-KR" altLang="en-US" sz="2000"/>
              <a:t> 설치시 용량 부족의 문제</a:t>
            </a:r>
            <a:endParaRPr lang="en-US" altLang="ko-KR" sz="2000"/>
          </a:p>
          <a:p>
            <a:pPr lvl="1"/>
            <a:r>
              <a:rPr lang="en-US" altLang="ko-KR" sz="2000"/>
              <a:t>Jetpack 4.3 </a:t>
            </a:r>
            <a:r>
              <a:rPr lang="ko-KR" altLang="en-US" sz="2000"/>
              <a:t>설치시 약 </a:t>
            </a:r>
            <a:r>
              <a:rPr lang="en-US" altLang="ko-KR" sz="2000"/>
              <a:t>12GB</a:t>
            </a:r>
            <a:r>
              <a:rPr lang="ko-KR" altLang="en-US" sz="2000"/>
              <a:t>를 사용하는 만큼 다른 것들을 설치하기 힘들어 부팅을 </a:t>
            </a:r>
            <a:r>
              <a:rPr lang="en-US" altLang="ko-KR" sz="2000"/>
              <a:t>SD</a:t>
            </a:r>
            <a:r>
              <a:rPr lang="ko-KR" altLang="en-US" sz="2000"/>
              <a:t>카드로 시도</a:t>
            </a:r>
          </a:p>
        </p:txBody>
      </p:sp>
      <p:pic>
        <p:nvPicPr>
          <p:cNvPr id="5" name="그림 4" descr="테이블, 하얀색이(가) 표시된 사진&#10;&#10;자동 생성된 설명">
            <a:extLst>
              <a:ext uri="{FF2B5EF4-FFF2-40B4-BE49-F238E27FC236}">
                <a16:creationId xmlns:a16="http://schemas.microsoft.com/office/drawing/2014/main" id="{7594CEA8-AB8D-4044-9192-96F5349F6E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763" y="1004528"/>
            <a:ext cx="6250769" cy="4688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9863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EB60B8D-3888-4C49-9262-362CBC260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altLang="ko-KR" sz="2800" b="1" dirty="0"/>
              <a:t>YOLO object detection</a:t>
            </a:r>
            <a:endParaRPr lang="ko-KR" altLang="en-US" sz="28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2BBB42-31A9-422F-98F5-B94BF38587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Yolov3</a:t>
            </a:r>
            <a:r>
              <a:rPr lang="ko-KR" altLang="en-US" sz="2000" dirty="0"/>
              <a:t>를 설치해서 </a:t>
            </a:r>
            <a:r>
              <a:rPr lang="en-US" altLang="ko-KR" sz="2000" dirty="0"/>
              <a:t>object detection</a:t>
            </a:r>
            <a:r>
              <a:rPr lang="ko-KR" altLang="en-US" sz="2000" dirty="0"/>
              <a:t>를 시도</a:t>
            </a:r>
            <a:endParaRPr lang="en-US" altLang="ko-KR" sz="2000" dirty="0"/>
          </a:p>
          <a:p>
            <a:pPr lvl="1"/>
            <a:r>
              <a:rPr lang="en-US" altLang="ko-KR" sz="2000" dirty="0"/>
              <a:t>Jetpack 4.3 </a:t>
            </a:r>
            <a:r>
              <a:rPr lang="ko-KR" altLang="en-US" sz="2000" dirty="0"/>
              <a:t>설치 시 </a:t>
            </a:r>
            <a:r>
              <a:rPr lang="en-US" altLang="ko-KR" sz="2000" dirty="0"/>
              <a:t>4.1.1</a:t>
            </a:r>
            <a:r>
              <a:rPr lang="ko-KR" altLang="en-US" sz="2000" dirty="0"/>
              <a:t>버전의 </a:t>
            </a:r>
            <a:r>
              <a:rPr lang="en-US" altLang="ko-KR" sz="2000" dirty="0" err="1"/>
              <a:t>opencv</a:t>
            </a:r>
            <a:r>
              <a:rPr lang="ko-KR" altLang="en-US" sz="2000" dirty="0"/>
              <a:t>가 설치되므로 코드를 약간 수정해서 </a:t>
            </a:r>
            <a:r>
              <a:rPr lang="en-US" altLang="ko-KR" sz="2000" dirty="0"/>
              <a:t>make</a:t>
            </a:r>
            <a:endParaRPr lang="ko-KR" altLang="en-US" sz="2000" dirty="0"/>
          </a:p>
        </p:txBody>
      </p:sp>
      <p:pic>
        <p:nvPicPr>
          <p:cNvPr id="1025" name="_x423165392" descr="EMB000016e01c3b">
            <a:extLst>
              <a:ext uri="{FF2B5EF4-FFF2-40B4-BE49-F238E27FC236}">
                <a16:creationId xmlns:a16="http://schemas.microsoft.com/office/drawing/2014/main" id="{F1DAEBA1-491E-42A2-9AB0-BD69B407CB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97763" y="1590538"/>
            <a:ext cx="6250769" cy="3516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77628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69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EB60B8D-3888-4C49-9262-362CBC260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altLang="ko-KR" sz="2800" b="1"/>
              <a:t>Tensorflow</a:t>
            </a:r>
            <a:r>
              <a:rPr lang="en-US" altLang="ko-KR" sz="2800" b="1" dirty="0"/>
              <a:t> object detection</a:t>
            </a:r>
            <a:endParaRPr lang="ko-KR" altLang="en-US" sz="28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2BBB42-31A9-422F-98F5-B94BF38587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>
            <a:normAutofit/>
          </a:bodyPr>
          <a:lstStyle/>
          <a:p>
            <a:r>
              <a:rPr lang="en-US" altLang="ko-KR" sz="2000" dirty="0" err="1"/>
              <a:t>Tensorflow</a:t>
            </a:r>
            <a:r>
              <a:rPr lang="ko-KR" altLang="en-US" sz="2000" dirty="0"/>
              <a:t>에서 제공하는 </a:t>
            </a:r>
            <a:r>
              <a:rPr lang="en-US" altLang="ko-KR" sz="2000" dirty="0"/>
              <a:t>API</a:t>
            </a:r>
            <a:r>
              <a:rPr lang="ko-KR" altLang="en-US" sz="2000" dirty="0"/>
              <a:t>를 설치해서 </a:t>
            </a:r>
            <a:r>
              <a:rPr lang="en-US" altLang="ko-KR" sz="2000" dirty="0"/>
              <a:t>object detection</a:t>
            </a:r>
            <a:r>
              <a:rPr lang="ko-KR" altLang="en-US" sz="2000" dirty="0"/>
              <a:t>를 시도</a:t>
            </a:r>
            <a:endParaRPr lang="en-US" altLang="ko-KR" sz="2000" dirty="0"/>
          </a:p>
          <a:p>
            <a:pPr lvl="1"/>
            <a:r>
              <a:rPr lang="ko-KR" altLang="en-US" sz="2000" dirty="0"/>
              <a:t>메모리 문제로 실패</a:t>
            </a:r>
            <a:endParaRPr lang="en-US" altLang="ko-KR" sz="2000" dirty="0"/>
          </a:p>
          <a:p>
            <a:pPr marL="457200" lvl="1" indent="0">
              <a:buNone/>
            </a:pPr>
            <a:endParaRPr lang="en-US" altLang="ko-KR" sz="2000" dirty="0"/>
          </a:p>
          <a:p>
            <a:pPr lvl="1"/>
            <a:r>
              <a:rPr lang="ko-KR" altLang="en-US" sz="2000" dirty="0"/>
              <a:t>데스크탑을 이용할 땐 정상 작동을 확인 </a:t>
            </a:r>
            <a:r>
              <a:rPr lang="en-US" altLang="ko-KR" sz="2000" dirty="0"/>
              <a:t>(RTX 2060 , 16GB RAM)</a:t>
            </a:r>
          </a:p>
          <a:p>
            <a:pPr lvl="1"/>
            <a:endParaRPr lang="en-US" altLang="ko-KR" sz="2000" dirty="0"/>
          </a:p>
        </p:txBody>
      </p:sp>
      <p:pic>
        <p:nvPicPr>
          <p:cNvPr id="2049" name="_x423166904" descr="EMB000016e01c40">
            <a:extLst>
              <a:ext uri="{FF2B5EF4-FFF2-40B4-BE49-F238E27FC236}">
                <a16:creationId xmlns:a16="http://schemas.microsoft.com/office/drawing/2014/main" id="{F8D83463-013E-443B-96BE-77DD0387E2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97763" y="1004528"/>
            <a:ext cx="6250769" cy="4688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81715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EB60B8D-3888-4C49-9262-362CBC260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altLang="ko-KR" sz="2800" b="1"/>
              <a:t>Decawave</a:t>
            </a:r>
            <a:br>
              <a:rPr lang="en-US" altLang="ko-KR" sz="2800" b="1" dirty="0"/>
            </a:br>
            <a:r>
              <a:rPr lang="ko-KR" altLang="en-US" sz="2800" b="1" dirty="0"/>
              <a:t>동작시험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2BBB42-31A9-422F-98F5-B94BF38587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차량으로부터 운전자의 위치를 특정할 수 있게 하기 위한 장치</a:t>
            </a:r>
            <a:endParaRPr lang="en-US" altLang="ko-KR" sz="2000" dirty="0"/>
          </a:p>
          <a:p>
            <a:pPr lvl="1"/>
            <a:r>
              <a:rPr lang="en-US" altLang="ko-KR" sz="2000" dirty="0"/>
              <a:t>Pivot</a:t>
            </a:r>
            <a:r>
              <a:rPr lang="ko-KR" altLang="en-US" sz="2000" dirty="0"/>
              <a:t>의 위치가 최대 </a:t>
            </a:r>
            <a:r>
              <a:rPr lang="en-US" altLang="ko-KR" sz="2000" dirty="0"/>
              <a:t>30%</a:t>
            </a:r>
            <a:r>
              <a:rPr lang="ko-KR" altLang="en-US" sz="2000" dirty="0"/>
              <a:t>정도의 오차가 있지만 큰 문제될 거 같지 않음</a:t>
            </a:r>
            <a:endParaRPr lang="en-US" altLang="ko-KR" sz="2000" dirty="0"/>
          </a:p>
        </p:txBody>
      </p:sp>
      <p:pic>
        <p:nvPicPr>
          <p:cNvPr id="3073" name="_x422471440" descr="EMB000016e01c41">
            <a:extLst>
              <a:ext uri="{FF2B5EF4-FFF2-40B4-BE49-F238E27FC236}">
                <a16:creationId xmlns:a16="http://schemas.microsoft.com/office/drawing/2014/main" id="{88FDECAC-36B3-48EF-A87C-C25F840A20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58655" y="643467"/>
            <a:ext cx="5928985" cy="5410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9AD5B5BE-39CC-4600-87F0-98432E398B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137636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6268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109</Words>
  <Application>Microsoft Office PowerPoint</Application>
  <PresentationFormat>와이드스크린</PresentationFormat>
  <Paragraphs>15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4조 2주차 발표자료</vt:lpstr>
      <vt:lpstr>부트디스크  sd카드로 이전</vt:lpstr>
      <vt:lpstr>YOLO object detection</vt:lpstr>
      <vt:lpstr>Tensorflow object detection</vt:lpstr>
      <vt:lpstr>Decawave 동작시험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4조 2주차 발표자료</dc:title>
  <dc:creator>이 준석</dc:creator>
  <cp:lastModifiedBy>이 준석</cp:lastModifiedBy>
  <cp:revision>1</cp:revision>
  <dcterms:created xsi:type="dcterms:W3CDTF">2020-01-30T03:39:38Z</dcterms:created>
  <dcterms:modified xsi:type="dcterms:W3CDTF">2020-01-30T03:50:46Z</dcterms:modified>
</cp:coreProperties>
</file>