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7" r:id="rId4"/>
    <p:sldId id="268" r:id="rId5"/>
    <p:sldId id="269" r:id="rId6"/>
    <p:sldId id="270" r:id="rId7"/>
    <p:sldId id="266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42" y="14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5B3F-38F4-4C1C-9CF8-A23383F25461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1A0-FDB8-43D7-A4EC-1716EF06A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67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5B3F-38F4-4C1C-9CF8-A23383F25461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1A0-FDB8-43D7-A4EC-1716EF06A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58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5B3F-38F4-4C1C-9CF8-A23383F25461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1A0-FDB8-43D7-A4EC-1716EF06A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0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5B3F-38F4-4C1C-9CF8-A23383F25461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1A0-FDB8-43D7-A4EC-1716EF06A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75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5B3F-38F4-4C1C-9CF8-A23383F25461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1A0-FDB8-43D7-A4EC-1716EF06A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61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5B3F-38F4-4C1C-9CF8-A23383F25461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1A0-FDB8-43D7-A4EC-1716EF06A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07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5B3F-38F4-4C1C-9CF8-A23383F25461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1A0-FDB8-43D7-A4EC-1716EF06A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90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5B3F-38F4-4C1C-9CF8-A23383F25461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1A0-FDB8-43D7-A4EC-1716EF06A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81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5B3F-38F4-4C1C-9CF8-A23383F25461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1A0-FDB8-43D7-A4EC-1716EF06A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581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5B3F-38F4-4C1C-9CF8-A23383F25461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1A0-FDB8-43D7-A4EC-1716EF06A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3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5B3F-38F4-4C1C-9CF8-A23383F25461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1A0-FDB8-43D7-A4EC-1716EF06A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910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F5B3F-38F4-4C1C-9CF8-A23383F25461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AA1A0-FDB8-43D7-A4EC-1716EF06A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94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71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Makefile</a:t>
            </a:r>
            <a:r>
              <a:rPr lang="en-US" altLang="ko-KR" dirty="0"/>
              <a:t>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en-US" altLang="ko-KR" dirty="0" err="1" smtClean="0"/>
              <a:t>OpenCV</a:t>
            </a:r>
            <a:r>
              <a:rPr lang="en-US" altLang="ko-KR" dirty="0" smtClean="0"/>
              <a:t> 4.1.1 </a:t>
            </a:r>
            <a:r>
              <a:rPr lang="ko-KR" altLang="en-US" dirty="0" smtClean="0"/>
              <a:t>버전은 명령어가 달라짐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82791"/>
            <a:ext cx="10748339" cy="286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68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Src</a:t>
            </a:r>
            <a:r>
              <a:rPr lang="ko-KR" altLang="en-US" dirty="0" smtClean="0"/>
              <a:t>폴더 안에 </a:t>
            </a:r>
            <a:r>
              <a:rPr lang="en-US" altLang="ko-KR" dirty="0" smtClean="0"/>
              <a:t>image_opencv.cpp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Opencv</a:t>
            </a:r>
            <a:r>
              <a:rPr lang="en-US" altLang="ko-KR" dirty="0" smtClean="0"/>
              <a:t> 4.1.1</a:t>
            </a:r>
            <a:r>
              <a:rPr lang="ko-KR" altLang="en-US" dirty="0" smtClean="0"/>
              <a:t>버전은 </a:t>
            </a:r>
            <a:r>
              <a:rPr lang="en-US" altLang="ko-KR" dirty="0" err="1" smtClean="0"/>
              <a:t>lplImage</a:t>
            </a:r>
            <a:r>
              <a:rPr lang="ko-KR" altLang="en-US" dirty="0" smtClean="0"/>
              <a:t>가 삭제되어 </a:t>
            </a:r>
            <a:r>
              <a:rPr lang="en-US" altLang="ko-KR" dirty="0" err="1" smtClean="0"/>
              <a:t>Makefile</a:t>
            </a:r>
            <a:r>
              <a:rPr lang="ko-KR" altLang="en-US" dirty="0" smtClean="0"/>
              <a:t>만 </a:t>
            </a:r>
            <a:r>
              <a:rPr lang="ko-KR" altLang="en-US" dirty="0" err="1" smtClean="0"/>
              <a:t>수정할경우</a:t>
            </a:r>
            <a:r>
              <a:rPr lang="ko-KR" altLang="en-US" dirty="0" smtClean="0"/>
              <a:t> 여전히 오류 발생</a:t>
            </a:r>
            <a:endParaRPr lang="en-US" altLang="ko-KR" dirty="0" smtClean="0"/>
          </a:p>
          <a:p>
            <a:r>
              <a:rPr lang="en-US" altLang="ko-KR" dirty="0" smtClean="0"/>
              <a:t>-&gt; image_opencv.cpp</a:t>
            </a:r>
            <a:r>
              <a:rPr lang="ko-KR" altLang="en-US" dirty="0" smtClean="0"/>
              <a:t>의 전체적인 수정 필요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921" y="0"/>
            <a:ext cx="49020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78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Yolov3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Webcam</a:t>
            </a:r>
            <a:r>
              <a:rPr lang="ko-KR" altLang="en-US" dirty="0" smtClean="0"/>
              <a:t>을 사용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165223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89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sz="6000" dirty="0" smtClean="0"/>
              <a:t>Basic Configuration 1</a:t>
            </a:r>
            <a:br>
              <a:rPr lang="en-US" altLang="ko-KR" sz="6000" dirty="0" smtClean="0"/>
            </a:br>
            <a:r>
              <a:rPr lang="en-US" altLang="ko-KR" sz="6000" dirty="0" smtClean="0"/>
              <a:t>- Multi booting</a:t>
            </a:r>
            <a:endParaRPr lang="ko-KR" altLang="en-US" sz="6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Host PC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TX</a:t>
            </a:r>
            <a:r>
              <a:rPr lang="ko-KR" altLang="en-US" dirty="0" smtClean="0"/>
              <a:t>보드 접근과 호환성을 위해 멀티부팅이 가능하도록 준비했다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파티션 분할 후</a:t>
            </a:r>
            <a:r>
              <a:rPr lang="en-US" altLang="ko-KR" dirty="0" smtClean="0"/>
              <a:t> Ubuntu </a:t>
            </a:r>
            <a:r>
              <a:rPr lang="en-US" altLang="ko-KR" dirty="0" err="1" smtClean="0"/>
              <a:t>iso</a:t>
            </a:r>
            <a:r>
              <a:rPr lang="ko-KR" altLang="en-US" dirty="0" smtClean="0"/>
              <a:t>파일을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준비하여 설치한다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855367" y="2277978"/>
            <a:ext cx="19401187" cy="662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503861464" descr="EMB000025a448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294" y="2781918"/>
            <a:ext cx="5358063" cy="384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0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sz="6000" dirty="0" smtClean="0"/>
              <a:t>Basic Configuration 1</a:t>
            </a:r>
            <a:br>
              <a:rPr lang="en-US" altLang="ko-KR" sz="6000" dirty="0" smtClean="0"/>
            </a:br>
            <a:r>
              <a:rPr lang="en-US" altLang="ko-KR" sz="6000" dirty="0" smtClean="0"/>
              <a:t>- Multi booting</a:t>
            </a:r>
            <a:endParaRPr lang="ko-KR" altLang="en-US" sz="6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Host PC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TX</a:t>
            </a:r>
            <a:r>
              <a:rPr lang="ko-KR" altLang="en-US" dirty="0" smtClean="0"/>
              <a:t>보드 접근과 호환성을 위해 멀티부팅이 가능하도록 준비했다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735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sz="6000" dirty="0" smtClean="0"/>
              <a:t>Basic Configuration 1</a:t>
            </a:r>
            <a:br>
              <a:rPr lang="en-US" altLang="ko-KR" sz="6000" dirty="0" smtClean="0"/>
            </a:br>
            <a:r>
              <a:rPr lang="en-US" altLang="ko-KR" sz="6000" dirty="0" smtClean="0"/>
              <a:t>- Multi booting</a:t>
            </a:r>
            <a:endParaRPr lang="ko-KR" altLang="en-US" sz="6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Host PC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TX</a:t>
            </a:r>
            <a:r>
              <a:rPr lang="ko-KR" altLang="en-US" dirty="0" smtClean="0"/>
              <a:t>보드 접근과 호환성을 위해 멀티부팅이 가능하도록 준비했다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244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sz="6000" dirty="0" smtClean="0"/>
              <a:t>Basic Configuration 1</a:t>
            </a:r>
            <a:br>
              <a:rPr lang="en-US" altLang="ko-KR" sz="6000" dirty="0" smtClean="0"/>
            </a:br>
            <a:r>
              <a:rPr lang="en-US" altLang="ko-KR" sz="6000" dirty="0" smtClean="0"/>
              <a:t>- Multi booting</a:t>
            </a:r>
            <a:endParaRPr lang="ko-KR" altLang="en-US" sz="6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Host PC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TX</a:t>
            </a:r>
            <a:r>
              <a:rPr lang="ko-KR" altLang="en-US" dirty="0" smtClean="0"/>
              <a:t>보드 접근과 호환성을 위해 멀티부팅이 가능하도록 준비했다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07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sz="6000" dirty="0" smtClean="0"/>
              <a:t>Basic Configuration 1</a:t>
            </a:r>
            <a:br>
              <a:rPr lang="en-US" altLang="ko-KR" sz="6000" dirty="0" smtClean="0"/>
            </a:br>
            <a:r>
              <a:rPr lang="en-US" altLang="ko-KR" sz="6000" dirty="0" smtClean="0"/>
              <a:t>- Multi booting</a:t>
            </a:r>
            <a:endParaRPr lang="ko-KR" altLang="en-US" sz="6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Host PC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TX</a:t>
            </a:r>
            <a:r>
              <a:rPr lang="ko-KR" altLang="en-US" dirty="0" smtClean="0"/>
              <a:t>보드 접근과 호환성을 위해 멀티부팅이 가능하도록 준비했다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01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Yolo-Install</a:t>
            </a:r>
            <a:endParaRPr lang="ko-KR" altLang="en-US" sz="6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82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Makefile</a:t>
            </a:r>
            <a:r>
              <a:rPr lang="en-US" altLang="ko-KR" dirty="0"/>
              <a:t>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JetPack</a:t>
            </a:r>
            <a:r>
              <a:rPr lang="en-US" altLang="ko-KR" dirty="0" smtClean="0"/>
              <a:t> 4.3 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cuda</a:t>
            </a:r>
            <a:r>
              <a:rPr lang="en-US" altLang="ko-KR" dirty="0" smtClean="0"/>
              <a:t> 10.0 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cudnn</a:t>
            </a:r>
            <a:r>
              <a:rPr lang="en-US" altLang="ko-KR" dirty="0" smtClean="0"/>
              <a:t> 7.6.5, </a:t>
            </a:r>
            <a:r>
              <a:rPr lang="en-US" altLang="ko-KR" dirty="0" err="1" smtClean="0"/>
              <a:t>opencv</a:t>
            </a:r>
            <a:r>
              <a:rPr lang="en-US" altLang="ko-KR" dirty="0" smtClean="0"/>
              <a:t> 4.1.1</a:t>
            </a:r>
            <a:r>
              <a:rPr lang="ko-KR" altLang="en-US" dirty="0" smtClean="0"/>
              <a:t>을 사용</a:t>
            </a:r>
            <a:endParaRPr lang="en-US" altLang="ko-KR" dirty="0" smtClean="0"/>
          </a:p>
          <a:p>
            <a:r>
              <a:rPr lang="ko-KR" altLang="en-US" dirty="0" smtClean="0"/>
              <a:t>따라서 인스톨 할 시에 </a:t>
            </a:r>
            <a:r>
              <a:rPr lang="en-US" altLang="ko-KR" dirty="0" err="1" smtClean="0"/>
              <a:t>Makefile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변경이 필요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142" y="3411826"/>
            <a:ext cx="3701716" cy="27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02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Makefile</a:t>
            </a:r>
            <a:r>
              <a:rPr lang="en-US" altLang="ko-KR" dirty="0"/>
              <a:t>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 Jetson TX1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GPU capability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5.3</a:t>
            </a:r>
            <a:br>
              <a:rPr lang="en-US" altLang="ko-KR" dirty="0" smtClean="0"/>
            </a:br>
            <a:r>
              <a:rPr lang="en-US" altLang="ko-KR" dirty="0" smtClean="0"/>
              <a:t>  		TX2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GPU capability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6.2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4944"/>
            <a:ext cx="9701463" cy="370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91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157</Words>
  <Application>Microsoft Office PowerPoint</Application>
  <PresentationFormat>와이드스크린</PresentationFormat>
  <Paragraphs>25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Basic Configuration 1 - Multi booting</vt:lpstr>
      <vt:lpstr>Basic Configuration 1 - Multi booting</vt:lpstr>
      <vt:lpstr>Basic Configuration 1 - Multi booting</vt:lpstr>
      <vt:lpstr>Basic Configuration 1 - Multi booting</vt:lpstr>
      <vt:lpstr>Basic Configuration 1 - Multi booting</vt:lpstr>
      <vt:lpstr>Yolo-Install</vt:lpstr>
      <vt:lpstr>Makefile 설정</vt:lpstr>
      <vt:lpstr>Makefile 설정</vt:lpstr>
      <vt:lpstr>Makefile 설정</vt:lpstr>
      <vt:lpstr>Src폴더 안에 image_opencv.cpp 설정</vt:lpstr>
      <vt:lpstr>Yolov3와 Webcam을 사용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5</cp:revision>
  <dcterms:created xsi:type="dcterms:W3CDTF">2020-02-26T09:11:29Z</dcterms:created>
  <dcterms:modified xsi:type="dcterms:W3CDTF">2020-02-26T09:41:41Z</dcterms:modified>
</cp:coreProperties>
</file>