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76" r:id="rId3"/>
    <p:sldId id="257" r:id="rId4"/>
    <p:sldId id="269" r:id="rId5"/>
    <p:sldId id="260" r:id="rId6"/>
    <p:sldId id="263" r:id="rId7"/>
    <p:sldId id="271" r:id="rId8"/>
    <p:sldId id="277" r:id="rId9"/>
    <p:sldId id="273" r:id="rId10"/>
    <p:sldId id="274" r:id="rId11"/>
    <p:sldId id="286" r:id="rId12"/>
    <p:sldId id="282" r:id="rId13"/>
    <p:sldId id="283" r:id="rId14"/>
    <p:sldId id="284" r:id="rId15"/>
    <p:sldId id="285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1B7968-6CC0-4E37-AEE7-292FB3648F8F}" v="50" dt="2020-06-27T07:17:51.0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38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준석" userId="11b728295483b41d" providerId="LiveId" clId="{DA1B7968-6CC0-4E37-AEE7-292FB3648F8F}"/>
    <pc:docChg chg="undo custSel addSld modSld">
      <pc:chgData name="이 준석" userId="11b728295483b41d" providerId="LiveId" clId="{DA1B7968-6CC0-4E37-AEE7-292FB3648F8F}" dt="2020-06-27T07:18:47.219" v="686" actId="1076"/>
      <pc:docMkLst>
        <pc:docMk/>
      </pc:docMkLst>
      <pc:sldChg chg="addSp delSp modSp mod">
        <pc:chgData name="이 준석" userId="11b728295483b41d" providerId="LiveId" clId="{DA1B7968-6CC0-4E37-AEE7-292FB3648F8F}" dt="2020-06-27T07:13:42.110" v="487"/>
        <pc:sldMkLst>
          <pc:docMk/>
          <pc:sldMk cId="2567282445" sldId="274"/>
        </pc:sldMkLst>
        <pc:spChg chg="add mod">
          <ac:chgData name="이 준석" userId="11b728295483b41d" providerId="LiveId" clId="{DA1B7968-6CC0-4E37-AEE7-292FB3648F8F}" dt="2020-06-27T07:13:42.110" v="487"/>
          <ac:spMkLst>
            <pc:docMk/>
            <pc:sldMk cId="2567282445" sldId="274"/>
            <ac:spMk id="7" creationId="{AEAAB41C-6545-48AF-B790-EB72399D987F}"/>
          </ac:spMkLst>
        </pc:spChg>
        <pc:spChg chg="add mod">
          <ac:chgData name="이 준석" userId="11b728295483b41d" providerId="LiveId" clId="{DA1B7968-6CC0-4E37-AEE7-292FB3648F8F}" dt="2020-06-27T07:11:44.182" v="232"/>
          <ac:spMkLst>
            <pc:docMk/>
            <pc:sldMk cId="2567282445" sldId="274"/>
            <ac:spMk id="9" creationId="{53F759BF-7C7A-4434-AC49-DBE8216C3D4F}"/>
          </ac:spMkLst>
        </pc:spChg>
        <pc:spChg chg="add mod">
          <ac:chgData name="이 준석" userId="11b728295483b41d" providerId="LiveId" clId="{DA1B7968-6CC0-4E37-AEE7-292FB3648F8F}" dt="2020-06-27T07:12:02.549" v="244" actId="20577"/>
          <ac:spMkLst>
            <pc:docMk/>
            <pc:sldMk cId="2567282445" sldId="274"/>
            <ac:spMk id="10" creationId="{53B89842-9978-4521-ADFD-62DBCFC24F20}"/>
          </ac:spMkLst>
        </pc:spChg>
        <pc:graphicFrameChg chg="add del mod modGraphic">
          <ac:chgData name="이 준석" userId="11b728295483b41d" providerId="LiveId" clId="{DA1B7968-6CC0-4E37-AEE7-292FB3648F8F}" dt="2020-06-27T06:38:37.307" v="5"/>
          <ac:graphicFrameMkLst>
            <pc:docMk/>
            <pc:sldMk cId="2567282445" sldId="274"/>
            <ac:graphicFrameMk id="3" creationId="{0641917B-0E67-41C7-B0A0-D5B9D2630F16}"/>
          </ac:graphicFrameMkLst>
        </pc:graphicFrameChg>
        <pc:picChg chg="add del mod">
          <ac:chgData name="이 준석" userId="11b728295483b41d" providerId="LiveId" clId="{DA1B7968-6CC0-4E37-AEE7-292FB3648F8F}" dt="2020-06-27T06:39:38.815" v="12" actId="478"/>
          <ac:picMkLst>
            <pc:docMk/>
            <pc:sldMk cId="2567282445" sldId="274"/>
            <ac:picMk id="5" creationId="{A8F433B3-A9F9-4707-8618-6CEB811AE050}"/>
          </ac:picMkLst>
        </pc:picChg>
        <pc:picChg chg="add mod">
          <ac:chgData name="이 준석" userId="11b728295483b41d" providerId="LiveId" clId="{DA1B7968-6CC0-4E37-AEE7-292FB3648F8F}" dt="2020-06-27T07:11:28.156" v="204" actId="1076"/>
          <ac:picMkLst>
            <pc:docMk/>
            <pc:sldMk cId="2567282445" sldId="274"/>
            <ac:picMk id="6" creationId="{88B60585-BDE8-4DC3-8BB3-0918B1A1D59A}"/>
          </ac:picMkLst>
        </pc:picChg>
        <pc:picChg chg="add mod">
          <ac:chgData name="이 준석" userId="11b728295483b41d" providerId="LiveId" clId="{DA1B7968-6CC0-4E37-AEE7-292FB3648F8F}" dt="2020-06-27T07:11:56.933" v="235" actId="1076"/>
          <ac:picMkLst>
            <pc:docMk/>
            <pc:sldMk cId="2567282445" sldId="274"/>
            <ac:picMk id="8" creationId="{99655F65-420E-4FA5-84A0-8CEC57E3A9E1}"/>
          </ac:picMkLst>
        </pc:picChg>
      </pc:sldChg>
      <pc:sldChg chg="addSp delSp modSp add mod">
        <pc:chgData name="이 준석" userId="11b728295483b41d" providerId="LiveId" clId="{DA1B7968-6CC0-4E37-AEE7-292FB3648F8F}" dt="2020-06-27T07:18:47.219" v="686" actId="1076"/>
        <pc:sldMkLst>
          <pc:docMk/>
          <pc:sldMk cId="4217734908" sldId="286"/>
        </pc:sldMkLst>
        <pc:spChg chg="add mod">
          <ac:chgData name="이 준석" userId="11b728295483b41d" providerId="LiveId" clId="{DA1B7968-6CC0-4E37-AEE7-292FB3648F8F}" dt="2020-06-27T07:18:47.219" v="686" actId="1076"/>
          <ac:spMkLst>
            <pc:docMk/>
            <pc:sldMk cId="4217734908" sldId="286"/>
            <ac:spMk id="3" creationId="{C7C02EE6-CFC1-4F5A-86DA-587208FFFC32}"/>
          </ac:spMkLst>
        </pc:spChg>
        <pc:spChg chg="del">
          <ac:chgData name="이 준석" userId="11b728295483b41d" providerId="LiveId" clId="{DA1B7968-6CC0-4E37-AEE7-292FB3648F8F}" dt="2020-06-27T07:15:17.220" v="491" actId="478"/>
          <ac:spMkLst>
            <pc:docMk/>
            <pc:sldMk cId="4217734908" sldId="286"/>
            <ac:spMk id="7" creationId="{AEAAB41C-6545-48AF-B790-EB72399D987F}"/>
          </ac:spMkLst>
        </pc:spChg>
        <pc:spChg chg="del">
          <ac:chgData name="이 준석" userId="11b728295483b41d" providerId="LiveId" clId="{DA1B7968-6CC0-4E37-AEE7-292FB3648F8F}" dt="2020-06-27T07:15:11.060" v="489" actId="478"/>
          <ac:spMkLst>
            <pc:docMk/>
            <pc:sldMk cId="4217734908" sldId="286"/>
            <ac:spMk id="9" creationId="{53F759BF-7C7A-4434-AC49-DBE8216C3D4F}"/>
          </ac:spMkLst>
        </pc:spChg>
        <pc:spChg chg="del mod">
          <ac:chgData name="이 준석" userId="11b728295483b41d" providerId="LiveId" clId="{DA1B7968-6CC0-4E37-AEE7-292FB3648F8F}" dt="2020-06-27T07:15:19.577" v="493" actId="478"/>
          <ac:spMkLst>
            <pc:docMk/>
            <pc:sldMk cId="4217734908" sldId="286"/>
            <ac:spMk id="10" creationId="{53B89842-9978-4521-ADFD-62DBCFC24F20}"/>
          </ac:spMkLst>
        </pc:spChg>
        <pc:spChg chg="add mod">
          <ac:chgData name="이 준석" userId="11b728295483b41d" providerId="LiveId" clId="{DA1B7968-6CC0-4E37-AEE7-292FB3648F8F}" dt="2020-06-27T07:18:47.219" v="686" actId="1076"/>
          <ac:spMkLst>
            <pc:docMk/>
            <pc:sldMk cId="4217734908" sldId="286"/>
            <ac:spMk id="13" creationId="{77573E72-0D9D-4816-8422-5E493E880DB8}"/>
          </ac:spMkLst>
        </pc:spChg>
        <pc:picChg chg="del">
          <ac:chgData name="이 준석" userId="11b728295483b41d" providerId="LiveId" clId="{DA1B7968-6CC0-4E37-AEE7-292FB3648F8F}" dt="2020-06-27T07:15:11.060" v="489" actId="478"/>
          <ac:picMkLst>
            <pc:docMk/>
            <pc:sldMk cId="4217734908" sldId="286"/>
            <ac:picMk id="6" creationId="{88B60585-BDE8-4DC3-8BB3-0918B1A1D59A}"/>
          </ac:picMkLst>
        </pc:picChg>
        <pc:picChg chg="mod">
          <ac:chgData name="이 준석" userId="11b728295483b41d" providerId="LiveId" clId="{DA1B7968-6CC0-4E37-AEE7-292FB3648F8F}" dt="2020-06-27T07:18:47.219" v="686" actId="1076"/>
          <ac:picMkLst>
            <pc:docMk/>
            <pc:sldMk cId="4217734908" sldId="286"/>
            <ac:picMk id="8" creationId="{99655F65-420E-4FA5-84A0-8CEC57E3A9E1}"/>
          </ac:picMkLst>
        </pc:picChg>
        <pc:cxnChg chg="add del">
          <ac:chgData name="이 준석" userId="11b728295483b41d" providerId="LiveId" clId="{DA1B7968-6CC0-4E37-AEE7-292FB3648F8F}" dt="2020-06-27T07:16:39.311" v="499" actId="11529"/>
          <ac:cxnSpMkLst>
            <pc:docMk/>
            <pc:sldMk cId="4217734908" sldId="286"/>
            <ac:cxnSpMk id="5" creationId="{E437FBBA-C0FF-477D-8680-EA90A2070AF5}"/>
          </ac:cxnSpMkLst>
        </pc:cxnChg>
        <pc:cxnChg chg="add mod">
          <ac:chgData name="이 준석" userId="11b728295483b41d" providerId="LiveId" clId="{DA1B7968-6CC0-4E37-AEE7-292FB3648F8F}" dt="2020-06-27T07:18:47.219" v="686" actId="1076"/>
          <ac:cxnSpMkLst>
            <pc:docMk/>
            <pc:sldMk cId="4217734908" sldId="286"/>
            <ac:cxnSpMk id="12" creationId="{935543FC-4F12-401E-9F19-0DE13CE439D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CBBB9-88DE-4C38-BDC3-7138038B1A5D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2B03B-BF73-4E54-8246-723C1A441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6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2B03B-BF73-4E54-8246-723C1A441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6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2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3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8540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59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4984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6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84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9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14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3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7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9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89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55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A4C1C-0DBC-4EC9-A647-4CDCF5368D7D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1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4459C2-DFDC-44C9-889A-CC6053991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 </a:t>
            </a:r>
            <a:r>
              <a:rPr lang="en-US" altLang="ko-KR" b="1" dirty="0"/>
              <a:t>Adaptive Cruise Control by Monocular Depth Estimation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F7545DC-3D64-4CA9-B416-A4DAF8837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김용준 이준석</a:t>
            </a:r>
          </a:p>
        </p:txBody>
      </p:sp>
    </p:spTree>
    <p:extLst>
      <p:ext uri="{BB962C8B-B14F-4D97-AF65-F5344CB8AC3E}">
        <p14:creationId xmlns:p14="http://schemas.microsoft.com/office/powerpoint/2010/main" val="170132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Front Car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8B60585-BDE8-4DC3-8BB3-0918B1A1D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0017"/>
            <a:ext cx="7401659" cy="1818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EAAB41C-6545-48AF-B790-EB72399D987F}"/>
              </a:ext>
            </a:extLst>
          </p:cNvPr>
          <p:cNvSpPr txBox="1"/>
          <p:nvPr/>
        </p:nvSpPr>
        <p:spPr>
          <a:xfrm>
            <a:off x="4975668" y="4048298"/>
            <a:ext cx="58144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Input image</a:t>
            </a:r>
            <a:r>
              <a:rPr lang="ko-KR" altLang="en-US" dirty="0"/>
              <a:t>를 중앙 부분만 잘라서 </a:t>
            </a:r>
            <a:endParaRPr lang="en-US" altLang="ko-KR" dirty="0"/>
          </a:p>
          <a:p>
            <a:r>
              <a:rPr lang="en-US" altLang="ko-KR" dirty="0"/>
              <a:t>    edge detect</a:t>
            </a:r>
            <a:r>
              <a:rPr lang="ko-KR" altLang="en-US" dirty="0"/>
              <a:t>를 실행</a:t>
            </a:r>
            <a:endParaRPr lang="en-US" altLang="ko-KR" dirty="0"/>
          </a:p>
          <a:p>
            <a:r>
              <a:rPr lang="en-US" altLang="ko-KR" dirty="0"/>
              <a:t>2. Adaptive Cruise Control </a:t>
            </a:r>
            <a:r>
              <a:rPr lang="ko-KR" altLang="en-US" dirty="0"/>
              <a:t>특성상 앞차와</a:t>
            </a:r>
            <a:endParaRPr lang="en-US" altLang="ko-KR" dirty="0"/>
          </a:p>
          <a:p>
            <a:r>
              <a:rPr lang="ko-KR" altLang="en-US" dirty="0"/>
              <a:t>거리가 엄청 멀어질 일이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-&gt; </a:t>
            </a:r>
            <a:r>
              <a:rPr lang="ko-KR" altLang="en-US" dirty="0"/>
              <a:t>보이는 화면 가지고 충분히 </a:t>
            </a:r>
            <a:r>
              <a:rPr lang="en-US" altLang="ko-KR" dirty="0"/>
              <a:t>Front Car</a:t>
            </a:r>
            <a:r>
              <a:rPr lang="ko-KR" altLang="en-US" dirty="0"/>
              <a:t>를 특정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9655F65-420E-4FA5-84A0-8CEC57E3A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158983"/>
            <a:ext cx="3845572" cy="1818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3F759BF-7C7A-4434-AC49-DBE8216C3D4F}"/>
              </a:ext>
            </a:extLst>
          </p:cNvPr>
          <p:cNvSpPr txBox="1"/>
          <p:nvPr/>
        </p:nvSpPr>
        <p:spPr>
          <a:xfrm>
            <a:off x="677334" y="12700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Desktop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3B89842-9978-4521-ADFD-62DBCFC24F20}"/>
              </a:ext>
            </a:extLst>
          </p:cNvPr>
          <p:cNvSpPr txBox="1"/>
          <p:nvPr/>
        </p:nvSpPr>
        <p:spPr>
          <a:xfrm>
            <a:off x="677333" y="36789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TX1</a:t>
            </a:r>
          </a:p>
        </p:txBody>
      </p:sp>
    </p:spTree>
    <p:extLst>
      <p:ext uri="{BB962C8B-B14F-4D97-AF65-F5344CB8AC3E}">
        <p14:creationId xmlns:p14="http://schemas.microsoft.com/office/powerpoint/2010/main" val="25672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Front Car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9655F65-420E-4FA5-84A0-8CEC57E3A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979" y="1930400"/>
            <a:ext cx="6222231" cy="294199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C7C02EE6-CFC1-4F5A-86DA-587208FFFC32}"/>
              </a:ext>
            </a:extLst>
          </p:cNvPr>
          <p:cNvSpPr/>
          <p:nvPr/>
        </p:nvSpPr>
        <p:spPr>
          <a:xfrm>
            <a:off x="3676009" y="2158690"/>
            <a:ext cx="2105891" cy="16440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935543FC-4F12-401E-9F19-0DE13CE439D7}"/>
              </a:ext>
            </a:extLst>
          </p:cNvPr>
          <p:cNvCxnSpPr>
            <a:stCxn id="3" idx="2"/>
          </p:cNvCxnSpPr>
          <p:nvPr/>
        </p:nvCxnSpPr>
        <p:spPr>
          <a:xfrm flipH="1">
            <a:off x="4710481" y="3802763"/>
            <a:ext cx="18474" cy="14778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7573E72-0D9D-4816-8422-5E493E880DB8}"/>
              </a:ext>
            </a:extLst>
          </p:cNvPr>
          <p:cNvSpPr txBox="1"/>
          <p:nvPr/>
        </p:nvSpPr>
        <p:spPr>
          <a:xfrm>
            <a:off x="1244668" y="5407272"/>
            <a:ext cx="6968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앞 차를 특정 가능</a:t>
            </a:r>
            <a:r>
              <a:rPr lang="en-US" altLang="ko-KR" dirty="0"/>
              <a:t>!</a:t>
            </a:r>
          </a:p>
          <a:p>
            <a:pPr algn="ctr"/>
            <a:r>
              <a:rPr lang="en-US" altLang="ko-KR" dirty="0"/>
              <a:t>+ </a:t>
            </a:r>
          </a:p>
          <a:p>
            <a:pPr algn="ctr"/>
            <a:r>
              <a:rPr lang="ko-KR" altLang="en-US" dirty="0"/>
              <a:t>픽셀의 거리를 통해 앞 차와의 거리가 얼마나 가까운지는 예측가능</a:t>
            </a:r>
          </a:p>
        </p:txBody>
      </p:sp>
    </p:spTree>
    <p:extLst>
      <p:ext uri="{BB962C8B-B14F-4D97-AF65-F5344CB8AC3E}">
        <p14:creationId xmlns:p14="http://schemas.microsoft.com/office/powerpoint/2010/main" val="42177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95332" y="30480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Find Distance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0707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Distance(1)</a:t>
            </a:r>
            <a:br>
              <a:rPr lang="en-US" altLang="ko-KR" dirty="0"/>
            </a:br>
            <a:r>
              <a:rPr lang="en-US" altLang="ko-KR" dirty="0"/>
              <a:t> - Vanishing point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ko-KR" altLang="en-US" dirty="0"/>
              <a:t>카메라를 통해 들어오는 화면의 모습은</a:t>
            </a:r>
            <a:r>
              <a:rPr lang="en-US" altLang="ko-KR" dirty="0"/>
              <a:t> </a:t>
            </a:r>
            <a:r>
              <a:rPr lang="ko-KR" altLang="en-US" dirty="0"/>
              <a:t>미술에서의 </a:t>
            </a:r>
            <a:r>
              <a:rPr lang="en-US" altLang="ko-KR" dirty="0"/>
              <a:t>1</a:t>
            </a:r>
            <a:r>
              <a:rPr lang="ko-KR" altLang="en-US" dirty="0"/>
              <a:t>점 투시도법과 동일한 모습의 이미지를 가져오게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이미지를 편하게 거리측정을 하기 위해 하늘에서 바라보는 듯 한 이미지로 관점을 변환한다</a:t>
            </a:r>
            <a:r>
              <a:rPr lang="en-US" altLang="ko-KR" dirty="0"/>
              <a:t>. (Perspective transform matrix)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Distance(2)</a:t>
            </a:r>
            <a:br>
              <a:rPr lang="en-US" altLang="ko-KR" dirty="0"/>
            </a:br>
            <a:r>
              <a:rPr lang="en-US" altLang="ko-KR" dirty="0"/>
              <a:t> - Vanishing point on load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ko-KR" altLang="en-US" dirty="0"/>
              <a:t>도로상에도 소실점이 존재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도로 양 옆에 존재하는 차선을 기준으로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현재 카메라가 바라보고 있는 각도를 판단 </a:t>
            </a:r>
            <a:r>
              <a:rPr lang="en-US" altLang="ko-KR" dirty="0">
                <a:solidFill>
                  <a:schemeClr val="tx1"/>
                </a:solidFill>
              </a:rPr>
              <a:t>=&gt; </a:t>
            </a:r>
            <a:r>
              <a:rPr lang="ko-KR" altLang="en-US" dirty="0">
                <a:solidFill>
                  <a:schemeClr val="tx1"/>
                </a:solidFill>
              </a:rPr>
              <a:t>이를 토대로 </a:t>
            </a:r>
            <a:r>
              <a:rPr lang="en-US" altLang="ko-KR" dirty="0">
                <a:solidFill>
                  <a:schemeClr val="tx1"/>
                </a:solidFill>
              </a:rPr>
              <a:t>&lt;sky view&gt; </a:t>
            </a:r>
            <a:r>
              <a:rPr lang="ko-KR" altLang="en-US" dirty="0">
                <a:solidFill>
                  <a:schemeClr val="tx1"/>
                </a:solidFill>
              </a:rPr>
              <a:t>도로 이미지를 만듦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36" y="3786669"/>
            <a:ext cx="4417568" cy="24848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63" y="3786669"/>
            <a:ext cx="6242722" cy="24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Distance(3)</a:t>
            </a:r>
            <a:br>
              <a:rPr lang="en-US" altLang="ko-KR" dirty="0"/>
            </a:br>
            <a:r>
              <a:rPr lang="en-US" altLang="ko-KR" dirty="0"/>
              <a:t> - Transform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ko-KR" altLang="en-US" dirty="0"/>
              <a:t>변환된 </a:t>
            </a:r>
            <a:r>
              <a:rPr lang="ko-KR" altLang="en-US" dirty="0" err="1"/>
              <a:t>좌표계의</a:t>
            </a:r>
            <a:r>
              <a:rPr lang="ko-KR" altLang="en-US" dirty="0"/>
              <a:t> 모습</a:t>
            </a:r>
            <a:r>
              <a:rPr lang="en-US" altLang="ko-KR" dirty="0"/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고속도로의 차선 너비가 </a:t>
            </a:r>
            <a:r>
              <a:rPr lang="en-US" altLang="ko-KR" dirty="0" smtClean="0">
                <a:solidFill>
                  <a:schemeClr val="tx1"/>
                </a:solidFill>
              </a:rPr>
              <a:t>3.5m</a:t>
            </a:r>
            <a:r>
              <a:rPr lang="ko-KR" altLang="en-US" dirty="0" smtClean="0">
                <a:solidFill>
                  <a:schemeClr val="tx1"/>
                </a:solidFill>
              </a:rPr>
              <a:t>인 것을 감안하여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거리를 측정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6" y="3291582"/>
            <a:ext cx="8002198" cy="3383538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6072996" y="4206973"/>
            <a:ext cx="1190446" cy="0"/>
          </a:xfrm>
          <a:prstGeom prst="straightConnector1">
            <a:avLst/>
          </a:prstGeom>
          <a:ln w="50800" cmpd="sng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15398" y="380936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3.5m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95332" y="30480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ROS &amp; Motor Control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358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 &amp; Motor Control</a:t>
            </a:r>
            <a:endParaRPr lang="ko-KR" altLang="en-US" dirty="0"/>
          </a:p>
        </p:txBody>
      </p:sp>
      <p:pic>
        <p:nvPicPr>
          <p:cNvPr id="2050" name="Picture 2" descr="C:\Users\용준\Desktop\Ro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17" y="1389678"/>
            <a:ext cx="6772276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95332" y="30480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Demo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707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93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Adaptive Cruise Control</a:t>
            </a:r>
            <a:br>
              <a:rPr lang="en-US" altLang="ko-KR" dirty="0"/>
            </a:br>
            <a:r>
              <a:rPr lang="en-US" altLang="ko-KR" dirty="0"/>
              <a:t> &amp; Cost problem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앞차와의 거리를 </a:t>
            </a:r>
            <a:r>
              <a:rPr lang="ko-KR" altLang="en-US" dirty="0" err="1"/>
              <a:t>레이다</a:t>
            </a:r>
            <a:r>
              <a:rPr lang="ko-KR" altLang="en-US" dirty="0"/>
              <a:t> 센서를 사용하여 유지하며 운행하는 시스템</a:t>
            </a:r>
            <a:endParaRPr lang="en-US" altLang="ko-KR" dirty="0"/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하지만 </a:t>
            </a:r>
            <a:r>
              <a:rPr lang="ko-KR" altLang="en-US" dirty="0" err="1">
                <a:solidFill>
                  <a:schemeClr val="tx1"/>
                </a:solidFill>
              </a:rPr>
              <a:t>레이다를</a:t>
            </a:r>
            <a:r>
              <a:rPr lang="ko-KR" altLang="en-US" dirty="0">
                <a:solidFill>
                  <a:schemeClr val="tx1"/>
                </a:solidFill>
              </a:rPr>
              <a:t> 사용하는 것은 상당한 비용이 요구되어 카메라 만으로도 가능한 방법을 찾아보는 것이 이번 목표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542137"/>
            <a:ext cx="4492775" cy="20735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39" y="5272985"/>
            <a:ext cx="2801278" cy="158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BD749B-A33E-4859-BAEB-F3F9D7C1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Latest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09480C2-DBE3-4D0C-B9FF-ECCCD944E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 Depth Map (with Monocular image)</a:t>
            </a:r>
          </a:p>
          <a:p>
            <a:r>
              <a:rPr lang="en-US" altLang="ko-KR" dirty="0" err="1"/>
              <a:t>Imege</a:t>
            </a:r>
            <a:r>
              <a:rPr lang="en-US" altLang="ko-KR" dirty="0"/>
              <a:t> Depth Test</a:t>
            </a:r>
          </a:p>
          <a:p>
            <a:pPr lvl="1"/>
            <a:r>
              <a:rPr lang="en-US" altLang="ko-KR" dirty="0"/>
              <a:t>By Desktop</a:t>
            </a:r>
          </a:p>
          <a:p>
            <a:pPr lvl="1"/>
            <a:r>
              <a:rPr lang="en-US" altLang="ko-KR" dirty="0" err="1"/>
              <a:t>Tx</a:t>
            </a:r>
            <a:r>
              <a:rPr lang="en-US" altLang="ko-KR" dirty="0"/>
              <a:t> board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0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72408" y="30480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Image depth map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861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depth map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이미지의 </a:t>
            </a:r>
            <a:r>
              <a:rPr lang="en-US" altLang="ko-KR" dirty="0"/>
              <a:t>3D</a:t>
            </a:r>
            <a:r>
              <a:rPr lang="ko-KR" altLang="en-US" dirty="0"/>
              <a:t>화</a:t>
            </a:r>
            <a:r>
              <a:rPr lang="en-US" altLang="ko-KR" dirty="0"/>
              <a:t>. </a:t>
            </a:r>
            <a:r>
              <a:rPr lang="ko-KR" altLang="en-US" dirty="0"/>
              <a:t>주어진 이미지에서 </a:t>
            </a:r>
            <a:r>
              <a:rPr lang="en-US" altLang="ko-KR" dirty="0"/>
              <a:t>z</a:t>
            </a:r>
            <a:r>
              <a:rPr lang="ko-KR" altLang="en-US" dirty="0"/>
              <a:t>축 방향의 거리를 시각화 한 </a:t>
            </a:r>
            <a:r>
              <a:rPr lang="en-US" altLang="ko-KR" dirty="0"/>
              <a:t>map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46" y="2892096"/>
            <a:ext cx="5598695" cy="314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Depth Map by Monocular image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/>
              <a:t>(our goal)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영상정보의 </a:t>
            </a:r>
            <a:r>
              <a:rPr lang="en-US" altLang="ko-KR" dirty="0"/>
              <a:t>1frame</a:t>
            </a:r>
            <a:r>
              <a:rPr lang="ko-KR" altLang="en-US" dirty="0"/>
              <a:t> 이전 영상정보와 </a:t>
            </a:r>
            <a:r>
              <a:rPr lang="en-US" altLang="ko-KR" dirty="0"/>
              <a:t>1frame </a:t>
            </a:r>
            <a:r>
              <a:rPr lang="ko-KR" altLang="en-US" dirty="0"/>
              <a:t>이후 영상정보를 기반으로 예측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37" y="2764842"/>
            <a:ext cx="6392665" cy="350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95332" y="30480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Image Depth Test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424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27737"/>
              </p:ext>
            </p:extLst>
          </p:nvPr>
        </p:nvGraphicFramePr>
        <p:xfrm>
          <a:off x="544163" y="1174883"/>
          <a:ext cx="8127999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10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Desktop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TX1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Average FPS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근거리 차량은 감지하나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거리가 먼 차량은</a:t>
                      </a:r>
                      <a:r>
                        <a:rPr lang="ko-KR" altLang="en-US" baseline="0" dirty="0"/>
                        <a:t> 결과가 좋지 못함</a:t>
                      </a:r>
                      <a:r>
                        <a:rPr lang="en-US" altLang="ko-KR" baseline="0" dirty="0"/>
                        <a:t>.</a:t>
                      </a:r>
                      <a:endParaRPr lang="en-US" altLang="ko-K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어두운 곳이나 그림자가 많은 환경 </a:t>
                      </a:r>
                      <a:r>
                        <a:rPr lang="en-US" altLang="ko-KR" dirty="0"/>
                        <a:t>(ex: </a:t>
                      </a:r>
                      <a:r>
                        <a:rPr lang="ko-KR" altLang="en-US" dirty="0"/>
                        <a:t>다리 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터널 등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에서는 사용이 어려움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학습에 </a:t>
                      </a:r>
                      <a:r>
                        <a:rPr lang="en-US" altLang="ko-KR" dirty="0" err="1"/>
                        <a:t>Kitti</a:t>
                      </a:r>
                      <a:r>
                        <a:rPr lang="en-US" altLang="ko-KR" dirty="0"/>
                        <a:t> dataset</a:t>
                      </a:r>
                      <a:r>
                        <a:rPr lang="ko-KR" altLang="en-US" dirty="0"/>
                        <a:t>활용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차량에 대해만 높은 정확성을 지닌 </a:t>
                      </a:r>
                      <a:r>
                        <a:rPr lang="en-US" altLang="ko-KR" dirty="0"/>
                        <a:t>depth map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낮은 </a:t>
                      </a:r>
                      <a:r>
                        <a:rPr lang="en-US" altLang="ko-KR" dirty="0"/>
                        <a:t>FPS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Result</a:t>
                      </a:r>
                      <a:r>
                        <a:rPr lang="en-US" altLang="ko-KR" baseline="0" dirty="0"/>
                        <a:t> image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39" y="4022912"/>
            <a:ext cx="2640646" cy="23468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6" r="19053"/>
          <a:stretch/>
        </p:blipFill>
        <p:spPr>
          <a:xfrm>
            <a:off x="6014625" y="4154647"/>
            <a:ext cx="2571396" cy="208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95332" y="30480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Find Front Car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6024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529</TotalTime>
  <Words>294</Words>
  <Application>Microsoft Office PowerPoint</Application>
  <PresentationFormat>사용자 지정</PresentationFormat>
  <Paragraphs>73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패싯</vt:lpstr>
      <vt:lpstr> Adaptive Cruise Control by Monocular Depth Estimation</vt:lpstr>
      <vt:lpstr>Adaptive Cruise Control  &amp; Cost problem</vt:lpstr>
      <vt:lpstr>Latest result</vt:lpstr>
      <vt:lpstr>Image depth map</vt:lpstr>
      <vt:lpstr>Image depth map</vt:lpstr>
      <vt:lpstr>Depth Map by Monocular image  (our goal)</vt:lpstr>
      <vt:lpstr>Image Depth Test</vt:lpstr>
      <vt:lpstr>PowerPoint 프레젠테이션</vt:lpstr>
      <vt:lpstr>Find Front Car</vt:lpstr>
      <vt:lpstr>Find Front Car</vt:lpstr>
      <vt:lpstr>Find Front Car</vt:lpstr>
      <vt:lpstr>Find Distance</vt:lpstr>
      <vt:lpstr>Find Distance(1)  - Vanishing point</vt:lpstr>
      <vt:lpstr>Find Distance(2)  - Vanishing point on load</vt:lpstr>
      <vt:lpstr>Find Distance(3)  - Transform</vt:lpstr>
      <vt:lpstr>ROS &amp; Motor Control</vt:lpstr>
      <vt:lpstr>ROS &amp; Motor Control</vt:lpstr>
      <vt:lpstr>Demo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Cruise Control by Monocular Depth Estimation</dc:title>
  <dc:creator>Jang seojin</dc:creator>
  <cp:lastModifiedBy>용준</cp:lastModifiedBy>
  <cp:revision>67</cp:revision>
  <dcterms:created xsi:type="dcterms:W3CDTF">2020-05-06T06:28:40Z</dcterms:created>
  <dcterms:modified xsi:type="dcterms:W3CDTF">2020-06-28T02:26:37Z</dcterms:modified>
</cp:coreProperties>
</file>