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AFE91-9A55-43B5-B8B4-91EA103A923D}" v="18" dt="2020-02-13T04:31:0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준석" userId="11b728295483b41d" providerId="LiveId" clId="{F7FAFE91-9A55-43B5-B8B4-91EA103A923D}"/>
    <pc:docChg chg="undo custSel addSld modSld">
      <pc:chgData name="이 준석" userId="11b728295483b41d" providerId="LiveId" clId="{F7FAFE91-9A55-43B5-B8B4-91EA103A923D}" dt="2020-02-13T04:31:15.573" v="123" actId="1076"/>
      <pc:docMkLst>
        <pc:docMk/>
      </pc:docMkLst>
      <pc:sldChg chg="modSp">
        <pc:chgData name="이 준석" userId="11b728295483b41d" providerId="LiveId" clId="{F7FAFE91-9A55-43B5-B8B4-91EA103A923D}" dt="2020-02-13T04:21:28.556" v="2" actId="122"/>
        <pc:sldMkLst>
          <pc:docMk/>
          <pc:sldMk cId="3856144342" sldId="256"/>
        </pc:sldMkLst>
        <pc:spChg chg="mod">
          <ac:chgData name="이 준석" userId="11b728295483b41d" providerId="LiveId" clId="{F7FAFE91-9A55-43B5-B8B4-91EA103A923D}" dt="2020-02-13T04:21:28.556" v="2" actId="122"/>
          <ac:spMkLst>
            <pc:docMk/>
            <pc:sldMk cId="3856144342" sldId="256"/>
            <ac:spMk id="2" creationId="{00000000-0000-0000-0000-000000000000}"/>
          </ac:spMkLst>
        </pc:spChg>
      </pc:sldChg>
      <pc:sldChg chg="addSp delSp modSp add">
        <pc:chgData name="이 준석" userId="11b728295483b41d" providerId="LiveId" clId="{F7FAFE91-9A55-43B5-B8B4-91EA103A923D}" dt="2020-02-13T04:23:54.841" v="20" actId="122"/>
        <pc:sldMkLst>
          <pc:docMk/>
          <pc:sldMk cId="2485936916" sldId="257"/>
        </pc:sldMkLst>
        <pc:spChg chg="mod">
          <ac:chgData name="이 준석" userId="11b728295483b41d" providerId="LiveId" clId="{F7FAFE91-9A55-43B5-B8B4-91EA103A923D}" dt="2020-02-13T04:23:54.841" v="20" actId="122"/>
          <ac:spMkLst>
            <pc:docMk/>
            <pc:sldMk cId="2485936916" sldId="257"/>
            <ac:spMk id="2" creationId="{9CE7203B-F649-4335-A715-32934C66B545}"/>
          </ac:spMkLst>
        </pc:spChg>
        <pc:spChg chg="del">
          <ac:chgData name="이 준석" userId="11b728295483b41d" providerId="LiveId" clId="{F7FAFE91-9A55-43B5-B8B4-91EA103A923D}" dt="2020-02-13T04:23:20.425" v="13"/>
          <ac:spMkLst>
            <pc:docMk/>
            <pc:sldMk cId="2485936916" sldId="257"/>
            <ac:spMk id="3" creationId="{9C51D63E-02BE-4C7F-99D3-43823478F9F6}"/>
          </ac:spMkLst>
        </pc:spChg>
        <pc:picChg chg="add mod">
          <ac:chgData name="이 준석" userId="11b728295483b41d" providerId="LiveId" clId="{F7FAFE91-9A55-43B5-B8B4-91EA103A923D}" dt="2020-02-13T04:23:29.965" v="15" actId="1076"/>
          <ac:picMkLst>
            <pc:docMk/>
            <pc:sldMk cId="2485936916" sldId="257"/>
            <ac:picMk id="4" creationId="{C6DCD680-0C14-452F-A4AC-81D9A7ADDF45}"/>
          </ac:picMkLst>
        </pc:picChg>
      </pc:sldChg>
      <pc:sldChg chg="addSp delSp modSp add">
        <pc:chgData name="이 준석" userId="11b728295483b41d" providerId="LiveId" clId="{F7FAFE91-9A55-43B5-B8B4-91EA103A923D}" dt="2020-02-13T04:24:28.155" v="28" actId="1076"/>
        <pc:sldMkLst>
          <pc:docMk/>
          <pc:sldMk cId="1349768242" sldId="258"/>
        </pc:sldMkLst>
        <pc:spChg chg="mod">
          <ac:chgData name="이 준석" userId="11b728295483b41d" providerId="LiveId" clId="{F7FAFE91-9A55-43B5-B8B4-91EA103A923D}" dt="2020-02-13T04:23:51.790" v="19" actId="20577"/>
          <ac:spMkLst>
            <pc:docMk/>
            <pc:sldMk cId="1349768242" sldId="258"/>
            <ac:spMk id="2" creationId="{0AB62774-5A18-416E-BD17-DD7EA1FC0605}"/>
          </ac:spMkLst>
        </pc:spChg>
        <pc:spChg chg="del mod">
          <ac:chgData name="이 준석" userId="11b728295483b41d" providerId="LiveId" clId="{F7FAFE91-9A55-43B5-B8B4-91EA103A923D}" dt="2020-02-13T04:24:20.085" v="25"/>
          <ac:spMkLst>
            <pc:docMk/>
            <pc:sldMk cId="1349768242" sldId="258"/>
            <ac:spMk id="3" creationId="{9072AD49-DB92-45AD-B8CD-65AE470441D9}"/>
          </ac:spMkLst>
        </pc:spChg>
        <pc:spChg chg="add del mod">
          <ac:chgData name="이 준석" userId="11b728295483b41d" providerId="LiveId" clId="{F7FAFE91-9A55-43B5-B8B4-91EA103A923D}" dt="2020-02-13T04:24:06.750" v="24"/>
          <ac:spMkLst>
            <pc:docMk/>
            <pc:sldMk cId="1349768242" sldId="258"/>
            <ac:spMk id="4" creationId="{A3B85189-0FD0-410A-845D-19F095BC5219}"/>
          </ac:spMkLst>
        </pc:spChg>
        <pc:picChg chg="add mod">
          <ac:chgData name="이 준석" userId="11b728295483b41d" providerId="LiveId" clId="{F7FAFE91-9A55-43B5-B8B4-91EA103A923D}" dt="2020-02-13T04:24:28.155" v="28" actId="1076"/>
          <ac:picMkLst>
            <pc:docMk/>
            <pc:sldMk cId="1349768242" sldId="258"/>
            <ac:picMk id="5" creationId="{520C32F9-7243-4EC3-8CD4-0FC32696F158}"/>
          </ac:picMkLst>
        </pc:picChg>
        <pc:picChg chg="add del mod">
          <ac:chgData name="이 준석" userId="11b728295483b41d" providerId="LiveId" clId="{F7FAFE91-9A55-43B5-B8B4-91EA103A923D}" dt="2020-02-13T04:24:06.750" v="24"/>
          <ac:picMkLst>
            <pc:docMk/>
            <pc:sldMk cId="1349768242" sldId="258"/>
            <ac:picMk id="1025" creationId="{2CC95D5F-379A-4F37-8E27-E27736149338}"/>
          </ac:picMkLst>
        </pc:picChg>
      </pc:sldChg>
      <pc:sldChg chg="addSp delSp modSp add">
        <pc:chgData name="이 준석" userId="11b728295483b41d" providerId="LiveId" clId="{F7FAFE91-9A55-43B5-B8B4-91EA103A923D}" dt="2020-02-13T04:31:15.573" v="123" actId="1076"/>
        <pc:sldMkLst>
          <pc:docMk/>
          <pc:sldMk cId="1997337090" sldId="259"/>
        </pc:sldMkLst>
        <pc:spChg chg="mod">
          <ac:chgData name="이 준석" userId="11b728295483b41d" providerId="LiveId" clId="{F7FAFE91-9A55-43B5-B8B4-91EA103A923D}" dt="2020-02-13T04:31:07.776" v="122" actId="20577"/>
          <ac:spMkLst>
            <pc:docMk/>
            <pc:sldMk cId="1997337090" sldId="259"/>
            <ac:spMk id="2" creationId="{727F47F7-68E6-4484-8D31-A0E12C90117C}"/>
          </ac:spMkLst>
        </pc:spChg>
        <pc:spChg chg="del">
          <ac:chgData name="이 준석" userId="11b728295483b41d" providerId="LiveId" clId="{F7FAFE91-9A55-43B5-B8B4-91EA103A923D}" dt="2020-02-13T04:30:17.775" v="30"/>
          <ac:spMkLst>
            <pc:docMk/>
            <pc:sldMk cId="1997337090" sldId="259"/>
            <ac:spMk id="3" creationId="{0EF7E858-2A5A-47D0-ABD7-D1C86395A6D5}"/>
          </ac:spMkLst>
        </pc:spChg>
        <pc:picChg chg="add mod">
          <ac:chgData name="이 준석" userId="11b728295483b41d" providerId="LiveId" clId="{F7FAFE91-9A55-43B5-B8B4-91EA103A923D}" dt="2020-02-13T04:31:15.573" v="123" actId="1076"/>
          <ac:picMkLst>
            <pc:docMk/>
            <pc:sldMk cId="1997337090" sldId="259"/>
            <ac:picMk id="4" creationId="{159D2467-A9FA-4FF4-8B84-DBA176C1CA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en-US" altLang="ko-KR" dirty="0"/>
              <a:t>3</a:t>
            </a:r>
            <a:r>
              <a:rPr lang="ko-KR" altLang="en-US" smtClean="0"/>
              <a:t>주차 </a:t>
            </a:r>
            <a:r>
              <a:rPr lang="ko-KR" altLang="en-US" dirty="0"/>
              <a:t>발표자료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E7203B-F649-4335-A715-32934C66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자율주행기능을 위한 차선인식 및 </a:t>
            </a:r>
            <a:r>
              <a:rPr lang="en-US" altLang="ko-KR" sz="3200" b="1" dirty="0"/>
              <a:t>steering </a:t>
            </a:r>
            <a:r>
              <a:rPr lang="ko-KR" altLang="en-US" sz="3200" b="1" dirty="0"/>
              <a:t>알고리즘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59065" y="4693405"/>
            <a:ext cx="1735810" cy="1069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대표직선으로 </a:t>
            </a:r>
            <a:r>
              <a:rPr lang="en-US" altLang="ko-KR" dirty="0"/>
              <a:t>Steering</a:t>
            </a:r>
            <a:r>
              <a:rPr lang="ko-KR" altLang="en-US" dirty="0"/>
              <a:t>각도 계산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59065" y="2402238"/>
            <a:ext cx="1735810" cy="1069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관심영역설정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883471" y="2402238"/>
            <a:ext cx="1735810" cy="1069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Canny &amp; </a:t>
            </a:r>
            <a:r>
              <a:rPr lang="en-US" altLang="ko-KR" dirty="0"/>
              <a:t>H</a:t>
            </a:r>
            <a:r>
              <a:rPr lang="en-US" altLang="ko-KR" dirty="0" smtClean="0"/>
              <a:t>ough </a:t>
            </a:r>
            <a:r>
              <a:rPr lang="ko-KR" altLang="en-US" dirty="0" smtClean="0"/>
              <a:t>직선 검출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83471" y="4693405"/>
            <a:ext cx="1735810" cy="1069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대표성을 띄는 직선 검출</a:t>
            </a:r>
            <a:endParaRPr lang="en-US" altLang="ko-KR" dirty="0" smtClean="0"/>
          </a:p>
        </p:txBody>
      </p:sp>
      <p:sp>
        <p:nvSpPr>
          <p:cNvPr id="13" name="오른쪽 화살표 12"/>
          <p:cNvSpPr/>
          <p:nvPr/>
        </p:nvSpPr>
        <p:spPr>
          <a:xfrm>
            <a:off x="4510007" y="2859437"/>
            <a:ext cx="2983424" cy="18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510007" y="5228097"/>
            <a:ext cx="2983424" cy="18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8313549" y="3989524"/>
            <a:ext cx="875653" cy="185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E7203B-F649-4335-A715-32934C66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자율주행기능을 위한 차선인식 및 </a:t>
            </a:r>
            <a:r>
              <a:rPr lang="en-US" altLang="ko-KR" sz="3200" b="1" dirty="0"/>
              <a:t>steering </a:t>
            </a:r>
            <a:r>
              <a:rPr lang="ko-KR" altLang="en-US" sz="3200" b="1" dirty="0"/>
              <a:t>알고리즘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C6DCD680-0C14-452F-A4AC-81D9A7AD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99" y="2008299"/>
            <a:ext cx="6427660" cy="4165411"/>
          </a:xfrm>
          <a:prstGeom prst="rect">
            <a:avLst/>
          </a:prstGeom>
        </p:spPr>
      </p:pic>
      <p:pic>
        <p:nvPicPr>
          <p:cNvPr id="5" name="_x431726840" descr="EMB00001eec26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41" y="2847265"/>
            <a:ext cx="4001134" cy="248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E7203B-F649-4335-A715-32934C66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자율주행기능을 위한 차선인식 및 </a:t>
            </a:r>
            <a:r>
              <a:rPr lang="en-US" altLang="ko-KR" sz="3200" b="1" dirty="0"/>
              <a:t>steering </a:t>
            </a:r>
            <a:r>
              <a:rPr lang="ko-KR" altLang="en-US" sz="3200" b="1" dirty="0"/>
              <a:t>알고리즘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1668" y="1146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83" y="2492513"/>
            <a:ext cx="3793060" cy="24338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63" y="2492513"/>
            <a:ext cx="3793060" cy="243388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644262" y="3076414"/>
            <a:ext cx="1168679" cy="805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87483" y="3076414"/>
            <a:ext cx="1168679" cy="8059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26224" y="5283072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25degree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91586" y="5321818"/>
            <a:ext cx="186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right 10degree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7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B62774-5A18-416E-BD17-DD7EA1FC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TensorRT</a:t>
            </a:r>
            <a:r>
              <a:rPr lang="en-US" altLang="ko-KR" b="1" dirty="0"/>
              <a:t> </a:t>
            </a:r>
            <a:r>
              <a:rPr lang="ko-KR" altLang="en-US" b="1" dirty="0"/>
              <a:t>활용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520C32F9-7243-4EC3-8CD4-0FC32696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128" y="2689715"/>
            <a:ext cx="10997744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7F47F7-68E6-4484-8D31-A0E12C90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카메라 모듈을 이용한 </a:t>
            </a:r>
            <a:r>
              <a:rPr lang="en-US" altLang="ko-KR" dirty="0"/>
              <a:t>yolov3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159D2467-A9FA-4FF4-8B84-DBA176C1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24" y="2157209"/>
            <a:ext cx="629637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18</TotalTime>
  <Words>47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Trebuchet MS</vt:lpstr>
      <vt:lpstr>Tw Cen MT</vt:lpstr>
      <vt:lpstr>회로</vt:lpstr>
      <vt:lpstr>4조 3주차 발표자료</vt:lpstr>
      <vt:lpstr>자율주행기능을 위한 차선인식 및 steering 알고리즘</vt:lpstr>
      <vt:lpstr>자율주행기능을 위한 차선인식 및 steering 알고리즘</vt:lpstr>
      <vt:lpstr>자율주행기능을 위한 차선인식 및 steering 알고리즘</vt:lpstr>
      <vt:lpstr>TensorRT 활용</vt:lpstr>
      <vt:lpstr>카메라 모듈을 이용한 yolov3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준석</dc:creator>
  <cp:lastModifiedBy>Windows 사용자</cp:lastModifiedBy>
  <cp:revision>5</cp:revision>
  <dcterms:created xsi:type="dcterms:W3CDTF">2020-02-13T04:19:59Z</dcterms:created>
  <dcterms:modified xsi:type="dcterms:W3CDTF">2020-02-13T05:04:28Z</dcterms:modified>
</cp:coreProperties>
</file>