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C5F8-DBF8-4149-B77C-55E17D55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9D5AA-7D40-4ABD-80C4-176DA112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103-7185-4C67-9C63-944B0F83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48866-9EF0-4B90-95E5-E98C1DB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19CE9-BFA3-405A-84B8-36D90457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7C58-B008-4BB5-910E-FBD5235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42CE3-333B-4383-8297-35BCBDFB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E8562-09EF-4B3A-94A5-61835D04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B2727-20BA-4FA6-A97A-D93E9C0D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0A80-25EC-4B09-A02F-C8F124EC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C2634-DBE8-4DAB-BB57-1CD7DBC6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E0B46-9668-400C-A57D-B9F3FC5E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83488-C2B4-489B-919D-EE143F88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792B-170F-4899-AF97-656EB941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39B4B-8D82-4BA7-A8C8-74340B68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8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8DD1-ABE3-466F-9C24-5224978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56E26-A0CD-4615-B274-79419FD2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23E18-E44F-4F05-8B15-97648B51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AFAA8-7FA2-46BE-8F7B-58581972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2E0A-738C-4BE6-BCD6-203EF61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5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70AD-8B18-46C5-ACAC-625BBBA6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50F25-C0D1-4643-ACE2-2030331B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E0CAA-6EDE-4A78-B4D8-2C51D95B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301EB-77A1-41FD-88CF-FDAB17A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B8D4C-021E-4D72-918A-86BAD013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BA8B-73D9-4C79-B9F7-4C77AFD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C8EF8-8C5F-426A-A08B-046023E6A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D9090-A248-46D2-8155-0468CE70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9F9A5-99EE-4885-A17F-BCF329BB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A78C7-BABD-476E-A982-7B62DDC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73D1E-7FB5-491C-B7B9-99770DB5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FC28F-9E03-43F9-BBFA-0D5C4BB4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54DC5-D563-4C6B-B505-45A0949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2D6B8-929D-408E-B2DC-4DEBADCB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E08EB-D783-4BD0-AB4C-FFA0F922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06E3C-4FE9-48EE-9894-EC1511146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E918F4-BE78-47A8-A9BE-2B441789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2ADF4-99AD-450A-B3C9-DA9DEFB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C64B8-0B9A-40D3-8848-F7C717A6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A0189-9E23-458A-88C1-AB34981B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8CEA0-A234-4567-899B-957AFB22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E1C143-2DB0-4E71-ABE5-76C8B651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F366D-A043-4258-A1D0-DCF8693D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CF615-5274-4A36-BE44-B7EB578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4FC72-2134-4B7F-A5F9-CB5F835A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F6D82-7057-4A33-9801-95BFCC3C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CB4B-7681-4C56-95C0-8AEE1942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EF16-02BC-40A8-B5C0-02926B07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6EBCE-5E1D-43B1-BA0E-ED19419FB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6BF2-5A1A-4744-848A-31AC1668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87183-2DD1-40BD-8BAD-683649B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1D50F-0C23-429A-AFD1-CDA00970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CCEB-D761-4F21-B0E1-199DF469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479199-0100-41E6-9467-EF1BB866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D54A8-9E10-4818-80ED-F9A346A5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EBD5-A6F5-473E-8B28-BCF1C56E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5E358-37BC-4E8D-9773-BF75EB51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2F471-46BB-4ED8-85E0-11473AB1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5DEAFA-01EB-41C9-AA19-40CE5566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74C71-199E-44CA-96B5-6D6029C5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1D6D4-40D9-40C6-9815-57D69BDF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EA96-D40D-4A80-830D-C2F784DB87D5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5B5B-5841-4CB2-8F06-9E41B0AC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6A59-DA3A-4A24-A9E5-9BCECDC94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FB85-769E-48FD-B7A4-31C433DC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3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9B5F90-FB0B-4C80-B27B-F270E7E9EC0C}"/>
              </a:ext>
            </a:extLst>
          </p:cNvPr>
          <p:cNvCxnSpPr>
            <a:cxnSpLocks/>
          </p:cNvCxnSpPr>
          <p:nvPr/>
        </p:nvCxnSpPr>
        <p:spPr>
          <a:xfrm>
            <a:off x="806319" y="72074"/>
            <a:ext cx="0" cy="585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035BA1-DE4D-4C0B-BD9E-FCBBCC7CB3AE}"/>
              </a:ext>
            </a:extLst>
          </p:cNvPr>
          <p:cNvCxnSpPr>
            <a:cxnSpLocks/>
          </p:cNvCxnSpPr>
          <p:nvPr/>
        </p:nvCxnSpPr>
        <p:spPr>
          <a:xfrm>
            <a:off x="6961183" y="186655"/>
            <a:ext cx="0" cy="5734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DEB347-4CF9-4A91-BADF-4DB5281E5534}"/>
              </a:ext>
            </a:extLst>
          </p:cNvPr>
          <p:cNvSpPr/>
          <p:nvPr/>
        </p:nvSpPr>
        <p:spPr>
          <a:xfrm>
            <a:off x="85469" y="723830"/>
            <a:ext cx="691772" cy="31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크롬</a:t>
            </a:r>
            <a:r>
              <a:rPr lang="en-US" altLang="ko-KR" sz="800" dirty="0"/>
              <a:t>, AJAX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5CE95-FCBC-4DA7-853A-A7B2DA2F1F02}"/>
              </a:ext>
            </a:extLst>
          </p:cNvPr>
          <p:cNvSpPr/>
          <p:nvPr/>
        </p:nvSpPr>
        <p:spPr>
          <a:xfrm>
            <a:off x="916852" y="714742"/>
            <a:ext cx="826310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Web Server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A943D0-65D0-48F0-895F-C08F12BEDA3C}"/>
              </a:ext>
            </a:extLst>
          </p:cNvPr>
          <p:cNvSpPr/>
          <p:nvPr/>
        </p:nvSpPr>
        <p:spPr>
          <a:xfrm>
            <a:off x="916849" y="118843"/>
            <a:ext cx="828131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AWS(</a:t>
            </a:r>
            <a:r>
              <a:rPr lang="ko-KR" altLang="en-US" sz="800" dirty="0" err="1"/>
              <a:t>톰캣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849F6-D959-4A9A-8B89-E5C4287787D5}"/>
              </a:ext>
            </a:extLst>
          </p:cNvPr>
          <p:cNvSpPr/>
          <p:nvPr/>
        </p:nvSpPr>
        <p:spPr>
          <a:xfrm>
            <a:off x="1897209" y="723830"/>
            <a:ext cx="902515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Web Container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CC428-1171-4BAE-B53C-D9D6115C354B}"/>
              </a:ext>
            </a:extLst>
          </p:cNvPr>
          <p:cNvSpPr/>
          <p:nvPr/>
        </p:nvSpPr>
        <p:spPr>
          <a:xfrm>
            <a:off x="2007020" y="3426576"/>
            <a:ext cx="1654634" cy="141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8B2C-5D6D-4AC4-9DBB-58B73911E2A6}"/>
              </a:ext>
            </a:extLst>
          </p:cNvPr>
          <p:cNvSpPr/>
          <p:nvPr/>
        </p:nvSpPr>
        <p:spPr>
          <a:xfrm>
            <a:off x="1975548" y="3345481"/>
            <a:ext cx="1126844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Pool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D9C345-E09C-4420-B5F8-25FBBFF658B2}"/>
              </a:ext>
            </a:extLst>
          </p:cNvPr>
          <p:cNvSpPr/>
          <p:nvPr/>
        </p:nvSpPr>
        <p:spPr>
          <a:xfrm>
            <a:off x="2075448" y="3646318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043BF-F4C8-4D6F-8CA3-9B9D546229E9}"/>
              </a:ext>
            </a:extLst>
          </p:cNvPr>
          <p:cNvSpPr/>
          <p:nvPr/>
        </p:nvSpPr>
        <p:spPr>
          <a:xfrm>
            <a:off x="2075447" y="4067166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2CA19F-7ECD-4DC5-AB03-CA1A0043AE9E}"/>
              </a:ext>
            </a:extLst>
          </p:cNvPr>
          <p:cNvSpPr/>
          <p:nvPr/>
        </p:nvSpPr>
        <p:spPr>
          <a:xfrm>
            <a:off x="2075447" y="4490108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56EB3D-0BB2-44B9-BA61-90350EFA423F}"/>
              </a:ext>
            </a:extLst>
          </p:cNvPr>
          <p:cNvSpPr/>
          <p:nvPr/>
        </p:nvSpPr>
        <p:spPr>
          <a:xfrm>
            <a:off x="2961880" y="3664846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8B146A-69DA-4BA2-9F82-1ACE6A477299}"/>
              </a:ext>
            </a:extLst>
          </p:cNvPr>
          <p:cNvSpPr/>
          <p:nvPr/>
        </p:nvSpPr>
        <p:spPr>
          <a:xfrm>
            <a:off x="2961879" y="4085694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B0C003-5385-4F76-A3AD-409718DD5E69}"/>
              </a:ext>
            </a:extLst>
          </p:cNvPr>
          <p:cNvSpPr/>
          <p:nvPr/>
        </p:nvSpPr>
        <p:spPr>
          <a:xfrm>
            <a:off x="2961879" y="4508636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0D552A-C3B6-42C2-A2B0-D217025F43BE}"/>
              </a:ext>
            </a:extLst>
          </p:cNvPr>
          <p:cNvSpPr/>
          <p:nvPr/>
        </p:nvSpPr>
        <p:spPr>
          <a:xfrm>
            <a:off x="2953771" y="714742"/>
            <a:ext cx="993394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배포 </a:t>
            </a:r>
            <a:r>
              <a:rPr lang="ko-KR" altLang="en-US" sz="800" dirty="0" err="1"/>
              <a:t>서술사</a:t>
            </a:r>
            <a:endParaRPr lang="en-US" altLang="ko-KR" sz="800" dirty="0"/>
          </a:p>
          <a:p>
            <a:pPr algn="ctr"/>
            <a:r>
              <a:rPr lang="en-US" altLang="ko-KR" sz="800" dirty="0"/>
              <a:t>(DD),</a:t>
            </a:r>
            <a:r>
              <a:rPr lang="ko-KR" altLang="en-US" sz="800" dirty="0"/>
              <a:t> </a:t>
            </a:r>
            <a:r>
              <a:rPr lang="en-US" altLang="ko-KR" sz="800" dirty="0"/>
              <a:t>XML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A4141-8885-42C4-8352-4ABF972B9C4D}"/>
              </a:ext>
            </a:extLst>
          </p:cNvPr>
          <p:cNvSpPr/>
          <p:nvPr/>
        </p:nvSpPr>
        <p:spPr>
          <a:xfrm>
            <a:off x="4088254" y="714741"/>
            <a:ext cx="621325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Init()</a:t>
            </a:r>
            <a:endParaRPr lang="ko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B25F61-D694-4A1F-A1B8-3A20D3EE9221}"/>
              </a:ext>
            </a:extLst>
          </p:cNvPr>
          <p:cNvSpPr/>
          <p:nvPr/>
        </p:nvSpPr>
        <p:spPr>
          <a:xfrm>
            <a:off x="4083116" y="1626340"/>
            <a:ext cx="826311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Service()</a:t>
            </a:r>
            <a:endParaRPr lang="ko-KR" altLang="en-US" sz="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FD354-EA19-4D91-9C1A-41B076C22991}"/>
              </a:ext>
            </a:extLst>
          </p:cNvPr>
          <p:cNvSpPr/>
          <p:nvPr/>
        </p:nvSpPr>
        <p:spPr>
          <a:xfrm>
            <a:off x="2007018" y="1445982"/>
            <a:ext cx="1654635" cy="14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FC7E3B-DAFF-4F3C-B2A8-98119FC65072}"/>
              </a:ext>
            </a:extLst>
          </p:cNvPr>
          <p:cNvSpPr/>
          <p:nvPr/>
        </p:nvSpPr>
        <p:spPr>
          <a:xfrm>
            <a:off x="1975548" y="1364887"/>
            <a:ext cx="1126843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Container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9FEA67-C2BD-42BE-A1E0-5862C9D7395D}"/>
              </a:ext>
            </a:extLst>
          </p:cNvPr>
          <p:cNvSpPr/>
          <p:nvPr/>
        </p:nvSpPr>
        <p:spPr>
          <a:xfrm>
            <a:off x="2075447" y="1723513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CCCE7A-3FE9-45B6-8B0C-5239DB0498EA}"/>
              </a:ext>
            </a:extLst>
          </p:cNvPr>
          <p:cNvSpPr/>
          <p:nvPr/>
        </p:nvSpPr>
        <p:spPr>
          <a:xfrm>
            <a:off x="2075446" y="2144361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9C4FBF-8C4B-4FDC-A596-35ADE7158531}"/>
              </a:ext>
            </a:extLst>
          </p:cNvPr>
          <p:cNvSpPr/>
          <p:nvPr/>
        </p:nvSpPr>
        <p:spPr>
          <a:xfrm>
            <a:off x="2075446" y="2567303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3937C3-A70A-48D8-8125-3E7B2E85575C}"/>
              </a:ext>
            </a:extLst>
          </p:cNvPr>
          <p:cNvSpPr/>
          <p:nvPr/>
        </p:nvSpPr>
        <p:spPr>
          <a:xfrm>
            <a:off x="2961879" y="1742041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465A46-55CD-4741-B3A4-0FB6BB6B22FD}"/>
              </a:ext>
            </a:extLst>
          </p:cNvPr>
          <p:cNvSpPr/>
          <p:nvPr/>
        </p:nvSpPr>
        <p:spPr>
          <a:xfrm>
            <a:off x="2961878" y="2162889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272871-530B-446F-80DB-BAEDC3267F18}"/>
              </a:ext>
            </a:extLst>
          </p:cNvPr>
          <p:cNvSpPr/>
          <p:nvPr/>
        </p:nvSpPr>
        <p:spPr>
          <a:xfrm>
            <a:off x="2961878" y="2585831"/>
            <a:ext cx="621478" cy="267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</a:t>
            </a:r>
            <a:endParaRPr lang="ko-KR" altLang="en-US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B5184-58A9-45F9-9B0A-CD42C4136C07}"/>
              </a:ext>
            </a:extLst>
          </p:cNvPr>
          <p:cNvSpPr/>
          <p:nvPr/>
        </p:nvSpPr>
        <p:spPr>
          <a:xfrm>
            <a:off x="4280090" y="1336923"/>
            <a:ext cx="1849850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err="1"/>
              <a:t>HttpServlet</a:t>
            </a:r>
            <a:r>
              <a:rPr lang="en-US" altLang="ko-KR" sz="800" dirty="0"/>
              <a:t> Request, Response </a:t>
            </a:r>
            <a:r>
              <a:rPr lang="ko-KR" altLang="en-US" sz="800" dirty="0"/>
              <a:t>생성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85640C-E846-4BF2-98C4-3879C0B0E399}"/>
              </a:ext>
            </a:extLst>
          </p:cNvPr>
          <p:cNvSpPr/>
          <p:nvPr/>
        </p:nvSpPr>
        <p:spPr>
          <a:xfrm>
            <a:off x="4083116" y="2235594"/>
            <a:ext cx="826311" cy="1413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9C0AEE-37A7-4B9D-9B34-39CFCB0D6A33}"/>
              </a:ext>
            </a:extLst>
          </p:cNvPr>
          <p:cNvSpPr/>
          <p:nvPr/>
        </p:nvSpPr>
        <p:spPr>
          <a:xfrm>
            <a:off x="4167004" y="2346498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CC7043-C081-4049-B4E2-D0674A1A30D7}"/>
              </a:ext>
            </a:extLst>
          </p:cNvPr>
          <p:cNvSpPr/>
          <p:nvPr/>
        </p:nvSpPr>
        <p:spPr>
          <a:xfrm>
            <a:off x="4167004" y="2694403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7BB272-8426-41C2-8B81-9FF6793B9BDD}"/>
              </a:ext>
            </a:extLst>
          </p:cNvPr>
          <p:cNvSpPr/>
          <p:nvPr/>
        </p:nvSpPr>
        <p:spPr>
          <a:xfrm>
            <a:off x="4167003" y="3330833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182E77-A67F-437D-80B9-EF7049D22F3D}"/>
              </a:ext>
            </a:extLst>
          </p:cNvPr>
          <p:cNvSpPr/>
          <p:nvPr/>
        </p:nvSpPr>
        <p:spPr>
          <a:xfrm>
            <a:off x="4167004" y="3012876"/>
            <a:ext cx="658533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C5510D-B199-44BF-AE3A-79CABF40B424}"/>
              </a:ext>
            </a:extLst>
          </p:cNvPr>
          <p:cNvSpPr/>
          <p:nvPr/>
        </p:nvSpPr>
        <p:spPr>
          <a:xfrm>
            <a:off x="4704441" y="2428898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1 service()</a:t>
            </a:r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0A0E8D-5FC7-4F06-B96D-FB793C2C539C}"/>
              </a:ext>
            </a:extLst>
          </p:cNvPr>
          <p:cNvSpPr/>
          <p:nvPr/>
        </p:nvSpPr>
        <p:spPr>
          <a:xfrm>
            <a:off x="4704441" y="2775310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2 service()</a:t>
            </a:r>
            <a:endParaRPr lang="ko-KR" altLang="en-US" sz="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03311B-016A-480C-8234-59E301C44367}"/>
              </a:ext>
            </a:extLst>
          </p:cNvPr>
          <p:cNvSpPr/>
          <p:nvPr/>
        </p:nvSpPr>
        <p:spPr>
          <a:xfrm>
            <a:off x="4704441" y="3101641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2 service()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F646B9-3458-4E05-8FE6-76219D7F8F32}"/>
              </a:ext>
            </a:extLst>
          </p:cNvPr>
          <p:cNvSpPr/>
          <p:nvPr/>
        </p:nvSpPr>
        <p:spPr>
          <a:xfrm>
            <a:off x="4704441" y="3401277"/>
            <a:ext cx="1258345" cy="163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Servlet 2 service()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706C92-880C-409B-9386-F5834C9761EB}"/>
              </a:ext>
            </a:extLst>
          </p:cNvPr>
          <p:cNvSpPr/>
          <p:nvPr/>
        </p:nvSpPr>
        <p:spPr>
          <a:xfrm>
            <a:off x="6154075" y="2411412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03CA41-ECF5-4B5C-B5F1-99FEEA7C1AA4}"/>
              </a:ext>
            </a:extLst>
          </p:cNvPr>
          <p:cNvSpPr/>
          <p:nvPr/>
        </p:nvSpPr>
        <p:spPr>
          <a:xfrm>
            <a:off x="6149991" y="2763559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C52670-EB9F-46CF-823D-545C818B6E0D}"/>
              </a:ext>
            </a:extLst>
          </p:cNvPr>
          <p:cNvSpPr/>
          <p:nvPr/>
        </p:nvSpPr>
        <p:spPr>
          <a:xfrm>
            <a:off x="6158158" y="3094009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C25578-DB66-4CDE-9078-EFCFFE48E7A5}"/>
              </a:ext>
            </a:extLst>
          </p:cNvPr>
          <p:cNvSpPr/>
          <p:nvPr/>
        </p:nvSpPr>
        <p:spPr>
          <a:xfrm>
            <a:off x="6149991" y="3387851"/>
            <a:ext cx="608199" cy="1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doXXX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BF9FA1-5FE6-4A25-895F-C61EEFFF602C}"/>
              </a:ext>
            </a:extLst>
          </p:cNvPr>
          <p:cNvSpPr/>
          <p:nvPr/>
        </p:nvSpPr>
        <p:spPr>
          <a:xfrm>
            <a:off x="6743251" y="606293"/>
            <a:ext cx="677684" cy="4629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Dispatcher</a:t>
            </a:r>
          </a:p>
          <a:p>
            <a:pPr algn="ctr"/>
            <a:r>
              <a:rPr lang="en-US" altLang="ko-KR" sz="800" dirty="0"/>
              <a:t>Servlet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/>
              <a:t>1.</a:t>
            </a:r>
            <a:r>
              <a:rPr lang="ko-KR" altLang="en-US" sz="800" dirty="0"/>
              <a:t>적절한 </a:t>
            </a:r>
            <a:r>
              <a:rPr lang="ko-KR" altLang="en-US" sz="800" dirty="0" err="1"/>
              <a:t>핸들러를</a:t>
            </a:r>
            <a:r>
              <a:rPr lang="ko-KR" altLang="en-US" sz="800" dirty="0"/>
              <a:t> 찾아 요청을 위임한 후 </a:t>
            </a:r>
            <a:r>
              <a:rPr lang="ko-KR" altLang="en-US" sz="800" dirty="0" err="1"/>
              <a:t>응답을생성하는</a:t>
            </a:r>
            <a:r>
              <a:rPr lang="ko-KR" altLang="en-US" sz="800" dirty="0"/>
              <a:t> 역할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1CB931-E52E-4032-80B4-DBB7C42EA428}"/>
              </a:ext>
            </a:extLst>
          </p:cNvPr>
          <p:cNvSpPr/>
          <p:nvPr/>
        </p:nvSpPr>
        <p:spPr>
          <a:xfrm>
            <a:off x="7609015" y="494251"/>
            <a:ext cx="767517" cy="362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Handler Mapping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495CB-9703-429C-9AA6-1279475DE883}"/>
              </a:ext>
            </a:extLst>
          </p:cNvPr>
          <p:cNvSpPr/>
          <p:nvPr/>
        </p:nvSpPr>
        <p:spPr>
          <a:xfrm>
            <a:off x="7609015" y="856991"/>
            <a:ext cx="1783024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2.</a:t>
            </a:r>
            <a:r>
              <a:rPr lang="ko-KR" altLang="en-US" sz="800" dirty="0"/>
              <a:t> 요청 따른 자원의 위치를 찾는다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E854C0-286B-4268-B6A6-DD296F763F8E}"/>
              </a:ext>
            </a:extLst>
          </p:cNvPr>
          <p:cNvSpPr/>
          <p:nvPr/>
        </p:nvSpPr>
        <p:spPr>
          <a:xfrm>
            <a:off x="7609015" y="1241127"/>
            <a:ext cx="767517" cy="362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Handler</a:t>
            </a:r>
          </a:p>
          <a:p>
            <a:pPr algn="ctr"/>
            <a:r>
              <a:rPr lang="en-US" altLang="ko-KR" sz="800" dirty="0"/>
              <a:t>Adapter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9446C9-A507-4F59-B80C-5780FBCCBB72}"/>
              </a:ext>
            </a:extLst>
          </p:cNvPr>
          <p:cNvSpPr/>
          <p:nvPr/>
        </p:nvSpPr>
        <p:spPr>
          <a:xfrm>
            <a:off x="7609014" y="1603867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3. </a:t>
            </a:r>
            <a:r>
              <a:rPr lang="ko-KR" altLang="en-US" sz="800" dirty="0"/>
              <a:t>찾은 위치의 컨트롤러에게 연결한다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A9B8E3-1C7B-4526-A92A-428BAE0484C5}"/>
              </a:ext>
            </a:extLst>
          </p:cNvPr>
          <p:cNvSpPr/>
          <p:nvPr/>
        </p:nvSpPr>
        <p:spPr>
          <a:xfrm>
            <a:off x="7600768" y="1977003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Controller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946D7C-E8DB-4E71-BD1B-23C652E40B70}"/>
              </a:ext>
            </a:extLst>
          </p:cNvPr>
          <p:cNvSpPr/>
          <p:nvPr/>
        </p:nvSpPr>
        <p:spPr>
          <a:xfrm>
            <a:off x="7600767" y="2442786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4. </a:t>
            </a:r>
            <a:r>
              <a:rPr lang="ko-KR" altLang="en-US" sz="800" dirty="0"/>
              <a:t>컨트롤 메소드에서 요청</a:t>
            </a:r>
            <a:r>
              <a:rPr lang="en-US" altLang="ko-KR" sz="800" dirty="0"/>
              <a:t>/</a:t>
            </a:r>
            <a:r>
              <a:rPr lang="ko-KR" altLang="en-US" sz="800" dirty="0"/>
              <a:t>응답 처리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56BBFB-2735-4977-B7C5-B180DA20C8A4}"/>
              </a:ext>
            </a:extLst>
          </p:cNvPr>
          <p:cNvSpPr/>
          <p:nvPr/>
        </p:nvSpPr>
        <p:spPr>
          <a:xfrm>
            <a:off x="9700121" y="1977003"/>
            <a:ext cx="767517" cy="4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Service</a:t>
            </a:r>
            <a:endParaRPr lang="ko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E404A4-B4D7-40B3-9FC0-39F7ED9019E0}"/>
              </a:ext>
            </a:extLst>
          </p:cNvPr>
          <p:cNvSpPr/>
          <p:nvPr/>
        </p:nvSpPr>
        <p:spPr>
          <a:xfrm>
            <a:off x="9700121" y="2453547"/>
            <a:ext cx="98224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5. </a:t>
            </a:r>
            <a:r>
              <a:rPr lang="ko-KR" altLang="en-US" sz="800" dirty="0"/>
              <a:t>비즈니스 로직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636D1A-ED15-4E34-A7D3-B7F9B130CB0E}"/>
              </a:ext>
            </a:extLst>
          </p:cNvPr>
          <p:cNvSpPr/>
          <p:nvPr/>
        </p:nvSpPr>
        <p:spPr>
          <a:xfrm>
            <a:off x="11202416" y="1977003"/>
            <a:ext cx="767517" cy="4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Repository</a:t>
            </a:r>
          </a:p>
          <a:p>
            <a:pPr algn="ctr"/>
            <a:r>
              <a:rPr lang="en-US" altLang="ko-KR" sz="800" dirty="0"/>
              <a:t>(DAO)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EB4BE7A-8E0B-456D-A5AF-1B5EA0D0A8F6}"/>
              </a:ext>
            </a:extLst>
          </p:cNvPr>
          <p:cNvSpPr/>
          <p:nvPr/>
        </p:nvSpPr>
        <p:spPr>
          <a:xfrm>
            <a:off x="11187783" y="2453547"/>
            <a:ext cx="98224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6. Data access</a:t>
            </a:r>
            <a:endParaRPr lang="ko-KR" altLang="en-US" sz="8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FFE412-80B6-4E6C-9950-DB17AD633F34}"/>
              </a:ext>
            </a:extLst>
          </p:cNvPr>
          <p:cNvSpPr/>
          <p:nvPr/>
        </p:nvSpPr>
        <p:spPr>
          <a:xfrm>
            <a:off x="8697308" y="2080047"/>
            <a:ext cx="504256" cy="21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DTO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D05CF2-D988-4150-AE67-26F6EACDFCFC}"/>
              </a:ext>
            </a:extLst>
          </p:cNvPr>
          <p:cNvSpPr/>
          <p:nvPr/>
        </p:nvSpPr>
        <p:spPr>
          <a:xfrm>
            <a:off x="8697308" y="2080047"/>
            <a:ext cx="504256" cy="21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DTO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F1BE17-ADB2-4468-8D4C-4B78F2739B11}"/>
              </a:ext>
            </a:extLst>
          </p:cNvPr>
          <p:cNvSpPr/>
          <p:nvPr/>
        </p:nvSpPr>
        <p:spPr>
          <a:xfrm>
            <a:off x="10582956" y="2080047"/>
            <a:ext cx="504256" cy="219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DTO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14D0E1-5A4B-4974-A686-BCB1A2BA29F7}"/>
              </a:ext>
            </a:extLst>
          </p:cNvPr>
          <p:cNvSpPr/>
          <p:nvPr/>
        </p:nvSpPr>
        <p:spPr>
          <a:xfrm>
            <a:off x="7609013" y="2982334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7. </a:t>
            </a:r>
            <a:r>
              <a:rPr lang="ko-KR" altLang="en-US" sz="800" dirty="0"/>
              <a:t>응답 </a:t>
            </a:r>
            <a:r>
              <a:rPr lang="en-US" altLang="ko-KR" sz="800" dirty="0"/>
              <a:t>(Model and View)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CB3210-EBD3-4E07-B35C-E433707CFBB5}"/>
              </a:ext>
            </a:extLst>
          </p:cNvPr>
          <p:cNvSpPr/>
          <p:nvPr/>
        </p:nvSpPr>
        <p:spPr>
          <a:xfrm>
            <a:off x="7609013" y="3371156"/>
            <a:ext cx="1948253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8. </a:t>
            </a:r>
            <a:r>
              <a:rPr lang="ko-KR" altLang="en-US" sz="800" dirty="0"/>
              <a:t>응답</a:t>
            </a:r>
            <a:r>
              <a:rPr lang="en-US" altLang="ko-KR" sz="800" dirty="0"/>
              <a:t> (View) : view name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221D50-2A9D-45E5-A341-5BC9E27BCCD6}"/>
              </a:ext>
            </a:extLst>
          </p:cNvPr>
          <p:cNvSpPr/>
          <p:nvPr/>
        </p:nvSpPr>
        <p:spPr>
          <a:xfrm>
            <a:off x="9945598" y="3387851"/>
            <a:ext cx="1391418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8. </a:t>
            </a:r>
            <a:r>
              <a:rPr lang="ko-KR" altLang="en-US" sz="800" dirty="0"/>
              <a:t>응답</a:t>
            </a:r>
            <a:r>
              <a:rPr lang="en-US" altLang="ko-KR" sz="800" dirty="0"/>
              <a:t> (Model) : value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EC1A04-EAE7-41D4-9AD0-BB259997635D}"/>
              </a:ext>
            </a:extLst>
          </p:cNvPr>
          <p:cNvSpPr/>
          <p:nvPr/>
        </p:nvSpPr>
        <p:spPr>
          <a:xfrm>
            <a:off x="7612596" y="3759978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View</a:t>
            </a:r>
          </a:p>
          <a:p>
            <a:pPr algn="ctr"/>
            <a:r>
              <a:rPr lang="en-US" altLang="ko-KR" sz="800" dirty="0"/>
              <a:t>Resolver</a:t>
            </a:r>
            <a:endParaRPr lang="ko-KR" altLang="en-US" sz="8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2E1154-1D91-40CD-AF67-50C98C3D4035}"/>
              </a:ext>
            </a:extLst>
          </p:cNvPr>
          <p:cNvSpPr/>
          <p:nvPr/>
        </p:nvSpPr>
        <p:spPr>
          <a:xfrm>
            <a:off x="7612595" y="4225761"/>
            <a:ext cx="2087526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9. </a:t>
            </a:r>
            <a:r>
              <a:rPr lang="ko-KR" altLang="en-US" sz="800" dirty="0"/>
              <a:t>컨트롤에게 전달받은 </a:t>
            </a:r>
            <a:r>
              <a:rPr lang="en-US" altLang="ko-KR" sz="800" dirty="0"/>
              <a:t>view </a:t>
            </a:r>
            <a:r>
              <a:rPr lang="ko-KR" altLang="en-US" sz="800" dirty="0"/>
              <a:t>파일 찾는다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F0D6F6-F34D-4CA4-B108-7DD3206992ED}"/>
              </a:ext>
            </a:extLst>
          </p:cNvPr>
          <p:cNvSpPr/>
          <p:nvPr/>
        </p:nvSpPr>
        <p:spPr>
          <a:xfrm>
            <a:off x="7620216" y="4552458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View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4425DF1-B31D-4B21-B57D-D61C9FD70DD0}"/>
              </a:ext>
            </a:extLst>
          </p:cNvPr>
          <p:cNvSpPr/>
          <p:nvPr/>
        </p:nvSpPr>
        <p:spPr>
          <a:xfrm>
            <a:off x="7620215" y="5018241"/>
            <a:ext cx="2087526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10. </a:t>
            </a:r>
            <a:r>
              <a:rPr lang="ko-KR" altLang="en-US" sz="800" dirty="0"/>
              <a:t>해당 파일을 렌더링</a:t>
            </a:r>
            <a:r>
              <a:rPr lang="en-US" altLang="ko-KR" sz="800" dirty="0"/>
              <a:t>(</a:t>
            </a:r>
            <a:r>
              <a:rPr lang="ko-KR" altLang="en-US" sz="800" dirty="0"/>
              <a:t>정적파일</a:t>
            </a:r>
            <a:r>
              <a:rPr lang="en-US" altLang="ko-KR" sz="800" dirty="0"/>
              <a:t>) </a:t>
            </a:r>
            <a:r>
              <a:rPr lang="ko-KR" altLang="en-US" sz="800" dirty="0"/>
              <a:t>변환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7730A7-F2C1-42DE-8670-DDC5AC307085}"/>
              </a:ext>
            </a:extLst>
          </p:cNvPr>
          <p:cNvSpPr/>
          <p:nvPr/>
        </p:nvSpPr>
        <p:spPr>
          <a:xfrm>
            <a:off x="9945599" y="4552457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View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8D47FF3-FB7D-4FFD-8855-80A9CBAC285D}"/>
              </a:ext>
            </a:extLst>
          </p:cNvPr>
          <p:cNvSpPr/>
          <p:nvPr/>
        </p:nvSpPr>
        <p:spPr>
          <a:xfrm>
            <a:off x="9945598" y="5018240"/>
            <a:ext cx="1598702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10. </a:t>
            </a:r>
            <a:r>
              <a:rPr lang="ko-KR" altLang="en-US" sz="800" dirty="0"/>
              <a:t>해당 자원</a:t>
            </a:r>
            <a:r>
              <a:rPr lang="en-US" altLang="ko-KR" sz="800" dirty="0"/>
              <a:t>(JSON) </a:t>
            </a:r>
            <a:r>
              <a:rPr lang="ko-KR" altLang="en-US" sz="800" dirty="0"/>
              <a:t>을 변환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4B2FE4D-6026-4F80-B0FD-CA29D5A5EF4C}"/>
              </a:ext>
            </a:extLst>
          </p:cNvPr>
          <p:cNvCxnSpPr>
            <a:cxnSpLocks/>
          </p:cNvCxnSpPr>
          <p:nvPr/>
        </p:nvCxnSpPr>
        <p:spPr>
          <a:xfrm>
            <a:off x="806319" y="5920740"/>
            <a:ext cx="10905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E379D7-88F4-4DFB-824E-DB42080DDA22}"/>
              </a:ext>
            </a:extLst>
          </p:cNvPr>
          <p:cNvSpPr/>
          <p:nvPr/>
        </p:nvSpPr>
        <p:spPr>
          <a:xfrm>
            <a:off x="7082093" y="72074"/>
            <a:ext cx="828131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Spring MVC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22A63D7-21DD-447D-8B87-E28D4C3F2224}"/>
              </a:ext>
            </a:extLst>
          </p:cNvPr>
          <p:cNvSpPr/>
          <p:nvPr/>
        </p:nvSpPr>
        <p:spPr>
          <a:xfrm>
            <a:off x="86476" y="118843"/>
            <a:ext cx="709464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클라이언트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A81A55-74C2-4D63-9AEA-34113C4823B7}"/>
              </a:ext>
            </a:extLst>
          </p:cNvPr>
          <p:cNvSpPr/>
          <p:nvPr/>
        </p:nvSpPr>
        <p:spPr>
          <a:xfrm>
            <a:off x="796294" y="1160793"/>
            <a:ext cx="462168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HTTP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E9D948-8368-4E11-8B1A-41AFBF46603B}"/>
              </a:ext>
            </a:extLst>
          </p:cNvPr>
          <p:cNvSpPr/>
          <p:nvPr/>
        </p:nvSpPr>
        <p:spPr>
          <a:xfrm>
            <a:off x="777241" y="4964785"/>
            <a:ext cx="516251" cy="322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HTTP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470E4AA-FB57-4352-B804-46C6DE26D976}"/>
              </a:ext>
            </a:extLst>
          </p:cNvPr>
          <p:cNvSpPr/>
          <p:nvPr/>
        </p:nvSpPr>
        <p:spPr>
          <a:xfrm>
            <a:off x="104168" y="5383318"/>
            <a:ext cx="691772" cy="31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크롬</a:t>
            </a:r>
            <a:r>
              <a:rPr lang="en-US" altLang="ko-KR" sz="800" dirty="0"/>
              <a:t>, AJAX</a:t>
            </a:r>
            <a:endParaRPr lang="ko-KR" altLang="en-US" sz="8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FFD8F5-04A8-4064-A2DB-F7B545214D16}"/>
              </a:ext>
            </a:extLst>
          </p:cNvPr>
          <p:cNvSpPr/>
          <p:nvPr/>
        </p:nvSpPr>
        <p:spPr>
          <a:xfrm>
            <a:off x="11041492" y="6199540"/>
            <a:ext cx="767517" cy="465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MYSQL</a:t>
            </a:r>
          </a:p>
          <a:p>
            <a:pPr algn="ctr"/>
            <a:r>
              <a:rPr lang="en-US" altLang="ko-KR" sz="800" dirty="0"/>
              <a:t>3306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DF26EAB-E584-4241-A92A-D6E4F471AFE2}"/>
              </a:ext>
            </a:extLst>
          </p:cNvPr>
          <p:cNvSpPr/>
          <p:nvPr/>
        </p:nvSpPr>
        <p:spPr>
          <a:xfrm>
            <a:off x="7160429" y="5984656"/>
            <a:ext cx="828131" cy="2670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Data Base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21E05AA-0B80-4BA5-8F8A-78B3B5604D39}"/>
              </a:ext>
            </a:extLst>
          </p:cNvPr>
          <p:cNvSpPr/>
          <p:nvPr/>
        </p:nvSpPr>
        <p:spPr>
          <a:xfrm>
            <a:off x="681492" y="6007355"/>
            <a:ext cx="691772" cy="1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요청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97746AE-DA67-4DEF-845A-2E7F6F8CD07F}"/>
              </a:ext>
            </a:extLst>
          </p:cNvPr>
          <p:cNvSpPr/>
          <p:nvPr/>
        </p:nvSpPr>
        <p:spPr>
          <a:xfrm>
            <a:off x="690274" y="6270698"/>
            <a:ext cx="691772" cy="1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응답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63D87BC-A4C2-4B26-9684-0D808263F42D}"/>
              </a:ext>
            </a:extLst>
          </p:cNvPr>
          <p:cNvSpPr/>
          <p:nvPr/>
        </p:nvSpPr>
        <p:spPr>
          <a:xfrm>
            <a:off x="681492" y="6516439"/>
            <a:ext cx="691772" cy="19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찾기</a:t>
            </a:r>
            <a:r>
              <a:rPr lang="en-US" altLang="ko-KR" sz="800" dirty="0"/>
              <a:t>/</a:t>
            </a:r>
            <a:r>
              <a:rPr lang="ko-KR" altLang="en-US" sz="800" dirty="0"/>
              <a:t>반환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A3532C79-F48B-4CA9-8F86-53D30FA953AA}"/>
              </a:ext>
            </a:extLst>
          </p:cNvPr>
          <p:cNvSpPr/>
          <p:nvPr/>
        </p:nvSpPr>
        <p:spPr>
          <a:xfrm>
            <a:off x="726620" y="80754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6D4684FD-23C3-4640-AC32-A2417A8E2B86}"/>
              </a:ext>
            </a:extLst>
          </p:cNvPr>
          <p:cNvSpPr/>
          <p:nvPr/>
        </p:nvSpPr>
        <p:spPr>
          <a:xfrm>
            <a:off x="1718212" y="81636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093B2D42-F6AC-4D57-916A-F8FECB5DE593}"/>
              </a:ext>
            </a:extLst>
          </p:cNvPr>
          <p:cNvSpPr/>
          <p:nvPr/>
        </p:nvSpPr>
        <p:spPr>
          <a:xfrm>
            <a:off x="2782301" y="81636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F45450CB-F534-4DF9-A355-C8DF999CB338}"/>
              </a:ext>
            </a:extLst>
          </p:cNvPr>
          <p:cNvSpPr/>
          <p:nvPr/>
        </p:nvSpPr>
        <p:spPr>
          <a:xfrm>
            <a:off x="3889942" y="807548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7E2A4EDC-5D30-49BD-B95F-438B3043D5BC}"/>
              </a:ext>
            </a:extLst>
          </p:cNvPr>
          <p:cNvSpPr/>
          <p:nvPr/>
        </p:nvSpPr>
        <p:spPr>
          <a:xfrm rot="5400000">
            <a:off x="4229481" y="1137856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010DA265-A14C-44B0-8ED8-8770B10B4EBC}"/>
              </a:ext>
            </a:extLst>
          </p:cNvPr>
          <p:cNvSpPr/>
          <p:nvPr/>
        </p:nvSpPr>
        <p:spPr>
          <a:xfrm rot="5400000">
            <a:off x="4253243" y="2014351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4173366C-A1A9-49B2-823B-6FEEFE2995DA}"/>
              </a:ext>
            </a:extLst>
          </p:cNvPr>
          <p:cNvSpPr/>
          <p:nvPr/>
        </p:nvSpPr>
        <p:spPr>
          <a:xfrm>
            <a:off x="5952339" y="2439130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C517823D-BA4D-40AC-BD21-2751F9D91B23}"/>
              </a:ext>
            </a:extLst>
          </p:cNvPr>
          <p:cNvSpPr/>
          <p:nvPr/>
        </p:nvSpPr>
        <p:spPr>
          <a:xfrm>
            <a:off x="5946605" y="2788476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C0FD0645-3F97-4181-9DA7-C622FBC65205}"/>
              </a:ext>
            </a:extLst>
          </p:cNvPr>
          <p:cNvSpPr/>
          <p:nvPr/>
        </p:nvSpPr>
        <p:spPr>
          <a:xfrm>
            <a:off x="5946604" y="3132867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BC6D8361-B42C-4955-B10F-2A8F2C528BF1}"/>
              </a:ext>
            </a:extLst>
          </p:cNvPr>
          <p:cNvSpPr/>
          <p:nvPr/>
        </p:nvSpPr>
        <p:spPr>
          <a:xfrm>
            <a:off x="5946603" y="3406200"/>
            <a:ext cx="235355" cy="1288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168E797B-C09B-4690-8F9E-15773119CFE3}"/>
              </a:ext>
            </a:extLst>
          </p:cNvPr>
          <p:cNvSpPr/>
          <p:nvPr/>
        </p:nvSpPr>
        <p:spPr>
          <a:xfrm rot="2927524">
            <a:off x="3549867" y="1281215"/>
            <a:ext cx="667769" cy="12681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05E6B3F5-3C1D-49D7-AF32-95B43D048BE2}"/>
              </a:ext>
            </a:extLst>
          </p:cNvPr>
          <p:cNvSpPr/>
          <p:nvPr/>
        </p:nvSpPr>
        <p:spPr>
          <a:xfrm rot="17361796">
            <a:off x="3161798" y="2656674"/>
            <a:ext cx="1392122" cy="14852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092BB5E-A9D9-4C14-942B-96C641643CC5}"/>
              </a:ext>
            </a:extLst>
          </p:cNvPr>
          <p:cNvSpPr/>
          <p:nvPr/>
        </p:nvSpPr>
        <p:spPr>
          <a:xfrm>
            <a:off x="3354195" y="1178399"/>
            <a:ext cx="78856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Servlet </a:t>
            </a:r>
            <a:r>
              <a:rPr lang="ko-KR" altLang="en-US" sz="800" dirty="0"/>
              <a:t>할당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989429C-1401-4F13-B0C1-F8906DA093B5}"/>
              </a:ext>
            </a:extLst>
          </p:cNvPr>
          <p:cNvSpPr/>
          <p:nvPr/>
        </p:nvSpPr>
        <p:spPr>
          <a:xfrm>
            <a:off x="3239395" y="3009009"/>
            <a:ext cx="78856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</a:t>
            </a:r>
            <a:r>
              <a:rPr lang="ko-KR" altLang="en-US" sz="800" dirty="0"/>
              <a:t>할당</a:t>
            </a: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4DEBF456-E20A-4D35-B924-4E334E219748}"/>
              </a:ext>
            </a:extLst>
          </p:cNvPr>
          <p:cNvSpPr/>
          <p:nvPr/>
        </p:nvSpPr>
        <p:spPr>
          <a:xfrm rot="17542551">
            <a:off x="6411079" y="1403348"/>
            <a:ext cx="1645552" cy="103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02A46B63-AA01-45D6-9ACF-7A0E20C4944C}"/>
              </a:ext>
            </a:extLst>
          </p:cNvPr>
          <p:cNvSpPr/>
          <p:nvPr/>
        </p:nvSpPr>
        <p:spPr>
          <a:xfrm rot="5400000">
            <a:off x="7369305" y="1087456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FDCFC081-B2AE-4125-BE6D-6A04E0A8E404}"/>
              </a:ext>
            </a:extLst>
          </p:cNvPr>
          <p:cNvSpPr/>
          <p:nvPr/>
        </p:nvSpPr>
        <p:spPr>
          <a:xfrm rot="5400000">
            <a:off x="7362136" y="1841121"/>
            <a:ext cx="337610" cy="116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CDEDAF1D-ACB9-42A4-96F5-5977CDA2ECA6}"/>
              </a:ext>
            </a:extLst>
          </p:cNvPr>
          <p:cNvSpPr/>
          <p:nvPr/>
        </p:nvSpPr>
        <p:spPr>
          <a:xfrm>
            <a:off x="8398501" y="1899348"/>
            <a:ext cx="1285409" cy="1097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19A8865D-E860-4B15-9E90-F20F2C1A4ED2}"/>
              </a:ext>
            </a:extLst>
          </p:cNvPr>
          <p:cNvSpPr/>
          <p:nvPr/>
        </p:nvSpPr>
        <p:spPr>
          <a:xfrm>
            <a:off x="10502532" y="1867278"/>
            <a:ext cx="642705" cy="1034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6E8D0D5C-0844-4745-9F31-F8B62A3A8C4A}"/>
              </a:ext>
            </a:extLst>
          </p:cNvPr>
          <p:cNvSpPr/>
          <p:nvPr/>
        </p:nvSpPr>
        <p:spPr>
          <a:xfrm rot="10800000">
            <a:off x="8398501" y="2303570"/>
            <a:ext cx="1285409" cy="1097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C6170770-707F-4DDF-8261-CB17E3B70DA9}"/>
              </a:ext>
            </a:extLst>
          </p:cNvPr>
          <p:cNvSpPr/>
          <p:nvPr/>
        </p:nvSpPr>
        <p:spPr>
          <a:xfrm rot="10800000">
            <a:off x="10536396" y="2329625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58FBA5F8-1AEE-40A6-BA58-0F9E225C2FC9}"/>
              </a:ext>
            </a:extLst>
          </p:cNvPr>
          <p:cNvSpPr/>
          <p:nvPr/>
        </p:nvSpPr>
        <p:spPr>
          <a:xfrm rot="5400000">
            <a:off x="7198069" y="2862435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BCEE47E2-D4F0-438A-B4BF-1C4A206A75AB}"/>
              </a:ext>
            </a:extLst>
          </p:cNvPr>
          <p:cNvSpPr/>
          <p:nvPr/>
        </p:nvSpPr>
        <p:spPr>
          <a:xfrm rot="5400000">
            <a:off x="7198068" y="3648489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화살표: 오른쪽 122">
            <a:extLst>
              <a:ext uri="{FF2B5EF4-FFF2-40B4-BE49-F238E27FC236}">
                <a16:creationId xmlns:a16="http://schemas.microsoft.com/office/drawing/2014/main" id="{29EF5DEB-40A4-4EB9-B9C7-4A445E721737}"/>
              </a:ext>
            </a:extLst>
          </p:cNvPr>
          <p:cNvSpPr/>
          <p:nvPr/>
        </p:nvSpPr>
        <p:spPr>
          <a:xfrm rot="5400000">
            <a:off x="7206663" y="4510232"/>
            <a:ext cx="642705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5E87BF8D-9848-453E-9B80-D74C07FEAF16}"/>
              </a:ext>
            </a:extLst>
          </p:cNvPr>
          <p:cNvSpPr/>
          <p:nvPr/>
        </p:nvSpPr>
        <p:spPr>
          <a:xfrm rot="5400000">
            <a:off x="7320799" y="5232873"/>
            <a:ext cx="425899" cy="1034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B81C4DA0-9AA8-4F40-8495-393458FBF44C}"/>
              </a:ext>
            </a:extLst>
          </p:cNvPr>
          <p:cNvSpPr/>
          <p:nvPr/>
        </p:nvSpPr>
        <p:spPr>
          <a:xfrm rot="5400000">
            <a:off x="8818867" y="4424639"/>
            <a:ext cx="2049431" cy="963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F897110A-16FF-4282-82B7-6D1C27098433}"/>
              </a:ext>
            </a:extLst>
          </p:cNvPr>
          <p:cNvSpPr/>
          <p:nvPr/>
        </p:nvSpPr>
        <p:spPr>
          <a:xfrm rot="16200000">
            <a:off x="10154482" y="4358231"/>
            <a:ext cx="3364019" cy="1122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C898C833-C091-4267-AF0B-152051FEB9D2}"/>
              </a:ext>
            </a:extLst>
          </p:cNvPr>
          <p:cNvSpPr/>
          <p:nvPr/>
        </p:nvSpPr>
        <p:spPr>
          <a:xfrm rot="5400000">
            <a:off x="10359716" y="4380047"/>
            <a:ext cx="3364019" cy="1122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CBA626CF-872A-47C3-A3F3-3748202C4797}"/>
              </a:ext>
            </a:extLst>
          </p:cNvPr>
          <p:cNvSpPr/>
          <p:nvPr/>
        </p:nvSpPr>
        <p:spPr>
          <a:xfrm rot="10800000">
            <a:off x="6640554" y="5446215"/>
            <a:ext cx="3364019" cy="2129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873F752-5CF1-4CAD-9480-145FA5661278}"/>
              </a:ext>
            </a:extLst>
          </p:cNvPr>
          <p:cNvSpPr/>
          <p:nvPr/>
        </p:nvSpPr>
        <p:spPr>
          <a:xfrm>
            <a:off x="7278802" y="5547028"/>
            <a:ext cx="2087526" cy="225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/>
              <a:t>11. </a:t>
            </a:r>
            <a:r>
              <a:rPr lang="ko-KR" altLang="en-US" sz="800" dirty="0"/>
              <a:t>응답</a:t>
            </a: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D69ACB2A-C30E-447E-8434-D285B6D3F1EC}"/>
              </a:ext>
            </a:extLst>
          </p:cNvPr>
          <p:cNvSpPr/>
          <p:nvPr/>
        </p:nvSpPr>
        <p:spPr>
          <a:xfrm rot="10800000">
            <a:off x="801802" y="5446212"/>
            <a:ext cx="5521133" cy="2129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F912D70F-3D8D-4134-9ED4-089EA5B0B23C}"/>
              </a:ext>
            </a:extLst>
          </p:cNvPr>
          <p:cNvSpPr/>
          <p:nvPr/>
        </p:nvSpPr>
        <p:spPr>
          <a:xfrm rot="16200000">
            <a:off x="2104034" y="5094816"/>
            <a:ext cx="640714" cy="13960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814ABDF5-76DB-46F0-8956-385B97214220}"/>
              </a:ext>
            </a:extLst>
          </p:cNvPr>
          <p:cNvSpPr/>
          <p:nvPr/>
        </p:nvSpPr>
        <p:spPr>
          <a:xfrm rot="16200000">
            <a:off x="4193193" y="5102470"/>
            <a:ext cx="640714" cy="139604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116311D-3EA3-4903-BC8F-0B056D30F2E0}"/>
              </a:ext>
            </a:extLst>
          </p:cNvPr>
          <p:cNvSpPr/>
          <p:nvPr/>
        </p:nvSpPr>
        <p:spPr>
          <a:xfrm>
            <a:off x="2482969" y="5078590"/>
            <a:ext cx="78856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</a:t>
            </a:r>
            <a:r>
              <a:rPr lang="ko-KR" altLang="en-US" sz="800" dirty="0"/>
              <a:t>반환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C1D0CD0-D3EE-4671-B51C-001E12BE2DF0}"/>
              </a:ext>
            </a:extLst>
          </p:cNvPr>
          <p:cNvSpPr/>
          <p:nvPr/>
        </p:nvSpPr>
        <p:spPr>
          <a:xfrm>
            <a:off x="4131458" y="4631792"/>
            <a:ext cx="1865937" cy="196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00" dirty="0" err="1"/>
              <a:t>HttpServlet</a:t>
            </a:r>
            <a:r>
              <a:rPr lang="en-US" altLang="ko-KR" sz="800" dirty="0"/>
              <a:t> Request, Response </a:t>
            </a:r>
            <a:r>
              <a:rPr lang="ko-KR" altLang="en-US" sz="800" dirty="0"/>
              <a:t>제거</a:t>
            </a:r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805768DA-999A-482D-8859-18BBF445F1E6}"/>
              </a:ext>
            </a:extLst>
          </p:cNvPr>
          <p:cNvSpPr/>
          <p:nvPr/>
        </p:nvSpPr>
        <p:spPr>
          <a:xfrm>
            <a:off x="142127" y="6045259"/>
            <a:ext cx="481723" cy="1022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F7C8F933-86C5-4E21-82BA-D4A7F3551B1F}"/>
              </a:ext>
            </a:extLst>
          </p:cNvPr>
          <p:cNvSpPr/>
          <p:nvPr/>
        </p:nvSpPr>
        <p:spPr>
          <a:xfrm>
            <a:off x="142129" y="6312846"/>
            <a:ext cx="481723" cy="1022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2A86878B-A2CB-4F74-AC17-A0FAADA7B02F}"/>
              </a:ext>
            </a:extLst>
          </p:cNvPr>
          <p:cNvSpPr/>
          <p:nvPr/>
        </p:nvSpPr>
        <p:spPr>
          <a:xfrm>
            <a:off x="142128" y="6542627"/>
            <a:ext cx="481723" cy="10221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E333C74-5096-4748-B01C-F557E4BBFFBE}"/>
              </a:ext>
            </a:extLst>
          </p:cNvPr>
          <p:cNvSpPr/>
          <p:nvPr/>
        </p:nvSpPr>
        <p:spPr>
          <a:xfrm>
            <a:off x="9891781" y="840002"/>
            <a:ext cx="1654634" cy="911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2E2BE25-4F44-4E7E-90F3-60BBA9EDF7BE}"/>
              </a:ext>
            </a:extLst>
          </p:cNvPr>
          <p:cNvSpPr/>
          <p:nvPr/>
        </p:nvSpPr>
        <p:spPr>
          <a:xfrm>
            <a:off x="9860309" y="758907"/>
            <a:ext cx="1126844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 Pool</a:t>
            </a:r>
            <a:endParaRPr lang="ko-KR" altLang="en-US" sz="8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C666F7F-7467-4136-9004-465AB40349E6}"/>
              </a:ext>
            </a:extLst>
          </p:cNvPr>
          <p:cNvSpPr/>
          <p:nvPr/>
        </p:nvSpPr>
        <p:spPr>
          <a:xfrm>
            <a:off x="9960209" y="1059744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F870E52-BDBB-46EC-819B-643788DE23EC}"/>
              </a:ext>
            </a:extLst>
          </p:cNvPr>
          <p:cNvSpPr/>
          <p:nvPr/>
        </p:nvSpPr>
        <p:spPr>
          <a:xfrm>
            <a:off x="9960208" y="1431891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C0D0C63-0071-4800-A8F8-7F57E7045746}"/>
              </a:ext>
            </a:extLst>
          </p:cNvPr>
          <p:cNvSpPr/>
          <p:nvPr/>
        </p:nvSpPr>
        <p:spPr>
          <a:xfrm>
            <a:off x="10846641" y="1078272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F300637-FCE0-4B68-B0BE-22ACD6BB8AC4}"/>
              </a:ext>
            </a:extLst>
          </p:cNvPr>
          <p:cNvSpPr/>
          <p:nvPr/>
        </p:nvSpPr>
        <p:spPr>
          <a:xfrm>
            <a:off x="10846641" y="1432501"/>
            <a:ext cx="621477" cy="246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Thread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8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218</Words>
  <Application>Microsoft Office PowerPoint</Application>
  <PresentationFormat>와이드스크린</PresentationFormat>
  <Paragraphs>85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tj-bu-703-021</dc:creator>
  <cp:lastModifiedBy>tj-bu-703-021</cp:lastModifiedBy>
  <cp:revision>15</cp:revision>
  <dcterms:created xsi:type="dcterms:W3CDTF">2024-08-05T03:04:00Z</dcterms:created>
  <dcterms:modified xsi:type="dcterms:W3CDTF">2024-08-05T07:56:41Z</dcterms:modified>
</cp:coreProperties>
</file>