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6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vertBarState="maximized">
    <p:restoredLeft sz="21359"/>
    <p:restoredTop sz="95343"/>
  </p:normalViewPr>
  <p:slideViewPr>
    <p:cSldViewPr snapToGrid="0">
      <p:cViewPr varScale="1">
        <p:scale>
          <a:sx n="103" d="100"/>
          <a:sy n="103" d="100"/>
        </p:scale>
        <p:origin x="138" y="288"/>
      </p:cViewPr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024" y="84"/>
      </p:cViewPr>
    </p:cSldViewPr>
  </p:notes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presProps" Target="presProps.xml"  /><Relationship Id="rId18" Type="http://schemas.openxmlformats.org/officeDocument/2006/relationships/viewProps" Target="viewProps.xml"  /><Relationship Id="rId19" Type="http://schemas.openxmlformats.org/officeDocument/2006/relationships/theme" Target="theme/theme1.xml"  /><Relationship Id="rId2" Type="http://schemas.openxmlformats.org/officeDocument/2006/relationships/notesMaster" Target="notesMasters/notesMaster1.xml"  /><Relationship Id="rId20" Type="http://schemas.openxmlformats.org/officeDocument/2006/relationships/tableStyles" Target="tableStyles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rtl="0">
              <a:defRPr/>
            </a:pPr>
            <a:r>
              <a:rPr lang="ko-KR" altLang="en-US">
                <a:latin typeface="맑은 고딕"/>
                <a:ea typeface="맑은 고딕"/>
              </a:rPr>
              <a:t/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rtl="0">
              <a:defRPr/>
            </a:pPr>
            <a:fld id="{F1FED724-7EAB-49AA-8166-EA86AA24155A}" type="datetime1">
              <a:rPr lang="ko-KR" altLang="en-US">
                <a:latin typeface="맑은 고딕"/>
                <a:ea typeface="맑은 고딕"/>
              </a:rPr>
              <a:pPr rtl="0">
                <a:defRPr/>
              </a:pPr>
              <a:t>2021-05-26</a:t>
            </a:fld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rtl="0">
              <a:defRPr/>
            </a:pPr>
            <a:r>
              <a:rPr lang="ko-KR" altLang="en-US">
                <a:latin typeface="맑은 고딕"/>
                <a:ea typeface="맑은 고딕"/>
              </a:rPr>
              <a:t/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rtl="0">
              <a:defRPr/>
            </a:pPr>
            <a:fld id="{B2977E94-A6AB-4E02-8E43-E89F9CF4757F}" type="slidenum">
              <a:rPr lang="en-US" altLang="ko-KR">
                <a:latin typeface="맑은 고딕"/>
                <a:ea typeface="맑은 고딕"/>
              </a:rPr>
              <a:pPr rtl="0">
                <a:defRPr/>
              </a:pPr>
              <a:t>‹#›</a:t>
            </a:fld>
            <a:endParaRPr lang="en-US" altLang="ko-KR">
              <a:latin typeface="맑은 고딕"/>
              <a:ea typeface="맑은 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>
                <a:latin typeface="Malgun Gothic"/>
                <a:ea typeface="Malgun Gothic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>
                <a:latin typeface="Malgun Gothic"/>
                <a:ea typeface="Malgun Gothic"/>
              </a:defRPr>
            </a:lvl1pPr>
          </a:lstStyle>
          <a:p>
            <a:pPr lvl="0">
              <a:defRPr/>
            </a:pPr>
            <a:fld id="{91A01E71-53EF-4E12-85BA-9336CFA2A0EB}" type="datetime1">
              <a:rPr lang="ko-KR" altLang="en-US"/>
              <a:pPr lvl="0">
                <a:defRPr/>
              </a:pPr>
              <a:t>2021-05-26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rt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 rt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 rtl="0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 rtl="0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 rtl="0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 rtl="0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>
                <a:latin typeface="Malgun Gothic"/>
                <a:ea typeface="Malgun Gothic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>
                <a:latin typeface="Malgun Gothic"/>
                <a:ea typeface="Malgun Gothic"/>
              </a:defRPr>
            </a:lvl1pPr>
          </a:lstStyle>
          <a:p>
            <a:pPr lvl="0">
              <a:defRPr/>
            </a:pPr>
            <a:fld id="{DED491D0-8E1B-49C7-849B-A28568D94497}" type="slidenum">
              <a:rPr lang="en-US" altLang="ko-KR"/>
              <a:pPr lvl="0"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algun Gothic"/>
        <a:ea typeface="Malgun Gothic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algun Gothic"/>
        <a:ea typeface="Malgun Gothic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algun Gothic"/>
        <a:ea typeface="Malgun Gothic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algun Gothic"/>
        <a:ea typeface="Malgun Gothic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algun Gothic"/>
        <a:ea typeface="Malgun Gothic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>
              <a:defRPr/>
            </a:pPr>
            <a:fld id="{DED491D0-8E1B-49C7-849B-A28568D94497}" type="slidenum">
              <a:rPr lang="en-US" altLang="ko-KR"/>
              <a:pPr rtl="0">
                <a:defRPr/>
              </a:pPr>
              <a:t>1</a:t>
            </a:fld>
            <a:endParaRPr lang="en-US" altLang="ko-KR"/>
          </a:p>
        </p:txBody>
      </p:sp>
    </p:spTree>
  </p:cSld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>
              <a:defRPr/>
            </a:pPr>
            <a:fld id="{DED491D0-8E1B-49C7-849B-A28568D94497}" type="slidenum">
              <a:rPr lang="en-US" altLang="ko-KR"/>
              <a:pPr rtl="0">
                <a:defRPr/>
              </a:pPr>
              <a:t>2</a:t>
            </a:fld>
            <a:endParaRPr lang="en-US" altLang="ko-KR"/>
          </a:p>
        </p:txBody>
      </p:sp>
    </p:spTree>
  </p:cSld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>
              <a:defRPr/>
            </a:pPr>
            <a:fld id="{DED491D0-8E1B-49C7-849B-A28568D94497}" type="slidenum">
              <a:rPr lang="en-US" altLang="ko-KR"/>
              <a:pPr rtl="0">
                <a:defRPr/>
              </a:pPr>
              <a:t>3</a:t>
            </a:fld>
            <a:endParaRPr lang="en-US" altLang="ko-KR"/>
          </a:p>
        </p:txBody>
      </p:sp>
    </p:spTree>
  </p:cSld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>
              <a:defRPr/>
            </a:pPr>
            <a:fld id="{DED491D0-8E1B-49C7-849B-A28568D94497}" type="slidenum">
              <a:rPr lang="en-US" altLang="ko-KR"/>
              <a:pPr rtl="0">
                <a:defRPr/>
              </a:pPr>
              <a:t>5</a:t>
            </a:fld>
            <a:endParaRPr lang="en-US" altLang="ko-KR"/>
          </a:p>
        </p:txBody>
      </p:sp>
    </p:spTree>
  </p:cSld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>
              <a:defRPr/>
            </a:pPr>
            <a:fld id="{DED491D0-8E1B-49C7-849B-A28568D94497}" type="slidenum">
              <a:rPr lang="en-US" altLang="ko-KR"/>
              <a:pPr rtl="0">
                <a:defRPr/>
              </a:pPr>
              <a:t>7</a:t>
            </a:fld>
            <a:endParaRPr lang="en-US" altLang="ko-KR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jpe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832533" y="1371600"/>
            <a:ext cx="9359467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832533" y="4462272"/>
            <a:ext cx="9359467" cy="1033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 bwMode="black">
          <a:xfrm>
            <a:off x="3175199" y="1943842"/>
            <a:ext cx="8500062" cy="2387600"/>
          </a:xfrm>
        </p:spPr>
        <p:txBody>
          <a:bodyPr rtlCol="0" anchor="b"/>
          <a:lstStyle>
            <a:lvl1pPr algn="l">
              <a:lnSpc>
                <a:spcPct val="90000"/>
              </a:lnSpc>
              <a:defRPr sz="6000" b="1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en-US" altLang="ko-KR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3175199" y="4538659"/>
            <a:ext cx="8500062" cy="865321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 sz="24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smtClean="0"/>
              <a:t>클릭하여 마스터 부제목 스타일 편집</a:t>
            </a:r>
            <a:endParaRPr lang="ko-KR" altLang="en-US" dirty="0"/>
          </a:p>
        </p:txBody>
      </p:sp>
      <p:sp>
        <p:nvSpPr>
          <p:cNvPr id="11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5302553F-66A9-482B-8240-938A71E1ACC0}" type="datetime1">
              <a:rPr lang="ko-KR" altLang="en-US" smtClean="0"/>
              <a:pPr/>
              <a:t>2021-05-20</a:t>
            </a:fld>
            <a:endParaRPr lang="ko-KR" altLang="en-US" dirty="0"/>
          </a:p>
        </p:txBody>
      </p:sp>
      <p:sp>
        <p:nvSpPr>
          <p:cNvPr id="12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BD266BE7-899D-4075-917F-DBDE33B6B692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75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ko-KR" altLang="en-US" smtClean="0"/>
              <a:t>마스터 텍스트 스타일 편집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CD700F-C02A-478C-8748-561E856597B6}" type="datetime1">
              <a:rPr lang="ko-KR" altLang="en-US" smtClean="0"/>
              <a:t>2021-05-20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6440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 rot="5400000">
            <a:off x="8267671" y="3370131"/>
            <a:ext cx="6858000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 rot="5400000">
            <a:off x="7523375" y="2743540"/>
            <a:ext cx="6857433" cy="1371487"/>
          </a:xfrm>
          <a:prstGeom prst="rect">
            <a:avLst/>
          </a:prstGeom>
        </p:spPr>
      </p:pic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0266348" y="462249"/>
            <a:ext cx="1370886" cy="5714714"/>
          </a:xfrm>
        </p:spPr>
        <p:txBody>
          <a:bodyPr vert="eaVert"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en-US" altLang="ko-KR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78199" y="462249"/>
            <a:ext cx="9693088" cy="5714714"/>
          </a:xfrm>
        </p:spPr>
        <p:txBody>
          <a:bodyPr vert="eaVert"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 smtClean="0"/>
              <a:t>마스터 텍스트 스타일 편집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78199" y="6356350"/>
            <a:ext cx="1971947" cy="365125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64ADEB7D-C4FA-42C3-B4FA-F71DFE56B3B9}" type="datetime1">
              <a:rPr lang="ko-KR" altLang="en-US" smtClean="0"/>
              <a:pPr/>
              <a:t>2021-05-20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82374" y="6356350"/>
            <a:ext cx="5687786" cy="365125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102389" y="6356350"/>
            <a:ext cx="1968898" cy="365125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BD266BE7-899D-4075-917F-DBDE33B6B692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2941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smtClean="0"/>
              <a:t>마스터 텍스트 스타일 편집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05A544-3981-4A86-BD9C-05CF04EBAA17}" type="datetime1">
              <a:rPr lang="ko-KR" altLang="en-US" smtClean="0"/>
              <a:t>2021-05-20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413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502152" y="-20637"/>
            <a:ext cx="7315200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502152" y="4462272"/>
            <a:ext cx="7315200" cy="1719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black">
          <a:xfrm>
            <a:off x="3838015" y="658346"/>
            <a:ext cx="6597464" cy="3664417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5000" b="1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38014" y="4589463"/>
            <a:ext cx="6597465" cy="1500187"/>
          </a:xfrm>
        </p:spPr>
        <p:txBody>
          <a:bodyPr rtlCol="0"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5F6FF322-F0A7-4311-83C0-27788F51AA6C}" type="datetime1">
              <a:rPr lang="ko-KR" altLang="en-US" smtClean="0"/>
              <a:pPr/>
              <a:t>2021-05-20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BD266BE7-899D-4075-917F-DBDE33B6B692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245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두 개의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80160" y="2194560"/>
            <a:ext cx="4489704" cy="3986784"/>
          </a:xfrm>
        </p:spPr>
        <p:txBody>
          <a:bodyPr rtlCol="0"/>
          <a:lstStyle/>
          <a:p>
            <a:pPr lvl="0" rtl="0"/>
            <a:r>
              <a:rPr lang="ko-KR" altLang="en-US" smtClean="0"/>
              <a:t>마스터 텍스트 스타일 편집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15368" y="2194560"/>
            <a:ext cx="4493424" cy="3986784"/>
          </a:xfrm>
        </p:spPr>
        <p:txBody>
          <a:bodyPr rtlCol="0"/>
          <a:lstStyle/>
          <a:p>
            <a:pPr lvl="0" rtl="0"/>
            <a:r>
              <a:rPr lang="ko-KR" altLang="en-US" smtClean="0"/>
              <a:t>마스터 텍스트 스타일 편집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33F9A9-EFAB-4F35-9C90-5766FFC07096}" type="datetime1">
              <a:rPr lang="ko-KR" altLang="en-US" smtClean="0"/>
              <a:t>2021-05-20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0104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80160" y="1828456"/>
            <a:ext cx="4489704" cy="830695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80160" y="2743194"/>
            <a:ext cx="4489704" cy="3433769"/>
          </a:xfrm>
        </p:spPr>
        <p:txBody>
          <a:bodyPr rtlCol="0"/>
          <a:lstStyle/>
          <a:p>
            <a:pPr lvl="0" rtl="0"/>
            <a:r>
              <a:rPr lang="ko-KR" altLang="en-US" smtClean="0"/>
              <a:t>마스터 텍스트 스타일 편집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19088" y="1828456"/>
            <a:ext cx="4489704" cy="830695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419088" y="2743194"/>
            <a:ext cx="4489704" cy="3433769"/>
          </a:xfrm>
        </p:spPr>
        <p:txBody>
          <a:bodyPr rtlCol="0"/>
          <a:lstStyle/>
          <a:p>
            <a:pPr lvl="0" rtl="0"/>
            <a:r>
              <a:rPr lang="ko-KR" altLang="en-US" smtClean="0"/>
              <a:t>마스터 텍스트 스타일 편집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D6BB1F-1BF3-4D7E-983B-001FC0CF6758}" type="datetime1">
              <a:rPr lang="ko-KR" altLang="en-US" smtClean="0"/>
              <a:t>2021-05-20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6128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0413C6-2020-455E-884B-ACBD3B5644B6}" type="datetime1">
              <a:rPr lang="ko-KR" altLang="en-US" smtClean="0"/>
              <a:t>2021-05-20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416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198925-BA3E-45DD-A43F-144AA7E01E4E}" type="datetime1">
              <a:rPr lang="ko-KR" altLang="en-US" smtClean="0"/>
              <a:t>2021-05-20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302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>
            <a:lvl1pPr>
              <a:defRPr sz="3000"/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4" name="텍스트 개체 틀 2"/>
          <p:cNvSpPr>
            <a:spLocks noGrp="1"/>
          </p:cNvSpPr>
          <p:nvPr>
            <p:ph type="body" sz="half" idx="2"/>
          </p:nvPr>
        </p:nvSpPr>
        <p:spPr>
          <a:xfrm>
            <a:off x="1291818" y="2465294"/>
            <a:ext cx="3834874" cy="3711669"/>
          </a:xfrm>
        </p:spPr>
        <p:txBody>
          <a:bodyPr rtlCol="0">
            <a:normAutofit/>
          </a:bodyPr>
          <a:lstStyle>
            <a:lvl1pPr marL="0" indent="0">
              <a:spcBef>
                <a:spcPts val="1500"/>
              </a:spcBef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내용 개체 틀 3"/>
          <p:cNvSpPr>
            <a:spLocks noGrp="1"/>
          </p:cNvSpPr>
          <p:nvPr>
            <p:ph idx="1"/>
          </p:nvPr>
        </p:nvSpPr>
        <p:spPr>
          <a:xfrm>
            <a:off x="5518897" y="2465294"/>
            <a:ext cx="5174504" cy="3711669"/>
          </a:xfrm>
        </p:spPr>
        <p:txBody>
          <a:bodyPr rtlCol="0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smtClean="0"/>
              <a:t>마스터 텍스트 스타일 편집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6C1B71-93A0-44A5-851C-82A05048C19C}" type="datetime1">
              <a:rPr lang="ko-KR" altLang="en-US" smtClean="0"/>
              <a:t>2021-05-20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1474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>
            <a:lvl1pPr>
              <a:defRPr sz="3000"/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291819" y="2465293"/>
            <a:ext cx="3834874" cy="3711669"/>
          </a:xfrm>
        </p:spPr>
        <p:txBody>
          <a:bodyPr rtlCol="0"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/>
          </p:nvPr>
        </p:nvSpPr>
        <p:spPr>
          <a:xfrm>
            <a:off x="5518896" y="1828456"/>
            <a:ext cx="5389895" cy="5029544"/>
          </a:xfrm>
        </p:spPr>
        <p:txBody>
          <a:bodyPr tIns="13716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dirty="0" smtClean="0"/>
              <a:t>그림을 추가하려면 아이콘을 클릭하십시오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CB50F2-BCB1-4BB6-B58F-FBB2E744F387}" type="datetime1">
              <a:rPr lang="ko-KR" altLang="en-US" smtClean="0"/>
              <a:t>2021-05-20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136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13" Type="http://schemas.openxmlformats.org/officeDocument/2006/relationships/image" Target="../media/image4.pn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347472"/>
            <a:ext cx="12188952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457200"/>
            <a:ext cx="12188952" cy="1371257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 bwMode="black">
          <a:xfrm>
            <a:off x="1280160" y="466343"/>
            <a:ext cx="9628632" cy="136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  <a:p>
            <a:pPr lvl="5" rtl="0"/>
            <a:r>
              <a:rPr lang="ko-KR" altLang="en-US" noProof="0" dirty="0"/>
              <a:t>여섯째 수준</a:t>
            </a:r>
          </a:p>
          <a:p>
            <a:pPr lvl="6" rtl="0"/>
            <a:r>
              <a:rPr lang="ko-KR" altLang="en-US" noProof="0" dirty="0"/>
              <a:t>일곱째 수준</a:t>
            </a:r>
          </a:p>
          <a:p>
            <a:pPr lvl="7" rtl="0"/>
            <a:r>
              <a:rPr lang="ko-KR" altLang="en-US" noProof="0" dirty="0"/>
              <a:t>여덟째 수준</a:t>
            </a:r>
          </a:p>
          <a:p>
            <a:pPr lvl="8" rtl="0"/>
            <a:r>
              <a:rPr lang="ko-KR" altLang="en-US" noProof="0" dirty="0"/>
              <a:t>아홉째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D8EB83EC-3A4C-4316-AC9B-062DC315BD88}" type="datetime1">
              <a:rPr lang="ko-KR" altLang="en-US" noProof="0" smtClean="0"/>
              <a:t>2021-05-20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BD266BE7-899D-4075-917F-DBDE33B6B69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87192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5000"/>
        </a:lnSpc>
        <a:spcBef>
          <a:spcPct val="0"/>
        </a:spcBef>
        <a:buNone/>
        <a:defRPr sz="3000" kern="1200">
          <a:solidFill>
            <a:schemeClr val="bg1"/>
          </a:solidFill>
          <a:latin typeface="Malgun Gothic" panose="020B0503020000020004" pitchFamily="50" charset="-127"/>
          <a:ea typeface="Malgun Gothic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6pPr>
      <a:lvl7pPr marL="2971800" indent="-228600" algn="l" defTabSz="914400" rtl="0" eaLnBrk="1" latinLnBrk="1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7pPr>
      <a:lvl8pPr marL="3429000" indent="-228600" algn="l" defTabSz="914400" rtl="0" eaLnBrk="1" latinLnBrk="1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8pPr>
      <a:lvl9pPr marL="3886200" indent="-228600" algn="l" defTabSz="914400" rtl="0" eaLnBrk="1" latinLnBrk="1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5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과학 이야기</a:t>
            </a:r>
            <a:endParaRPr lang="ko-KR" altLang="en-US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ko-KR" dirty="0" smtClean="0"/>
              <a:t>30416 </a:t>
            </a:r>
            <a:r>
              <a:rPr lang="ko-KR" altLang="en-US" dirty="0" smtClean="0"/>
              <a:t>이재원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269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주제 선정 이유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 algn="ctr">
              <a:defRPr/>
            </a:pPr>
            <a:r>
              <a:rPr lang="ko-KR" altLang="en-US"/>
              <a:t>주제 선정 이유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과학은 매우 흥미롭고 재미있는 이야기 많기 때문이다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우리의 지식을 늘려주기때문이다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ko-KR"/>
              <a:t>깨달음</a:t>
            </a:r>
            <a:r>
              <a:rPr lang="ko-KR" altLang="en-US"/>
              <a:t>을 얻을 수 있기때문이다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ctr">
              <a:defRPr/>
            </a:pPr>
            <a:r>
              <a:rPr lang="ko-KR" altLang="en-US"/>
              <a:t>후기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부족한점이 많고 주제도 적절하지 않은 것같지만 부족한 점을 채울 수 있었고 </a:t>
            </a:r>
            <a:r>
              <a:rPr lang="en-US" altLang="ko-KR"/>
              <a:t>ppt</a:t>
            </a:r>
            <a:r>
              <a:rPr lang="ko-KR" altLang="en-US"/>
              <a:t>의 실력을 늘릴 수 있어서 좋았다</a:t>
            </a:r>
            <a:r>
              <a:rPr lang="en-US" altLang="ko-KR"/>
              <a:t>.</a:t>
            </a:r>
            <a:r>
              <a:rPr lang="ko-KR" altLang="en-US"/>
              <a:t>   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감사합니다</a:t>
            </a:r>
            <a:endParaRPr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30416</a:t>
            </a:r>
            <a:r>
              <a:rPr lang="ko-KR" altLang="en-US"/>
              <a:t> 이재원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rtl="0">
              <a:defRPr/>
            </a:pPr>
            <a:r>
              <a:rPr lang="ko-KR" altLang="en-US"/>
              <a:t>목차</a:t>
            </a:r>
            <a:endParaRPr lang="ko-KR" altLang="en-US"/>
          </a:p>
        </p:txBody>
      </p:sp>
      <p:sp>
        <p:nvSpPr>
          <p:cNvPr id="14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defRPr/>
            </a:pPr>
            <a:r>
              <a:rPr lang="ko-KR" altLang="en-US"/>
              <a:t>프로젝트 기능</a:t>
            </a:r>
            <a:endParaRPr lang="ko-KR" altLang="en-US"/>
          </a:p>
          <a:p>
            <a:pPr rtl="0">
              <a:defRPr/>
            </a:pPr>
            <a:r>
              <a:rPr lang="ko-KR" altLang="en-US"/>
              <a:t>프로젝트 제작 과정</a:t>
            </a:r>
            <a:endParaRPr lang="ko-KR" altLang="en-US"/>
          </a:p>
          <a:p>
            <a:pPr rtl="0">
              <a:defRPr/>
            </a:pPr>
            <a:r>
              <a:rPr lang="ko-KR" altLang="en-US"/>
              <a:t>화면 구현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주제 선정 이유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후기</a:t>
            </a:r>
            <a:endParaRPr lang="ko-KR" altLang="en-US"/>
          </a:p>
          <a:p>
            <a:pPr rtl="0">
              <a:defRPr/>
            </a:pPr>
            <a:endParaRPr lang="ko-KR" altLang="en-US"/>
          </a:p>
          <a:p>
            <a:pPr rtl="0">
              <a:defRPr/>
            </a:pPr>
            <a:endParaRPr lang="en-US" altLang="ko-KR"/>
          </a:p>
          <a:p>
            <a:pPr rtl="0">
              <a:defRPr/>
            </a:pPr>
            <a:endParaRPr lang="en-US" altLang="ko-KR"/>
          </a:p>
          <a:p>
            <a:pPr rtl="0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>
              <a:defRPr/>
            </a:pPr>
            <a:r>
              <a:rPr lang="ko-KR" altLang="en-US" dirty="0"/>
              <a:t>프로젝트 기능</a:t>
            </a:r>
          </a:p>
          <a:p>
            <a:pPr rtl="0">
              <a:defRPr/>
            </a:pP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defRPr/>
            </a:pP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ctr">
              <a:defRPr/>
            </a:pPr>
            <a:r>
              <a:rPr lang="ko-KR" altLang="en-US" sz="4800"/>
              <a:t>기본 기능</a:t>
            </a:r>
            <a:endParaRPr lang="ko-KR" altLang="en-US" sz="48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과학을 다루는 유튜브 채널이나 기사, 사이트 링크를 기재해서 과학 애호가나 관심이는 이들이 쉽게 정보를 얻을 수 있음</a:t>
            </a:r>
            <a:endParaRPr lang="ko-KR" altLang="en-US"/>
          </a:p>
          <a:p>
            <a:pPr>
              <a:defRPr/>
            </a:pPr>
            <a:r>
              <a:rPr lang="ko-KR" altLang="en-US"/>
              <a:t>과학을 모르는 사람도 과학에 접근할 구 있음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ctr" rtl="0">
              <a:defRPr/>
            </a:pPr>
            <a:r>
              <a:rPr lang="ko-KR" altLang="en-US" sz="4800"/>
              <a:t>주요 기능</a:t>
            </a:r>
            <a:endParaRPr lang="ko-KR" altLang="en-US" sz="4800"/>
          </a:p>
        </p:txBody>
      </p:sp>
      <p:grpSp>
        <p:nvGrpSpPr>
          <p:cNvPr id="9" name="그룹 8"/>
          <p:cNvGrpSpPr/>
          <p:nvPr/>
        </p:nvGrpSpPr>
        <p:grpSpPr>
          <a:xfrm rot="0">
            <a:off x="1279525" y="2190750"/>
            <a:ext cx="9629775" cy="3986213"/>
            <a:chOff x="1279525" y="2190750"/>
            <a:chExt cx="9629775" cy="3986213"/>
          </a:xfrm>
        </p:grpSpPr>
        <p:sp>
          <p:nvSpPr>
            <p:cNvPr id="10" name="순서도: 수동 연산 9"/>
            <p:cNvSpPr/>
            <p:nvPr/>
          </p:nvSpPr>
          <p:spPr>
            <a:xfrm rot="16200000">
              <a:off x="427809" y="3044787"/>
              <a:ext cx="3986213" cy="2278137"/>
            </a:xfrm>
            <a:prstGeom prst="flowChartManualOperation">
              <a:avLst/>
            </a:prstGeom>
            <a:gradFill rotWithShape="0">
              <a:gsLst>
                <a:gs pos="0">
                  <a:schemeClr val="accent1">
                    <a:hueOff val="0"/>
                    <a:satOff val="0"/>
                    <a:lumOff val="0"/>
                    <a:alphaOff val="0"/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hueOff val="0"/>
                    <a:satOff val="0"/>
                    <a:lumOff val="0"/>
                    <a:alphaOff val="0"/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hueOff val="0"/>
                    <a:satOff val="0"/>
                    <a:lumOff val="0"/>
                    <a:alphaOff val="0"/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>
              <a:noFill/>
            </a:ln>
            <a:effectLst/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rgbClr r="0" g="0" b="0"/>
            </a:lnRef>
            <a:fillRef idx="2">
              <a:scrgbClr r="0" g="0" b="0"/>
            </a:fillRef>
            <a:effectRef idx="1">
              <a:scrgbClr r="0" g="0" b="0"/>
            </a:effectRef>
            <a:fontRef idx="minor">
              <a:schemeClr val="dk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81847" y="2987992"/>
              <a:ext cx="2278137" cy="2391727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152400" tIns="0" rIns="150813" bIns="0" anchor="t" anchorCtr="0">
              <a:noAutofit/>
            </a:bodyPr>
            <a:lstStyle/>
            <a:p>
              <a:pPr lvl="0" algn="l" defTabSz="10668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2400" kern="1200">
                  <a:latin typeface="맑은 고딕"/>
                  <a:ea typeface="맑은 고딕"/>
                </a:rPr>
                <a:t>생성</a:t>
              </a:r>
              <a:endParaRPr lang="ko-KR" altLang="en-US" sz="2400" kern="1200">
                <a:latin typeface="맑은 고딕"/>
                <a:ea typeface="맑은 고딕"/>
              </a:endParaRPr>
            </a:p>
            <a:p>
              <a:pPr marL="171450" lvl="1" indent="-171450" algn="l" defTabSz="8445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  <a:defRPr/>
              </a:pPr>
              <a:r>
                <a:rPr lang="ko-KR" altLang="en-US" sz="1900" kern="1200">
                  <a:latin typeface="맑은 고딕"/>
                  <a:ea typeface="맑은 고딕"/>
                </a:rPr>
                <a:t>새로운 학문  생성</a:t>
              </a:r>
              <a:endParaRPr lang="ko-KR" altLang="en-US" sz="1900" kern="1200">
                <a:latin typeface="맑은 고딕"/>
                <a:ea typeface="맑은 고딕"/>
              </a:endParaRPr>
            </a:p>
            <a:p>
              <a:pPr marL="171450" lvl="1" indent="-171450" algn="l" defTabSz="8445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  <a:defRPr/>
              </a:pPr>
              <a:endParaRPr lang="ko-KR" altLang="en-US" sz="1900" kern="1200">
                <a:latin typeface="맑은 고딕"/>
                <a:ea typeface="맑은 고딕"/>
              </a:endParaRPr>
            </a:p>
          </p:txBody>
        </p:sp>
        <p:sp>
          <p:nvSpPr>
            <p:cNvPr id="12" name="순서도: 수동 연산 11"/>
            <p:cNvSpPr/>
            <p:nvPr/>
          </p:nvSpPr>
          <p:spPr>
            <a:xfrm rot="16200000">
              <a:off x="2876806" y="3044787"/>
              <a:ext cx="3986213" cy="2278137"/>
            </a:xfrm>
            <a:prstGeom prst="flowChartManualOperation">
              <a:avLst/>
            </a:prstGeom>
            <a:gradFill rotWithShape="0">
              <a:gsLst>
                <a:gs pos="0">
                  <a:schemeClr val="accent1">
                    <a:hueOff val="0"/>
                    <a:satOff val="0"/>
                    <a:lumOff val="0"/>
                    <a:alphaOff val="0"/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hueOff val="0"/>
                    <a:satOff val="0"/>
                    <a:lumOff val="0"/>
                    <a:alphaOff val="0"/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hueOff val="0"/>
                    <a:satOff val="0"/>
                    <a:lumOff val="0"/>
                    <a:alphaOff val="0"/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>
              <a:noFill/>
            </a:ln>
            <a:effectLst/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rgbClr r="0" g="0" b="0"/>
            </a:lnRef>
            <a:fillRef idx="2">
              <a:scrgbClr r="0" g="0" b="0"/>
            </a:fillRef>
            <a:effectRef idx="1">
              <a:scrgbClr r="0" g="0" b="0"/>
            </a:effectRef>
            <a:fontRef idx="minor">
              <a:schemeClr val="dk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 rot="21600000">
              <a:off x="3730844" y="2987992"/>
              <a:ext cx="2278137" cy="2391727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152400" tIns="0" rIns="150813" bIns="0" anchor="t" anchorCtr="0">
              <a:noAutofit/>
            </a:bodyPr>
            <a:lstStyle/>
            <a:p>
              <a:pPr lvl="0" algn="l" defTabSz="10668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2400" kern="1200">
                  <a:latin typeface="맑은 고딕"/>
                  <a:ea typeface="맑은 고딕"/>
                </a:rPr>
                <a:t>조회</a:t>
              </a:r>
              <a:endParaRPr lang="ko-KR" altLang="en-US" sz="2400" kern="1200">
                <a:latin typeface="맑은 고딕"/>
                <a:ea typeface="맑은 고딕"/>
              </a:endParaRPr>
            </a:p>
            <a:p>
              <a:pPr marL="171450" lvl="1" indent="-171450" algn="l" defTabSz="8445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  <a:defRPr/>
              </a:pPr>
              <a:r>
                <a:rPr lang="ko-KR" altLang="en-US" sz="1900" kern="1200">
                  <a:latin typeface="맑은 고딕"/>
                  <a:ea typeface="맑은 고딕"/>
                </a:rPr>
                <a:t>자신이 원하는 학문 조회</a:t>
              </a:r>
              <a:endParaRPr lang="ko-KR" altLang="en-US" sz="1900" kern="1200">
                <a:latin typeface="맑은 고딕"/>
                <a:ea typeface="맑은 고딕"/>
              </a:endParaRPr>
            </a:p>
            <a:p>
              <a:pPr marL="171450" lvl="1" indent="-171450" algn="l" defTabSz="8445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  <a:defRPr/>
              </a:pPr>
              <a:r>
                <a:rPr lang="ko-KR" altLang="en-US" sz="1900" kern="1200">
                  <a:latin typeface="맑은 고딕"/>
                  <a:ea typeface="맑은 고딕"/>
                </a:rPr>
                <a:t>관리자가 추천 하는 학문 조회</a:t>
              </a:r>
              <a:endParaRPr lang="ko-KR" altLang="en-US" sz="1900" kern="1200">
                <a:latin typeface="맑은 고딕"/>
                <a:ea typeface="맑은 고딕"/>
              </a:endParaRPr>
            </a:p>
          </p:txBody>
        </p:sp>
        <p:sp>
          <p:nvSpPr>
            <p:cNvPr id="14" name="순서도: 수동 연산 13"/>
            <p:cNvSpPr/>
            <p:nvPr/>
          </p:nvSpPr>
          <p:spPr>
            <a:xfrm rot="16200000">
              <a:off x="5325805" y="3044787"/>
              <a:ext cx="3986213" cy="2278137"/>
            </a:xfrm>
            <a:prstGeom prst="flowChartManualOperation">
              <a:avLst/>
            </a:prstGeom>
            <a:gradFill rotWithShape="0">
              <a:gsLst>
                <a:gs pos="0">
                  <a:schemeClr val="accent1">
                    <a:hueOff val="0"/>
                    <a:satOff val="0"/>
                    <a:lumOff val="0"/>
                    <a:alphaOff val="0"/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hueOff val="0"/>
                    <a:satOff val="0"/>
                    <a:lumOff val="0"/>
                    <a:alphaOff val="0"/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hueOff val="0"/>
                    <a:satOff val="0"/>
                    <a:lumOff val="0"/>
                    <a:alphaOff val="0"/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>
              <a:noFill/>
            </a:ln>
            <a:effectLst/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rgbClr r="0" g="0" b="0"/>
            </a:lnRef>
            <a:fillRef idx="2">
              <a:scrgbClr r="0" g="0" b="0"/>
            </a:fillRef>
            <a:effectRef idx="1">
              <a:scrgbClr r="0" g="0" b="0"/>
            </a:effectRef>
            <a:fontRef idx="minor">
              <a:schemeClr val="dk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 rot="21600000">
              <a:off x="6179843" y="2987992"/>
              <a:ext cx="2278137" cy="2391727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152400" tIns="0" rIns="150813" bIns="0" anchor="t" anchorCtr="0">
              <a:noAutofit/>
            </a:bodyPr>
            <a:lstStyle/>
            <a:p>
              <a:pPr lvl="0" algn="l" defTabSz="10668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2400" kern="1200">
                  <a:latin typeface="맑은 고딕"/>
                  <a:ea typeface="맑은 고딕"/>
                </a:rPr>
                <a:t>수정</a:t>
              </a:r>
              <a:endParaRPr lang="ko-KR" altLang="en-US" sz="2400" kern="1200">
                <a:latin typeface="맑은 고딕"/>
                <a:ea typeface="맑은 고딕"/>
              </a:endParaRPr>
            </a:p>
            <a:p>
              <a:pPr marL="171450" lvl="1" indent="-171450" algn="l" defTabSz="8445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  <a:defRPr/>
              </a:pPr>
              <a:r>
                <a:rPr lang="ko-KR" altLang="en-US" sz="1900" kern="1200">
                  <a:latin typeface="맑은 고딕"/>
                  <a:ea typeface="맑은 고딕"/>
                </a:rPr>
                <a:t>오타나 잘못된 링크 수정  </a:t>
              </a:r>
              <a:endParaRPr lang="ko-KR" altLang="en-US" sz="1900" kern="1200">
                <a:latin typeface="맑은 고딕"/>
                <a:ea typeface="맑은 고딕"/>
              </a:endParaRPr>
            </a:p>
            <a:p>
              <a:pPr marL="171450" lvl="1" indent="-171450" algn="l" defTabSz="8445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  <a:defRPr/>
              </a:pPr>
              <a:r>
                <a:rPr lang="ko-KR" altLang="en-US" sz="1900" kern="1200">
                  <a:latin typeface="맑은 고딕"/>
                  <a:ea typeface="맑은 고딕"/>
                </a:rPr>
                <a:t>더 좋은 정보가 있는 링크로 수정</a:t>
              </a:r>
              <a:endParaRPr lang="ko-KR" altLang="en-US" sz="1900" kern="1200">
                <a:latin typeface="맑은 고딕"/>
                <a:ea typeface="맑은 고딕"/>
              </a:endParaRPr>
            </a:p>
          </p:txBody>
        </p:sp>
        <p:sp>
          <p:nvSpPr>
            <p:cNvPr id="16" name="순서도: 수동 연산 15"/>
            <p:cNvSpPr/>
            <p:nvPr/>
          </p:nvSpPr>
          <p:spPr>
            <a:xfrm rot="16200000">
              <a:off x="7774803" y="3044787"/>
              <a:ext cx="3986213" cy="2278137"/>
            </a:xfrm>
            <a:prstGeom prst="flowChartManualOperation">
              <a:avLst/>
            </a:prstGeom>
            <a:gradFill rotWithShape="0">
              <a:gsLst>
                <a:gs pos="0">
                  <a:schemeClr val="accent1">
                    <a:hueOff val="0"/>
                    <a:satOff val="0"/>
                    <a:lumOff val="0"/>
                    <a:alphaOff val="0"/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hueOff val="0"/>
                    <a:satOff val="0"/>
                    <a:lumOff val="0"/>
                    <a:alphaOff val="0"/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hueOff val="0"/>
                    <a:satOff val="0"/>
                    <a:lumOff val="0"/>
                    <a:alphaOff val="0"/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>
              <a:noFill/>
            </a:ln>
            <a:effectLst/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rgbClr r="0" g="0" b="0"/>
            </a:lnRef>
            <a:fillRef idx="2">
              <a:scrgbClr r="0" g="0" b="0"/>
            </a:fillRef>
            <a:effectRef idx="1">
              <a:scrgbClr r="0" g="0" b="0"/>
            </a:effectRef>
            <a:fontRef idx="minor">
              <a:schemeClr val="dk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 rot="21600000">
              <a:off x="8628842" y="2987992"/>
              <a:ext cx="2278137" cy="2391727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152400" tIns="0" rIns="150813" bIns="0" anchor="t" anchorCtr="0">
              <a:noAutofit/>
            </a:bodyPr>
            <a:lstStyle/>
            <a:p>
              <a:pPr lvl="0" algn="l" defTabSz="10668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2400" kern="1200">
                  <a:latin typeface="맑은 고딕"/>
                  <a:ea typeface="맑은 고딕"/>
                </a:rPr>
                <a:t>삭제</a:t>
              </a:r>
              <a:endParaRPr lang="ko-KR" altLang="en-US" sz="2400" kern="1200">
                <a:latin typeface="맑은 고딕"/>
                <a:ea typeface="맑은 고딕"/>
              </a:endParaRPr>
            </a:p>
            <a:p>
              <a:pPr marL="171450" lvl="1" indent="-171450" algn="l" defTabSz="8445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  <a:defRPr/>
              </a:pPr>
              <a:r>
                <a:rPr lang="ko-KR" altLang="en-US" sz="1900" kern="1200">
                  <a:latin typeface="맑은 고딕"/>
                  <a:ea typeface="맑은 고딕"/>
                </a:rPr>
                <a:t>오래된 링크를 삭제</a:t>
              </a:r>
              <a:endParaRPr lang="ko-KR" altLang="en-US" sz="1900" kern="1200">
                <a:latin typeface="맑은 고딕"/>
                <a:ea typeface="맑은 고딕"/>
              </a:endParaRPr>
            </a:p>
            <a:p>
              <a:pPr marL="171450" lvl="1" indent="-171450" algn="l" defTabSz="8445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  <a:defRPr/>
              </a:pPr>
              <a:endParaRPr lang="ko-KR" altLang="en-US" sz="1900" kern="1200">
                <a:latin typeface="맑은 고딕"/>
                <a:ea typeface="맑은 고딕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프로젝트 제작 과정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>
              <a:defRPr/>
            </a:pPr>
            <a:r>
              <a:rPr lang="ko-KR" altLang="en-US" sz="4800" dirty="0"/>
              <a:t>과정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1281846" y="2190749"/>
            <a:ext cx="9625133" cy="3986213"/>
            <a:chOff x="1281846" y="2190749"/>
            <a:chExt cx="9625133" cy="3986213"/>
          </a:xfrm>
        </p:grpSpPr>
        <p:sp>
          <p:nvSpPr>
            <p:cNvPr id="10" name="순서도: 수동 연산 9"/>
            <p:cNvSpPr/>
            <p:nvPr/>
          </p:nvSpPr>
          <p:spPr>
            <a:xfrm rot="16200000">
              <a:off x="427809" y="3044787"/>
              <a:ext cx="3986213" cy="2278137"/>
            </a:xfrm>
            <a:prstGeom prst="flowChartManualOperation">
              <a:avLst/>
            </a:prstGeom>
            <a:gradFill rotWithShape="0">
              <a:gsLst>
                <a:gs pos="0">
                  <a:schemeClr val="accent1">
                    <a:hueOff val="0"/>
                    <a:satOff val="0"/>
                    <a:lumOff val="0"/>
                    <a:alphaOff val="0"/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hueOff val="0"/>
                    <a:satOff val="0"/>
                    <a:lumOff val="0"/>
                    <a:alphaOff val="0"/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hueOff val="0"/>
                    <a:satOff val="0"/>
                    <a:lumOff val="0"/>
                    <a:alphaOff val="0"/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>
              <a:noFill/>
            </a:ln>
            <a:effectLst/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rgbClr r="0" g="0" b="0"/>
            </a:lnRef>
            <a:fillRef idx="2">
              <a:scrgbClr r="0" g="0" b="0"/>
            </a:fillRef>
            <a:effectRef idx="1">
              <a:scrgbClr r="0" g="0" b="0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81846" y="2987991"/>
              <a:ext cx="2278137" cy="2391727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152400" tIns="0" rIns="150813" bIns="0" anchor="t" anchorCtr="0">
              <a:noAutofit/>
            </a:bodyPr>
            <a:lstStyle/>
            <a:p>
              <a:pPr lvl="0" algn="l" defTabSz="10668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altLang="ko-KR" sz="2400" kern="1200" dirty="0">
                  <a:latin typeface="맑은 고딕"/>
                  <a:ea typeface="맑은 고딕"/>
                </a:rPr>
                <a:t>1</a:t>
              </a:r>
              <a:r>
                <a:rPr lang="ko-KR" altLang="en-US" sz="2400" kern="1200" dirty="0">
                  <a:latin typeface="맑은 고딕"/>
                  <a:ea typeface="맑은 고딕"/>
                </a:rPr>
                <a:t>단계</a:t>
              </a:r>
            </a:p>
            <a:p>
              <a:pPr marL="171450" lvl="1" indent="-171450" algn="l" defTabSz="8445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  <a:defRPr/>
              </a:pPr>
              <a:r>
                <a:rPr lang="ko-KR" altLang="en-US" sz="1900" dirty="0">
                  <a:latin typeface="맑은 고딕"/>
                  <a:ea typeface="맑은 고딕"/>
                </a:rPr>
                <a:t>기본 </a:t>
              </a:r>
              <a:r>
                <a:rPr lang="en-US" altLang="ko-KR" sz="1900" dirty="0">
                  <a:latin typeface="맑은 고딕"/>
                  <a:ea typeface="맑은 고딕"/>
                </a:rPr>
                <a:t>DB</a:t>
              </a:r>
              <a:r>
                <a:rPr lang="ko-KR" altLang="en-US" sz="1900" dirty="0">
                  <a:latin typeface="맑은 고딕"/>
                  <a:ea typeface="맑은 고딕"/>
                </a:rPr>
                <a:t>구현</a:t>
              </a:r>
              <a:endParaRPr lang="ko-KR" altLang="en-US" sz="1900" kern="1200" dirty="0">
                <a:latin typeface="맑은 고딕"/>
                <a:ea typeface="맑은 고딕"/>
              </a:endParaRPr>
            </a:p>
          </p:txBody>
        </p:sp>
        <p:sp>
          <p:nvSpPr>
            <p:cNvPr id="12" name="순서도: 수동 연산 11"/>
            <p:cNvSpPr/>
            <p:nvPr/>
          </p:nvSpPr>
          <p:spPr>
            <a:xfrm rot="16200000">
              <a:off x="2876806" y="3044787"/>
              <a:ext cx="3986213" cy="2278137"/>
            </a:xfrm>
            <a:prstGeom prst="flowChartManualOperation">
              <a:avLst/>
            </a:prstGeom>
            <a:gradFill rotWithShape="0">
              <a:gsLst>
                <a:gs pos="0">
                  <a:schemeClr val="accent1">
                    <a:hueOff val="0"/>
                    <a:satOff val="0"/>
                    <a:lumOff val="0"/>
                    <a:alphaOff val="0"/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hueOff val="0"/>
                    <a:satOff val="0"/>
                    <a:lumOff val="0"/>
                    <a:alphaOff val="0"/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hueOff val="0"/>
                    <a:satOff val="0"/>
                    <a:lumOff val="0"/>
                    <a:alphaOff val="0"/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>
              <a:noFill/>
            </a:ln>
            <a:effectLst/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rgbClr r="0" g="0" b="0"/>
            </a:lnRef>
            <a:fillRef idx="2">
              <a:scrgbClr r="0" g="0" b="0"/>
            </a:fillRef>
            <a:effectRef idx="1">
              <a:scrgbClr r="0" g="0" b="0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817863" y="2997237"/>
              <a:ext cx="2278137" cy="2391727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152400" tIns="0" rIns="150813" bIns="0" anchor="t" anchorCtr="0">
              <a:noAutofit/>
            </a:bodyPr>
            <a:lstStyle/>
            <a:p>
              <a:pPr lvl="0" algn="l" defTabSz="10668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altLang="ko-KR" sz="2400" kern="1200" dirty="0">
                  <a:latin typeface="맑은 고딕"/>
                  <a:ea typeface="맑은 고딕"/>
                </a:rPr>
                <a:t>2</a:t>
              </a:r>
              <a:r>
                <a:rPr lang="ko-KR" altLang="en-US" sz="2400" kern="1200" dirty="0">
                  <a:latin typeface="맑은 고딕"/>
                  <a:ea typeface="맑은 고딕"/>
                </a:rPr>
                <a:t>단계</a:t>
              </a:r>
            </a:p>
            <a:p>
              <a:pPr marL="171450" lvl="1" indent="-171450" algn="l" defTabSz="8445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  <a:defRPr/>
              </a:pPr>
              <a:r>
                <a:rPr lang="ko-KR" altLang="en-US" sz="1900" dirty="0">
                  <a:latin typeface="맑은 고딕"/>
                  <a:ea typeface="맑은 고딕"/>
                </a:rPr>
                <a:t>기본 기능 구현</a:t>
              </a:r>
              <a:endParaRPr lang="ko-KR" altLang="en-US" sz="1900" kern="1200" dirty="0">
                <a:latin typeface="맑은 고딕"/>
                <a:ea typeface="맑은 고딕"/>
              </a:endParaRPr>
            </a:p>
          </p:txBody>
        </p:sp>
        <p:sp>
          <p:nvSpPr>
            <p:cNvPr id="14" name="순서도: 수동 연산 13"/>
            <p:cNvSpPr/>
            <p:nvPr/>
          </p:nvSpPr>
          <p:spPr>
            <a:xfrm rot="16200000">
              <a:off x="5325805" y="3044787"/>
              <a:ext cx="3986213" cy="2278137"/>
            </a:xfrm>
            <a:prstGeom prst="flowChartManualOperation">
              <a:avLst/>
            </a:prstGeom>
            <a:gradFill rotWithShape="0">
              <a:gsLst>
                <a:gs pos="0">
                  <a:schemeClr val="accent1">
                    <a:hueOff val="0"/>
                    <a:satOff val="0"/>
                    <a:lumOff val="0"/>
                    <a:alphaOff val="0"/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hueOff val="0"/>
                    <a:satOff val="0"/>
                    <a:lumOff val="0"/>
                    <a:alphaOff val="0"/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hueOff val="0"/>
                    <a:satOff val="0"/>
                    <a:lumOff val="0"/>
                    <a:alphaOff val="0"/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>
              <a:noFill/>
            </a:ln>
            <a:effectLst/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rgbClr r="0" g="0" b="0"/>
            </a:lnRef>
            <a:fillRef idx="2">
              <a:scrgbClr r="0" g="0" b="0"/>
            </a:fillRef>
            <a:effectRef idx="1">
              <a:scrgbClr r="0" g="0" b="0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 rot="21600000">
              <a:off x="6179843" y="2987992"/>
              <a:ext cx="2278137" cy="2391727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152400" tIns="0" rIns="150813" bIns="0" anchor="t" anchorCtr="0">
              <a:noAutofit/>
            </a:bodyPr>
            <a:lstStyle/>
            <a:p>
              <a:pPr lvl="0" algn="l" defTabSz="10668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altLang="ko-KR" sz="2400" kern="1200" dirty="0">
                  <a:latin typeface="맑은 고딕"/>
                  <a:ea typeface="맑은 고딕"/>
                </a:rPr>
                <a:t>3</a:t>
              </a:r>
              <a:r>
                <a:rPr lang="ko-KR" altLang="en-US" sz="2400" kern="1200" dirty="0">
                  <a:latin typeface="맑은 고딕"/>
                  <a:ea typeface="맑은 고딕"/>
                </a:rPr>
                <a:t>단계</a:t>
              </a:r>
            </a:p>
            <a:p>
              <a:pPr marL="171450" lvl="1" indent="-171450" algn="l" defTabSz="8445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  <a:defRPr/>
              </a:pPr>
              <a:r>
                <a:rPr lang="ko-KR" altLang="en-US" sz="1900" dirty="0">
                  <a:latin typeface="맑은 고딕"/>
                  <a:ea typeface="맑은 고딕"/>
                </a:rPr>
                <a:t>화면 구현</a:t>
              </a:r>
              <a:endParaRPr lang="ko-KR" altLang="en-US" sz="1900" kern="1200" dirty="0">
                <a:latin typeface="맑은 고딕"/>
                <a:ea typeface="맑은 고딕"/>
              </a:endParaRPr>
            </a:p>
          </p:txBody>
        </p:sp>
        <p:sp>
          <p:nvSpPr>
            <p:cNvPr id="16" name="순서도: 수동 연산 15"/>
            <p:cNvSpPr/>
            <p:nvPr/>
          </p:nvSpPr>
          <p:spPr>
            <a:xfrm rot="16200000">
              <a:off x="7774803" y="3044787"/>
              <a:ext cx="3986213" cy="2278137"/>
            </a:xfrm>
            <a:prstGeom prst="flowChartManualOperation">
              <a:avLst/>
            </a:prstGeom>
            <a:gradFill rotWithShape="0">
              <a:gsLst>
                <a:gs pos="0">
                  <a:schemeClr val="accent1">
                    <a:hueOff val="0"/>
                    <a:satOff val="0"/>
                    <a:lumOff val="0"/>
                    <a:alphaOff val="0"/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hueOff val="0"/>
                    <a:satOff val="0"/>
                    <a:lumOff val="0"/>
                    <a:alphaOff val="0"/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hueOff val="0"/>
                    <a:satOff val="0"/>
                    <a:lumOff val="0"/>
                    <a:alphaOff val="0"/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>
              <a:noFill/>
            </a:ln>
            <a:effectLst/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rgbClr r="0" g="0" b="0"/>
            </a:lnRef>
            <a:fillRef idx="2">
              <a:scrgbClr r="0" g="0" b="0"/>
            </a:fillRef>
            <a:effectRef idx="1">
              <a:scrgbClr r="0" g="0" b="0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 rot="21600000">
              <a:off x="8628842" y="2987992"/>
              <a:ext cx="2278137" cy="2391727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152400" tIns="0" rIns="150813" bIns="0" anchor="t" anchorCtr="0">
              <a:noAutofit/>
            </a:bodyPr>
            <a:lstStyle/>
            <a:p>
              <a:pPr lvl="0" algn="l" defTabSz="10668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altLang="ko-KR" sz="2400" kern="1200" dirty="0">
                  <a:latin typeface="맑은 고딕"/>
                  <a:ea typeface="맑은 고딕"/>
                </a:rPr>
                <a:t>4</a:t>
              </a:r>
              <a:r>
                <a:rPr lang="ko-KR" altLang="en-US" sz="2400" kern="1200" dirty="0">
                  <a:latin typeface="맑은 고딕"/>
                  <a:ea typeface="맑은 고딕"/>
                </a:rPr>
                <a:t>단계</a:t>
              </a:r>
            </a:p>
            <a:p>
              <a:pPr marL="171450" lvl="1" indent="-171450" algn="l" defTabSz="8445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  <a:defRPr/>
              </a:pPr>
              <a:r>
                <a:rPr lang="ko-KR" altLang="en-US" sz="1900" dirty="0">
                  <a:latin typeface="맑은 고딕"/>
                  <a:ea typeface="맑은 고딕"/>
                </a:rPr>
                <a:t>디자인 구현</a:t>
              </a:r>
            </a:p>
            <a:p>
              <a:pPr marL="171450" lvl="1" indent="-171450" algn="l" defTabSz="8445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  <a:defRPr/>
              </a:pPr>
              <a:endParaRPr lang="ko-KR" altLang="en-US" sz="1900" kern="1200" dirty="0">
                <a:latin typeface="맑은 고딕"/>
                <a:ea typeface="맑은 고딕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화면 구현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972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ctr" rtl="0">
              <a:defRPr/>
            </a:pPr>
            <a:r>
              <a:rPr lang="ko-KR" altLang="en-US"/>
              <a:t>화면 구현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rtl="0">
              <a:defRPr/>
            </a:pPr>
            <a:r>
              <a:rPr lang="ko-KR" altLang="en-US"/>
              <a:t>번호</a:t>
            </a:r>
            <a:endParaRPr lang="ko-KR" altLang="en-US"/>
          </a:p>
          <a:p>
            <a:pPr rtl="0">
              <a:defRPr/>
            </a:pPr>
            <a:r>
              <a:rPr lang="ko-KR" altLang="en-US"/>
              <a:t>링크</a:t>
            </a:r>
            <a:endParaRPr lang="ko-KR" altLang="en-US"/>
          </a:p>
          <a:p>
            <a:pPr rtl="0">
              <a:defRPr/>
            </a:pPr>
            <a:r>
              <a:rPr lang="ko-KR" altLang="en-US"/>
              <a:t>연도 등등</a:t>
            </a:r>
            <a:endParaRPr lang="ko-KR" altLang="en-US"/>
          </a:p>
          <a:p>
            <a:pPr rtl="0">
              <a:defRPr/>
            </a:pPr>
            <a:endParaRPr lang="ko-KR" altLang="en-US"/>
          </a:p>
        </p:txBody>
      </p:sp>
      <p:graphicFrame>
        <p:nvGraphicFramePr>
          <p:cNvPr id="12" name="내용 개체 틀 3"/>
          <p:cNvGraphicFramePr>
            <a:graphicFrameLocks noGrp="1"/>
          </p:cNvGraphicFramePr>
          <p:nvPr>
            <p:ph sz="half" idx="2"/>
          </p:nvPr>
        </p:nvGraphicFramePr>
        <p:xfrm>
          <a:off x="6415088" y="2193925"/>
          <a:ext cx="4494213" cy="189622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98071"/>
                <a:gridCol w="1498071"/>
                <a:gridCol w="1498071"/>
              </a:tblGrid>
              <a:tr h="474056">
                <a:tc>
                  <a:txBody>
                    <a:bodyPr vert="horz" lIns="91440" tIns="45720" rIns="91440" bIns="45720" anchor="ctr" anchorCtr="0"/>
                    <a:p>
                      <a:pPr algn="ctr" rtl="0">
                        <a:defRPr/>
                      </a:pPr>
                      <a:r>
                        <a:rPr lang="ko-KR" altLang="en-US">
                          <a:latin typeface="맑은 고딕"/>
                          <a:ea typeface="맑은 고딕"/>
                        </a:rPr>
                        <a:t>번호</a:t>
                      </a:r>
                      <a:endParaRPr lang="ko-KR" altLang="en-US">
                        <a:latin typeface="맑은 고딕"/>
                        <a:ea typeface="맑은 고딕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rtl="0">
                        <a:defRPr/>
                      </a:pPr>
                      <a:r>
                        <a:rPr lang="ko-KR" altLang="en-US">
                          <a:latin typeface="맑은 고딕"/>
                          <a:ea typeface="맑은 고딕"/>
                        </a:rPr>
                        <a:t>링크</a:t>
                      </a:r>
                      <a:endParaRPr lang="ko-KR" altLang="en-US">
                        <a:latin typeface="맑은 고딕"/>
                        <a:ea typeface="맑은 고딕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rtl="0">
                        <a:defRPr/>
                      </a:pPr>
                      <a:r>
                        <a:rPr lang="ko-KR" altLang="en-US">
                          <a:latin typeface="맑은 고딕"/>
                          <a:ea typeface="맑은 고딕"/>
                        </a:rPr>
                        <a:t>연도</a:t>
                      </a:r>
                      <a:endParaRPr lang="ko-KR" altLang="en-US">
                        <a:latin typeface="맑은 고딕"/>
                        <a:ea typeface="맑은 고딕"/>
                      </a:endParaRPr>
                    </a:p>
                  </a:txBody>
                  <a:tcPr marL="91440" marR="91440" anchor="ctr"/>
                </a:tc>
              </a:tr>
              <a:tr h="474056">
                <a:tc>
                  <a:txBody>
                    <a:bodyPr vert="horz" lIns="91440" tIns="45720" rIns="91440" bIns="45720" anchor="ctr" anchorCtr="0"/>
                    <a:p>
                      <a:pPr algn="ctr" rtl="0">
                        <a:defRPr/>
                      </a:pPr>
                      <a:r>
                        <a:rPr lang="en-US" altLang="ko-KR">
                          <a:latin typeface="맑은 고딕"/>
                          <a:ea typeface="맑은 고딕"/>
                        </a:rPr>
                        <a:t>001</a:t>
                      </a:r>
                      <a:endParaRPr lang="en-US" altLang="ko-KR">
                        <a:latin typeface="맑은 고딕"/>
                        <a:ea typeface="맑은 고딕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rtl="0">
                        <a:defRPr/>
                      </a:pPr>
                      <a:r>
                        <a:rPr lang="en-US" altLang="ko-KR">
                          <a:latin typeface="맑은 고딕"/>
                          <a:ea typeface="맑은 고딕"/>
                        </a:rPr>
                        <a:t>www.</a:t>
                      </a:r>
                      <a:endParaRPr lang="en-US" altLang="ko-KR">
                        <a:latin typeface="맑은 고딕"/>
                        <a:ea typeface="맑은 고딕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rtl="0">
                        <a:defRPr/>
                      </a:pPr>
                      <a:r>
                        <a:rPr lang="en-US" altLang="ko-KR">
                          <a:latin typeface="맑은 고딕"/>
                          <a:ea typeface="맑은 고딕"/>
                        </a:rPr>
                        <a:t>20210521</a:t>
                      </a:r>
                      <a:endParaRPr lang="en-US" altLang="ko-KR">
                        <a:latin typeface="맑은 고딕"/>
                        <a:ea typeface="맑은 고딕"/>
                      </a:endParaRPr>
                    </a:p>
                  </a:txBody>
                  <a:tcPr marL="91440" marR="91440" anchor="ctr"/>
                </a:tc>
              </a:tr>
              <a:tr h="474056">
                <a:tc>
                  <a:txBody>
                    <a:bodyPr vert="horz" lIns="91440" tIns="45720" rIns="91440" bIns="45720" anchor="ctr" anchorCtr="0"/>
                    <a:p>
                      <a:pPr algn="ctr" rtl="0">
                        <a:defRPr/>
                      </a:pPr>
                      <a:r>
                        <a:rPr lang="en-US" altLang="ko-KR">
                          <a:latin typeface="맑은 고딕"/>
                          <a:ea typeface="맑은 고딕"/>
                        </a:rPr>
                        <a:t>002</a:t>
                      </a:r>
                      <a:endParaRPr lang="en-US" altLang="ko-KR">
                        <a:latin typeface="맑은 고딕"/>
                        <a:ea typeface="맑은 고딕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rtl="0">
                        <a:defRPr/>
                      </a:pPr>
                      <a:r>
                        <a:rPr lang="en-US" altLang="ko-KR">
                          <a:latin typeface="맑은 고딕"/>
                          <a:ea typeface="맑은 고딕"/>
                        </a:rPr>
                        <a:t>www.</a:t>
                      </a:r>
                      <a:endParaRPr lang="en-US" altLang="ko-KR">
                        <a:latin typeface="맑은 고딕"/>
                        <a:ea typeface="맑은 고딕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rtl="0">
                        <a:defRPr/>
                      </a:pPr>
                      <a:r>
                        <a:rPr lang="en-US" altLang="ko-KR">
                          <a:latin typeface="맑은 고딕"/>
                          <a:ea typeface="맑은 고딕"/>
                        </a:rPr>
                        <a:t>20210521</a:t>
                      </a:r>
                      <a:endParaRPr lang="en-US" altLang="ko-KR">
                        <a:latin typeface="맑은 고딕"/>
                        <a:ea typeface="맑은 고딕"/>
                      </a:endParaRPr>
                    </a:p>
                  </a:txBody>
                  <a:tcPr marL="91440" marR="91440" anchor="ctr"/>
                </a:tc>
              </a:tr>
              <a:tr h="474056">
                <a:tc>
                  <a:txBody>
                    <a:bodyPr vert="horz" lIns="91440" tIns="45720" rIns="91440" bIns="45720" anchor="ctr" anchorCtr="0"/>
                    <a:p>
                      <a:pPr algn="ctr" rtl="0">
                        <a:defRPr/>
                      </a:pPr>
                      <a:r>
                        <a:rPr lang="en-US" altLang="ko-KR">
                          <a:latin typeface="맑은 고딕"/>
                          <a:ea typeface="맑은 고딕"/>
                        </a:rPr>
                        <a:t>003</a:t>
                      </a:r>
                      <a:endParaRPr lang="en-US" altLang="ko-KR">
                        <a:latin typeface="맑은 고딕"/>
                        <a:ea typeface="맑은 고딕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rtl="0">
                        <a:defRPr/>
                      </a:pPr>
                      <a:r>
                        <a:rPr lang="en-US" altLang="ko-KR">
                          <a:latin typeface="맑은 고딕"/>
                          <a:ea typeface="맑은 고딕"/>
                        </a:rPr>
                        <a:t>https.</a:t>
                      </a:r>
                      <a:endParaRPr lang="en-US" altLang="ko-KR">
                        <a:latin typeface="맑은 고딕"/>
                        <a:ea typeface="맑은 고딕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rtl="0">
                        <a:defRPr/>
                      </a:pPr>
                      <a:r>
                        <a:rPr lang="en-US" altLang="ko-KR">
                          <a:latin typeface="맑은 고딕"/>
                          <a:ea typeface="맑은 고딕"/>
                        </a:rPr>
                        <a:t>20210521</a:t>
                      </a:r>
                      <a:endParaRPr lang="en-US" altLang="ko-KR">
                        <a:latin typeface="맑은 고딕"/>
                        <a:ea typeface="맑은 고딕"/>
                      </a:endParaRPr>
                    </a:p>
                  </a:txBody>
                  <a:tcPr marL="91440" marR="9144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교육 주제 16x9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136</ep:Words>
  <ep:PresentationFormat>와이드스크린</ep:PresentationFormat>
  <ep:Paragraphs>29</ep:Paragraphs>
  <ep:Slides>13</ep:Slides>
  <ep:Notes>5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ep:HeadingPairs>
  <ep:TitlesOfParts>
    <vt:vector size="14" baseType="lpstr">
      <vt:lpstr>교육 주제 16x9</vt:lpstr>
      <vt:lpstr>과학 이야기</vt:lpstr>
      <vt:lpstr>목차</vt:lpstr>
      <vt:lpstr>프로젝트 기능</vt:lpstr>
      <vt:lpstr>기본 기능</vt:lpstr>
      <vt:lpstr>주요 기능</vt:lpstr>
      <vt:lpstr>프로젝트 제작 과정</vt:lpstr>
      <vt:lpstr>과정</vt:lpstr>
      <vt:lpstr>화면 구현</vt:lpstr>
      <vt:lpstr>화면 구현</vt:lpstr>
      <vt:lpstr>주제 선정 이유</vt:lpstr>
      <vt:lpstr>주제 선정 이유</vt:lpstr>
      <vt:lpstr>후기</vt:lpstr>
      <vt:lpstr>감사합니다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2021-05-18T02:08:44.000</dcterms:created>
  <dc:creator>user</dc:creator>
  <cp:lastModifiedBy>user</cp:lastModifiedBy>
  <dcterms:modified xsi:type="dcterms:W3CDTF">2021-05-26T01:20:49.820</dcterms:modified>
  <cp:revision>43</cp:revision>
  <dc:title>과학 이야기</dc:title>
  <cp:version>0906.0100.01</cp:version>
</cp:coreProperties>
</file>