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21359"/>
    <p:restoredTop sz="96740"/>
  </p:normalViewPr>
  <p:slideViewPr>
    <p:cSldViewPr snapToGrid="0">
      <p:cViewPr varScale="1">
        <p:scale>
          <a:sx n="103" d="100"/>
          <a:sy n="103" d="100"/>
        </p:scale>
        <p:origin x="138" y="288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8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F1FED724-7EAB-49AA-8166-EA86AA24155A}" type="datetime1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2021-05-21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B2977E94-A6AB-4E02-8E43-E89F9CF4757F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en-US" altLang="ko-KR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fld id="{91A01E71-53EF-4E12-85BA-9336CFA2A0EB}" type="datetime1">
              <a:rPr lang="ko-KR" altLang="en-US"/>
              <a:pPr lvl="0">
                <a:defRPr/>
              </a:pPr>
              <a:t>2021-05-21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Malgun Gothic"/>
                <a:ea typeface="Malgun Gothic"/>
              </a:defRPr>
            </a:lvl1pPr>
          </a:lstStyle>
          <a:p>
            <a:pPr lvl="0">
              <a:defRPr/>
            </a:pPr>
            <a:fld id="{DED491D0-8E1B-49C7-849B-A28568D9449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/>
        <a:ea typeface="Malgun Gothic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1</a:t>
            </a:fld>
            <a:endParaRPr lang="en-US" altLang="ko-KR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2</a:t>
            </a:fld>
            <a:endParaRPr lang="en-US" altLang="ko-KR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3</a:t>
            </a:fld>
            <a:endParaRPr lang="en-US" altLang="ko-KR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5</a:t>
            </a:fld>
            <a:endParaRPr lang="en-US" altLang="ko-KR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ED491D0-8E1B-49C7-849B-A28568D94497}" type="slidenum">
              <a:rPr lang="en-US" altLang="ko-KR"/>
              <a:pPr rtl="0">
                <a:defRPr/>
              </a:pPr>
              <a:t>7</a:t>
            </a:fld>
            <a:endParaRPr lang="en-US" altLang="ko-KR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302553F-66A9-482B-8240-938A71E1ACC0}" type="datetime1">
              <a:rPr lang="ko-KR" altLang="en-US" smtClean="0"/>
              <a:pPr/>
              <a:t>2021-05-20</a:t>
            </a:fld>
            <a:endParaRPr lang="ko-KR" altLang="en-US" dirty="0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D700F-C02A-478C-8748-561E856597B6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4ADEB7D-C4FA-42C3-B4FA-F71DFE56B3B9}" type="datetime1">
              <a:rPr lang="ko-KR" altLang="en-US" smtClean="0"/>
              <a:pPr/>
              <a:t>2021-05-20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05A544-3981-4A86-BD9C-05CF04EBAA17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F6FF322-F0A7-4311-83C0-27788F51AA6C}" type="datetime1">
              <a:rPr lang="ko-KR" altLang="en-US" smtClean="0"/>
              <a:pPr/>
              <a:t>2021-05-20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33F9A9-EFAB-4F35-9C90-5766FFC07096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D6BB1F-1BF3-4D7E-983B-001FC0CF6758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413C6-2020-455E-884B-ACBD3B5644B6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98925-BA3E-45DD-A43F-144AA7E01E4E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내용 개체 틀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  <a:p>
            <a:pPr lvl="1" rtl="0"/>
            <a:r>
              <a:rPr lang="ko-KR" altLang="en-US" smtClean="0"/>
              <a:t>둘째 수준</a:t>
            </a:r>
          </a:p>
          <a:p>
            <a:pPr lvl="2" rtl="0"/>
            <a:r>
              <a:rPr lang="ko-KR" altLang="en-US" smtClean="0"/>
              <a:t>셋째 수준</a:t>
            </a:r>
          </a:p>
          <a:p>
            <a:pPr lvl="3" rtl="0"/>
            <a:r>
              <a:rPr lang="ko-KR" altLang="en-US" smtClean="0"/>
              <a:t>넷째 수준</a:t>
            </a:r>
          </a:p>
          <a:p>
            <a:pPr lvl="4" rtl="0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1B71-93A0-44A5-851C-82A05048C19C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B50F2-BCB1-4BB6-B58F-FBB2E744F387}" type="datetime1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4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5" rtl="0"/>
            <a:r>
              <a:rPr lang="ko-KR" altLang="en-US" noProof="0" dirty="0"/>
              <a:t>여섯째 수준</a:t>
            </a:r>
          </a:p>
          <a:p>
            <a:pPr lvl="6" rtl="0"/>
            <a:r>
              <a:rPr lang="ko-KR" altLang="en-US" noProof="0" dirty="0"/>
              <a:t>일곱째 수준</a:t>
            </a:r>
          </a:p>
          <a:p>
            <a:pPr lvl="7" rtl="0"/>
            <a:r>
              <a:rPr lang="ko-KR" altLang="en-US" noProof="0" dirty="0"/>
              <a:t>여덟째 수준</a:t>
            </a:r>
          </a:p>
          <a:p>
            <a:pPr lvl="8" rtl="0"/>
            <a:r>
              <a:rPr lang="ko-KR" altLang="en-US" noProof="0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8EB83EC-3A4C-4316-AC9B-062DC315BD88}" type="datetime1">
              <a:rPr lang="ko-KR" altLang="en-US" noProof="0" smtClean="0"/>
              <a:t>2021-05-20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D266BE7-899D-4075-917F-DBDE33B6B69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과학 이야기</a:t>
            </a: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30416 </a:t>
            </a:r>
            <a:r>
              <a:rPr lang="ko-KR" altLang="en-US" dirty="0" smtClean="0"/>
              <a:t>이재원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주제 선정 이유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주제 선정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과학은 매우 흥미롭고 재미있는 이야기 많기 때문이다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과학은 우리를 깨달게 하기 때문이다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30416</a:t>
            </a:r>
            <a:r>
              <a:rPr lang="ko-KR" altLang="en-US"/>
              <a:t> 이재원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dirty="0"/>
              <a:t>목차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dirty="0"/>
              <a:t>프로젝트 기능</a:t>
            </a:r>
          </a:p>
          <a:p>
            <a:pPr rtl="0">
              <a:defRPr/>
            </a:pPr>
            <a:r>
              <a:rPr lang="ko-KR" altLang="en-US" dirty="0"/>
              <a:t>프로젝트 제작 과정</a:t>
            </a:r>
          </a:p>
          <a:p>
            <a:pPr rtl="0">
              <a:defRPr/>
            </a:pPr>
            <a:r>
              <a:rPr lang="ko-KR" altLang="en-US" dirty="0"/>
              <a:t>화면 구현</a:t>
            </a:r>
          </a:p>
          <a:p>
            <a:pPr lvl="0">
              <a:defRPr/>
            </a:pPr>
            <a:r>
              <a:rPr lang="ko-KR" altLang="en-US" dirty="0"/>
              <a:t>주제 선정 이유</a:t>
            </a:r>
          </a:p>
          <a:p>
            <a:pPr rtl="0">
              <a:defRPr/>
            </a:pPr>
            <a:endParaRPr lang="ko-KR" altLang="en-US" dirty="0"/>
          </a:p>
          <a:p>
            <a:pPr rtl="0">
              <a:defRPr/>
            </a:pPr>
            <a:endParaRPr lang="en-US" altLang="ko-KR" dirty="0"/>
          </a:p>
          <a:p>
            <a:pPr rtl="0">
              <a:defRPr/>
            </a:pPr>
            <a:endParaRPr lang="en-US" altLang="ko-KR" dirty="0"/>
          </a:p>
          <a:p>
            <a:pPr rt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 dirty="0"/>
              <a:t>프로젝트 기능</a:t>
            </a:r>
          </a:p>
          <a:p>
            <a:pPr rtl="0">
              <a:defRPr/>
            </a:pP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 sz="4800" dirty="0"/>
              <a:t>기본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과학을 다루는 유튜브 채널이나 기사, 사이트 링크를 기재해서 과학 애호가나 관심이는 이들이 쉽게 정보를 얻을 수 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rtl="0">
              <a:defRPr/>
            </a:pPr>
            <a:r>
              <a:rPr lang="ko-KR" altLang="en-US" sz="4800"/>
              <a:t>주요 기능</a:t>
            </a:r>
            <a:endParaRPr lang="ko-KR" altLang="en-US" sz="4800"/>
          </a:p>
        </p:txBody>
      </p:sp>
      <p:grpSp>
        <p:nvGrpSpPr>
          <p:cNvPr id="9" name="그룹 8"/>
          <p:cNvGrpSpPr/>
          <p:nvPr/>
        </p:nvGrpSpPr>
        <p:grpSpPr>
          <a:xfrm rot="0">
            <a:off x="1279525" y="2190750"/>
            <a:ext cx="9629775" cy="3986213"/>
            <a:chOff x="1279525" y="2190750"/>
            <a:chExt cx="9629775" cy="3986213"/>
          </a:xfrm>
        </p:grpSpPr>
        <p:sp>
          <p:nvSpPr>
            <p:cNvPr id="10" name="순서도: 수동 연산 9"/>
            <p:cNvSpPr/>
            <p:nvPr/>
          </p:nvSpPr>
          <p:spPr>
            <a:xfrm rot="16200000">
              <a:off x="427809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 rot="21600000">
              <a:off x="1281847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400" kern="1200">
                  <a:latin typeface="맑은 고딕"/>
                  <a:ea typeface="맑은 고딕"/>
                </a:rPr>
                <a:t>생성</a:t>
              </a:r>
              <a:endParaRPr lang="ko-KR" altLang="en-US" sz="24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900" kern="1200">
                  <a:latin typeface="맑은 고딕"/>
                  <a:ea typeface="맑은 고딕"/>
                </a:rPr>
                <a:t>DB</a:t>
              </a:r>
              <a:r>
                <a:rPr lang="ko-KR" altLang="en-US" sz="1900" kern="1200">
                  <a:latin typeface="맑은 고딕"/>
                  <a:ea typeface="맑은 고딕"/>
                </a:rPr>
                <a:t>를 생성하여 새로운 학문  생성</a:t>
              </a:r>
              <a:endParaRPr lang="ko-KR" altLang="en-US" sz="19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900" kern="1200">
                <a:latin typeface="맑은 고딕"/>
                <a:ea typeface="맑은 고딕"/>
              </a:endParaRPr>
            </a:p>
          </p:txBody>
        </p:sp>
        <p:sp>
          <p:nvSpPr>
            <p:cNvPr id="12" name="순서도: 수동 연산 11"/>
            <p:cNvSpPr/>
            <p:nvPr/>
          </p:nvSpPr>
          <p:spPr>
            <a:xfrm rot="16200000">
              <a:off x="2876806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21600000">
              <a:off x="3730844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400" kern="1200">
                  <a:latin typeface="맑은 고딕"/>
                  <a:ea typeface="맑은 고딕"/>
                </a:rPr>
                <a:t>조회</a:t>
              </a:r>
              <a:endParaRPr lang="ko-KR" altLang="en-US" sz="24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자신이 원하는 학문 조회</a:t>
              </a:r>
              <a:endParaRPr lang="ko-KR" altLang="en-US" sz="19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관리자가 추천 하는 학문 조회</a:t>
              </a:r>
              <a:endParaRPr lang="ko-KR" altLang="en-US" sz="1900" kern="1200">
                <a:latin typeface="맑은 고딕"/>
                <a:ea typeface="맑은 고딕"/>
              </a:endParaRPr>
            </a:p>
          </p:txBody>
        </p:sp>
        <p:sp>
          <p:nvSpPr>
            <p:cNvPr id="14" name="순서도: 수동 연산 13"/>
            <p:cNvSpPr/>
            <p:nvPr/>
          </p:nvSpPr>
          <p:spPr>
            <a:xfrm rot="16200000">
              <a:off x="5325805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21600000">
              <a:off x="6179843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400" kern="1200">
                  <a:latin typeface="맑은 고딕"/>
                  <a:ea typeface="맑은 고딕"/>
                </a:rPr>
                <a:t>수정</a:t>
              </a:r>
              <a:endParaRPr lang="ko-KR" altLang="en-US" sz="24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오타나 잘못된 링크 수정  </a:t>
              </a:r>
              <a:endParaRPr lang="ko-KR" altLang="en-US" sz="19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더 좋은 정보가 있는 링크로 수정</a:t>
              </a:r>
              <a:endParaRPr lang="ko-KR" altLang="en-US" sz="1900" kern="1200">
                <a:latin typeface="맑은 고딕"/>
                <a:ea typeface="맑은 고딕"/>
              </a:endParaRPr>
            </a:p>
          </p:txBody>
        </p:sp>
        <p:sp>
          <p:nvSpPr>
            <p:cNvPr id="16" name="순서도: 수동 연산 15"/>
            <p:cNvSpPr/>
            <p:nvPr/>
          </p:nvSpPr>
          <p:spPr>
            <a:xfrm rot="16200000">
              <a:off x="7774803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21600000">
              <a:off x="8628842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ko-KR" altLang="en-US" sz="2400" kern="1200">
                  <a:latin typeface="맑은 고딕"/>
                  <a:ea typeface="맑은 고딕"/>
                </a:rPr>
                <a:t>삭제</a:t>
              </a:r>
              <a:endParaRPr lang="ko-KR" altLang="en-US" sz="24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kern="1200">
                  <a:latin typeface="맑은 고딕"/>
                  <a:ea typeface="맑은 고딕"/>
                </a:rPr>
                <a:t>오래된 링크를 삭제</a:t>
              </a:r>
              <a:endParaRPr lang="ko-KR" altLang="en-US" sz="1900" kern="1200">
                <a:latin typeface="맑은 고딕"/>
                <a:ea typeface="맑은 고딕"/>
              </a:endParaRP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900" kern="1200"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프로젝트 제작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>
              <a:defRPr/>
            </a:pPr>
            <a:r>
              <a:rPr lang="ko-KR" altLang="en-US" sz="4800" dirty="0"/>
              <a:t>과정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281846" y="2190749"/>
            <a:ext cx="9625133" cy="3986213"/>
            <a:chOff x="1281846" y="2190749"/>
            <a:chExt cx="9625133" cy="3986213"/>
          </a:xfrm>
        </p:grpSpPr>
        <p:sp>
          <p:nvSpPr>
            <p:cNvPr id="10" name="순서도: 수동 연산 9"/>
            <p:cNvSpPr/>
            <p:nvPr/>
          </p:nvSpPr>
          <p:spPr>
            <a:xfrm rot="16200000">
              <a:off x="427809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1846" y="2987991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400" kern="1200" dirty="0">
                  <a:latin typeface="맑은 고딕"/>
                  <a:ea typeface="맑은 고딕"/>
                </a:rPr>
                <a:t>1</a:t>
              </a:r>
              <a:r>
                <a:rPr lang="ko-KR" altLang="en-US" sz="2400" kern="1200" dirty="0">
                  <a:latin typeface="맑은 고딕"/>
                  <a:ea typeface="맑은 고딕"/>
                </a:rPr>
                <a:t>단계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dirty="0">
                  <a:latin typeface="맑은 고딕"/>
                  <a:ea typeface="맑은 고딕"/>
                </a:rPr>
                <a:t>기본 </a:t>
              </a:r>
              <a:r>
                <a:rPr lang="en-US" altLang="ko-KR" sz="1900" dirty="0">
                  <a:latin typeface="맑은 고딕"/>
                  <a:ea typeface="맑은 고딕"/>
                </a:rPr>
                <a:t>DB</a:t>
              </a:r>
              <a:r>
                <a:rPr lang="ko-KR" altLang="en-US" sz="1900" dirty="0">
                  <a:latin typeface="맑은 고딕"/>
                  <a:ea typeface="맑은 고딕"/>
                </a:rPr>
                <a:t>구현</a:t>
              </a:r>
              <a:endParaRPr lang="ko-KR" altLang="en-US" sz="1900" kern="1200" dirty="0">
                <a:latin typeface="맑은 고딕"/>
                <a:ea typeface="맑은 고딕"/>
              </a:endParaRPr>
            </a:p>
          </p:txBody>
        </p:sp>
        <p:sp>
          <p:nvSpPr>
            <p:cNvPr id="12" name="순서도: 수동 연산 11"/>
            <p:cNvSpPr/>
            <p:nvPr/>
          </p:nvSpPr>
          <p:spPr>
            <a:xfrm rot="16200000">
              <a:off x="2876806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7863" y="2997237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400" kern="1200" dirty="0">
                  <a:latin typeface="맑은 고딕"/>
                  <a:ea typeface="맑은 고딕"/>
                </a:rPr>
                <a:t>2</a:t>
              </a:r>
              <a:r>
                <a:rPr lang="ko-KR" altLang="en-US" sz="2400" kern="1200" dirty="0">
                  <a:latin typeface="맑은 고딕"/>
                  <a:ea typeface="맑은 고딕"/>
                </a:rPr>
                <a:t>단계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dirty="0">
                  <a:latin typeface="맑은 고딕"/>
                  <a:ea typeface="맑은 고딕"/>
                </a:rPr>
                <a:t>기본 기능 구현</a:t>
              </a:r>
              <a:endParaRPr lang="ko-KR" altLang="en-US" sz="1900" kern="1200" dirty="0">
                <a:latin typeface="맑은 고딕"/>
                <a:ea typeface="맑은 고딕"/>
              </a:endParaRPr>
            </a:p>
          </p:txBody>
        </p:sp>
        <p:sp>
          <p:nvSpPr>
            <p:cNvPr id="14" name="순서도: 수동 연산 13"/>
            <p:cNvSpPr/>
            <p:nvPr/>
          </p:nvSpPr>
          <p:spPr>
            <a:xfrm rot="16200000">
              <a:off x="5325805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600000">
              <a:off x="6179843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400" kern="1200" dirty="0">
                  <a:latin typeface="맑은 고딕"/>
                  <a:ea typeface="맑은 고딕"/>
                </a:rPr>
                <a:t>3</a:t>
              </a:r>
              <a:r>
                <a:rPr lang="ko-KR" altLang="en-US" sz="2400" kern="1200" dirty="0">
                  <a:latin typeface="맑은 고딕"/>
                  <a:ea typeface="맑은 고딕"/>
                </a:rPr>
                <a:t>단계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dirty="0">
                  <a:latin typeface="맑은 고딕"/>
                  <a:ea typeface="맑은 고딕"/>
                </a:rPr>
                <a:t>화면 구현</a:t>
              </a:r>
              <a:endParaRPr lang="ko-KR" altLang="en-US" sz="1900" kern="1200" dirty="0">
                <a:latin typeface="맑은 고딕"/>
                <a:ea typeface="맑은 고딕"/>
              </a:endParaRPr>
            </a:p>
          </p:txBody>
        </p:sp>
        <p:sp>
          <p:nvSpPr>
            <p:cNvPr id="16" name="순서도: 수동 연산 15"/>
            <p:cNvSpPr/>
            <p:nvPr/>
          </p:nvSpPr>
          <p:spPr>
            <a:xfrm rot="16200000">
              <a:off x="7774803" y="3044787"/>
              <a:ext cx="3986213" cy="2278137"/>
            </a:xfrm>
            <a:prstGeom prst="flowChartManualOperation">
              <a:avLst/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rgbClr r="0" g="0" b="0"/>
            </a:lnRef>
            <a:fillRef idx="2">
              <a:scrgbClr r="0" g="0" b="0"/>
            </a:fillRef>
            <a:effectRef idx="1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21600000">
              <a:off x="8628842" y="2987992"/>
              <a:ext cx="2278137" cy="239172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152400" tIns="0" rIns="150813" bIns="0" anchor="t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2400" kern="1200" dirty="0">
                  <a:latin typeface="맑은 고딕"/>
                  <a:ea typeface="맑은 고딕"/>
                </a:rPr>
                <a:t>4</a:t>
              </a:r>
              <a:r>
                <a:rPr lang="ko-KR" altLang="en-US" sz="2400" kern="1200" dirty="0">
                  <a:latin typeface="맑은 고딕"/>
                  <a:ea typeface="맑은 고딕"/>
                </a:rPr>
                <a:t>단계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900" dirty="0">
                  <a:latin typeface="맑은 고딕"/>
                  <a:ea typeface="맑은 고딕"/>
                </a:rPr>
                <a:t>디자인 구현</a:t>
              </a:r>
            </a:p>
            <a:p>
              <a:pPr marL="171450" lvl="1" indent="-171450" algn="l" defTabSz="8445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endParaRPr lang="ko-KR" altLang="en-US" sz="1900" kern="1200" dirty="0"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화면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7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algn="ctr" rtl="0">
              <a:defRPr/>
            </a:pPr>
            <a:r>
              <a:rPr lang="ko-KR" altLang="en-US"/>
              <a:t>화면 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/>
              <a:t>학문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링크</a:t>
            </a:r>
            <a:endParaRPr lang="ko-KR" altLang="en-US"/>
          </a:p>
          <a:p>
            <a:pPr rtl="0">
              <a:defRPr/>
            </a:pPr>
            <a:r>
              <a:rPr lang="ko-KR" altLang="en-US"/>
              <a:t>연도 등등</a:t>
            </a:r>
            <a:endParaRPr lang="ko-KR" altLang="en-US"/>
          </a:p>
          <a:p>
            <a:pPr rtl="0">
              <a:defRPr/>
            </a:pPr>
            <a:endParaRPr lang="ko-KR" altLang="en-US"/>
          </a:p>
        </p:txBody>
      </p:sp>
      <p:graphicFrame>
        <p:nvGraphicFramePr>
          <p:cNvPr id="12" name="내용 개체 틀 3"/>
          <p:cNvGraphicFramePr>
            <a:graphicFrameLocks noGrp="1"/>
          </p:cNvGraphicFramePr>
          <p:nvPr>
            <p:ph sz="half" idx="2"/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/>
                <a:gridCol w="1498071"/>
                <a:gridCol w="1498071"/>
              </a:tblGrid>
              <a:tr h="474056">
                <a:tc>
                  <a:txBody>
                    <a:bodyPr vert="horz" lIns="91440" tIns="45720" rIns="91440" bIns="45720" anchor="ctr" anchorCtr="0"/>
                    <a:p>
                      <a:pPr rtl="0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학문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링크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연도</a:t>
                      </a: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74056">
                <a:tc>
                  <a:txBody>
                    <a:bodyPr vert="horz" lIns="91440" tIns="45720" rIns="91440" bIns="45720" anchor="ctr" anchorCtr="0"/>
                    <a:p>
                      <a:pPr rtl="0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학문 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www.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20210521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74056">
                <a:tc>
                  <a:txBody>
                    <a:bodyPr vert="horz" lIns="91440" tIns="45720" rIns="91440" bIns="45720" anchor="ctr" anchorCtr="0"/>
                    <a:p>
                      <a:pPr rtl="0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학문 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www.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20210521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74056">
                <a:tc>
                  <a:txBody>
                    <a:bodyPr vert="horz" lIns="91440" tIns="45720" rIns="91440" bIns="45720" anchor="ctr" anchorCtr="0"/>
                    <a:p>
                      <a:pPr rtl="0">
                        <a:defRPr/>
                      </a:pPr>
                      <a:r>
                        <a:rPr lang="ko-KR" altLang="en-US">
                          <a:latin typeface="맑은 고딕"/>
                          <a:ea typeface="맑은 고딕"/>
                        </a:rPr>
                        <a:t>학문 </a:t>
                      </a:r>
                      <a:r>
                        <a:rPr lang="en-US" altLang="ko-KR"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https.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rtl="0">
                        <a:defRPr/>
                      </a:pPr>
                      <a:r>
                        <a:rPr lang="en-US" altLang="ko-KR">
                          <a:latin typeface="맑은 고딕"/>
                          <a:ea typeface="맑은 고딕"/>
                        </a:rPr>
                        <a:t>20210521</a:t>
                      </a:r>
                      <a:endParaRPr lang="en-US" altLang="ko-KR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육 주제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115</ep:Words>
  <ep:PresentationFormat>와이드스크린</ep:PresentationFormat>
  <ep:Paragraphs>24</ep:Paragraphs>
  <ep:Slides>12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교육 주제 16x9</vt:lpstr>
      <vt:lpstr>과학 이야기</vt:lpstr>
      <vt:lpstr>목차</vt:lpstr>
      <vt:lpstr>프로젝트 기능</vt:lpstr>
      <vt:lpstr>기본 기능</vt:lpstr>
      <vt:lpstr>주요 기능</vt:lpstr>
      <vt:lpstr>프로젝트 제작 과정</vt:lpstr>
      <vt:lpstr>과정</vt:lpstr>
      <vt:lpstr>화면 구현</vt:lpstr>
      <vt:lpstr>화면 구현</vt:lpstr>
      <vt:lpstr>주제 선정 이유</vt:lpstr>
      <vt:lpstr>주제 선정 이유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2021-05-18T02:08:44.000</dcterms:created>
  <dc:creator>user</dc:creator>
  <cp:lastModifiedBy>user</cp:lastModifiedBy>
  <dcterms:modified xsi:type="dcterms:W3CDTF">2021-05-21T05:16:22.730</dcterms:modified>
  <cp:revision>29</cp:revision>
  <dc:title>과학 이야기</dc:title>
  <cp:version>0906.0100.01</cp:version>
</cp:coreProperties>
</file>