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3c9ba84b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33c9ba84b7_2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3c9ba84b7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33c9ba84b7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3c9ba84b7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33c9ba84b7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3c9ba84b7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33c9ba84b7_2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3c9ba84b7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33c9ba84b7_2_2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c9ba84b7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3c9ba84b7_2_2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3c9ba84b7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33c9ba84b7_2_2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3c9ba84b7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33c9ba84b7_2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3c9ba84b7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33c9ba84b7_2_2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3c9ba84b7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33c9ba84b7_2_3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3c9ba84b7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33c9ba84b7_2_3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3c9ba84b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33c9ba84b7_2_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c9ba84b7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3c9ba84b7_2_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3c9ba84b7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3c9ba84b7_2_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c9ba84b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33c9ba84b7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9ba84b7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33c9ba84b7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c9ba84b7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33c9ba84b7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3c9ba84b7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33c9ba84b7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3c9ba84b7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3c9ba84b7_2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627038" y="789146"/>
            <a:ext cx="5889924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00452" y="1016664"/>
            <a:ext cx="7543096" cy="3065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27038" y="789146"/>
            <a:ext cx="5889924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627038" y="789146"/>
            <a:ext cx="5889924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27038" y="789146"/>
            <a:ext cx="5889924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00452" y="1016664"/>
            <a:ext cx="7543096" cy="3065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Relationship Id="rId4" Type="http://schemas.openxmlformats.org/officeDocument/2006/relationships/image" Target="../media/image25.png"/><Relationship Id="rId9" Type="http://schemas.openxmlformats.org/officeDocument/2006/relationships/image" Target="../media/image3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jpg"/><Relationship Id="rId4" Type="http://schemas.openxmlformats.org/officeDocument/2006/relationships/image" Target="../media/image28.png"/><Relationship Id="rId5" Type="http://schemas.openxmlformats.org/officeDocument/2006/relationships/image" Target="../media/image33.jp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9.jpg"/><Relationship Id="rId11" Type="http://schemas.openxmlformats.org/officeDocument/2006/relationships/image" Target="../media/image36.jpg"/><Relationship Id="rId10" Type="http://schemas.openxmlformats.org/officeDocument/2006/relationships/image" Target="../media/image37.jpg"/><Relationship Id="rId12" Type="http://schemas.openxmlformats.org/officeDocument/2006/relationships/image" Target="../media/image42.jpg"/><Relationship Id="rId9" Type="http://schemas.openxmlformats.org/officeDocument/2006/relationships/image" Target="../media/image41.jpg"/><Relationship Id="rId5" Type="http://schemas.openxmlformats.org/officeDocument/2006/relationships/image" Target="../media/image30.jpg"/><Relationship Id="rId6" Type="http://schemas.openxmlformats.org/officeDocument/2006/relationships/image" Target="../media/image35.jpg"/><Relationship Id="rId7" Type="http://schemas.openxmlformats.org/officeDocument/2006/relationships/image" Target="../media/image34.jpg"/><Relationship Id="rId8" Type="http://schemas.openxmlformats.org/officeDocument/2006/relationships/image" Target="../media/image3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jpg"/><Relationship Id="rId4" Type="http://schemas.openxmlformats.org/officeDocument/2006/relationships/image" Target="../media/image43.jpg"/><Relationship Id="rId5" Type="http://schemas.openxmlformats.org/officeDocument/2006/relationships/image" Target="../media/image54.jpg"/><Relationship Id="rId6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jpg"/><Relationship Id="rId4" Type="http://schemas.openxmlformats.org/officeDocument/2006/relationships/image" Target="../media/image50.png"/><Relationship Id="rId5" Type="http://schemas.openxmlformats.org/officeDocument/2006/relationships/image" Target="../media/image45.png"/><Relationship Id="rId6" Type="http://schemas.openxmlformats.org/officeDocument/2006/relationships/image" Target="../media/image5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5.png"/><Relationship Id="rId6" Type="http://schemas.openxmlformats.org/officeDocument/2006/relationships/image" Target="../media/image58.png"/><Relationship Id="rId7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Relationship Id="rId11" Type="http://schemas.openxmlformats.org/officeDocument/2006/relationships/image" Target="../media/image61.jpg"/><Relationship Id="rId10" Type="http://schemas.openxmlformats.org/officeDocument/2006/relationships/image" Target="../media/image64.jpg"/><Relationship Id="rId9" Type="http://schemas.openxmlformats.org/officeDocument/2006/relationships/image" Target="../media/image63.jpg"/><Relationship Id="rId5" Type="http://schemas.openxmlformats.org/officeDocument/2006/relationships/image" Target="../media/image57.png"/><Relationship Id="rId6" Type="http://schemas.openxmlformats.org/officeDocument/2006/relationships/image" Target="../media/image59.jpg"/><Relationship Id="rId7" Type="http://schemas.openxmlformats.org/officeDocument/2006/relationships/image" Target="../media/image60.jpg"/><Relationship Id="rId8" Type="http://schemas.openxmlformats.org/officeDocument/2006/relationships/image" Target="../media/image6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1.jpg"/><Relationship Id="rId6" Type="http://schemas.openxmlformats.org/officeDocument/2006/relationships/hyperlink" Target="http://www.mk.co.kr/news/business/view/2021/06/52907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6125"/>
            <a:ext cx="2629989" cy="24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/>
          <p:nvPr/>
        </p:nvSpPr>
        <p:spPr>
          <a:xfrm>
            <a:off x="5175758" y="3633635"/>
            <a:ext cx="3405188" cy="1137285"/>
          </a:xfrm>
          <a:custGeom>
            <a:rect b="b" l="l" r="r" t="t"/>
            <a:pathLst>
              <a:path extrusionOk="0" h="2274570" w="6810375">
                <a:moveTo>
                  <a:pt x="6810057" y="152057"/>
                </a:moveTo>
                <a:lnTo>
                  <a:pt x="6808762" y="98793"/>
                </a:lnTo>
                <a:lnTo>
                  <a:pt x="6804152" y="49758"/>
                </a:lnTo>
                <a:lnTo>
                  <a:pt x="6803784" y="40894"/>
                </a:lnTo>
                <a:lnTo>
                  <a:pt x="6801205" y="33413"/>
                </a:lnTo>
                <a:lnTo>
                  <a:pt x="6796405" y="27216"/>
                </a:lnTo>
                <a:lnTo>
                  <a:pt x="6789382" y="22212"/>
                </a:lnTo>
                <a:lnTo>
                  <a:pt x="6775348" y="22225"/>
                </a:lnTo>
                <a:lnTo>
                  <a:pt x="6773634" y="0"/>
                </a:lnTo>
                <a:lnTo>
                  <a:pt x="6758965" y="0"/>
                </a:lnTo>
                <a:lnTo>
                  <a:pt x="6758965" y="13373"/>
                </a:lnTo>
                <a:lnTo>
                  <a:pt x="6133376" y="14185"/>
                </a:lnTo>
                <a:lnTo>
                  <a:pt x="6139167" y="12700"/>
                </a:lnTo>
                <a:lnTo>
                  <a:pt x="6758876" y="12700"/>
                </a:lnTo>
                <a:lnTo>
                  <a:pt x="6758965" y="13373"/>
                </a:lnTo>
                <a:lnTo>
                  <a:pt x="6758965" y="0"/>
                </a:lnTo>
                <a:lnTo>
                  <a:pt x="5605615" y="0"/>
                </a:lnTo>
                <a:lnTo>
                  <a:pt x="5605615" y="14884"/>
                </a:lnTo>
                <a:lnTo>
                  <a:pt x="3541890" y="17589"/>
                </a:lnTo>
                <a:lnTo>
                  <a:pt x="3563937" y="12700"/>
                </a:lnTo>
                <a:lnTo>
                  <a:pt x="5597195" y="12700"/>
                </a:lnTo>
                <a:lnTo>
                  <a:pt x="5605615" y="14884"/>
                </a:lnTo>
                <a:lnTo>
                  <a:pt x="5605615" y="0"/>
                </a:lnTo>
                <a:lnTo>
                  <a:pt x="2742361" y="0"/>
                </a:lnTo>
                <a:lnTo>
                  <a:pt x="2608415" y="12700"/>
                </a:lnTo>
                <a:lnTo>
                  <a:pt x="1422971" y="12700"/>
                </a:lnTo>
                <a:lnTo>
                  <a:pt x="1372311" y="0"/>
                </a:lnTo>
                <a:lnTo>
                  <a:pt x="1321650" y="0"/>
                </a:lnTo>
                <a:lnTo>
                  <a:pt x="1270990" y="12700"/>
                </a:lnTo>
                <a:lnTo>
                  <a:pt x="449643" y="12700"/>
                </a:lnTo>
                <a:lnTo>
                  <a:pt x="56108" y="0"/>
                </a:lnTo>
                <a:lnTo>
                  <a:pt x="0" y="0"/>
                </a:lnTo>
                <a:lnTo>
                  <a:pt x="0" y="12700"/>
                </a:lnTo>
                <a:lnTo>
                  <a:pt x="1689" y="50800"/>
                </a:lnTo>
                <a:lnTo>
                  <a:pt x="2882" y="88900"/>
                </a:lnTo>
                <a:lnTo>
                  <a:pt x="3670" y="139700"/>
                </a:lnTo>
                <a:lnTo>
                  <a:pt x="4152" y="203200"/>
                </a:lnTo>
                <a:lnTo>
                  <a:pt x="4356" y="254000"/>
                </a:lnTo>
                <a:lnTo>
                  <a:pt x="4445" y="292100"/>
                </a:lnTo>
                <a:lnTo>
                  <a:pt x="4559" y="368300"/>
                </a:lnTo>
                <a:lnTo>
                  <a:pt x="4686" y="419100"/>
                </a:lnTo>
                <a:lnTo>
                  <a:pt x="4914" y="444500"/>
                </a:lnTo>
                <a:lnTo>
                  <a:pt x="7874" y="609600"/>
                </a:lnTo>
                <a:lnTo>
                  <a:pt x="8280" y="635000"/>
                </a:lnTo>
                <a:lnTo>
                  <a:pt x="8636" y="673100"/>
                </a:lnTo>
                <a:lnTo>
                  <a:pt x="9283" y="736600"/>
                </a:lnTo>
                <a:lnTo>
                  <a:pt x="11391" y="965200"/>
                </a:lnTo>
                <a:lnTo>
                  <a:pt x="11811" y="1003300"/>
                </a:lnTo>
                <a:lnTo>
                  <a:pt x="11811" y="2209800"/>
                </a:lnTo>
                <a:lnTo>
                  <a:pt x="12471" y="2222500"/>
                </a:lnTo>
                <a:lnTo>
                  <a:pt x="19697" y="2222500"/>
                </a:lnTo>
                <a:lnTo>
                  <a:pt x="23596" y="2228812"/>
                </a:lnTo>
                <a:lnTo>
                  <a:pt x="23622" y="2232710"/>
                </a:lnTo>
                <a:lnTo>
                  <a:pt x="26009" y="2232723"/>
                </a:lnTo>
                <a:lnTo>
                  <a:pt x="27559" y="2235200"/>
                </a:lnTo>
                <a:lnTo>
                  <a:pt x="59817" y="2235200"/>
                </a:lnTo>
                <a:lnTo>
                  <a:pt x="59855" y="2237625"/>
                </a:lnTo>
                <a:lnTo>
                  <a:pt x="103174" y="2254935"/>
                </a:lnTo>
                <a:lnTo>
                  <a:pt x="146316" y="2257323"/>
                </a:lnTo>
                <a:lnTo>
                  <a:pt x="219265" y="2260155"/>
                </a:lnTo>
                <a:lnTo>
                  <a:pt x="292227" y="2262251"/>
                </a:lnTo>
                <a:lnTo>
                  <a:pt x="1052131" y="2264206"/>
                </a:lnTo>
                <a:lnTo>
                  <a:pt x="1102791" y="2264219"/>
                </a:lnTo>
                <a:lnTo>
                  <a:pt x="1360830" y="2266505"/>
                </a:lnTo>
                <a:lnTo>
                  <a:pt x="1463738" y="2266848"/>
                </a:lnTo>
                <a:lnTo>
                  <a:pt x="1515478" y="2266670"/>
                </a:lnTo>
                <a:lnTo>
                  <a:pt x="1668602" y="2265337"/>
                </a:lnTo>
                <a:lnTo>
                  <a:pt x="1770443" y="2265057"/>
                </a:lnTo>
                <a:lnTo>
                  <a:pt x="1974405" y="2265616"/>
                </a:lnTo>
                <a:lnTo>
                  <a:pt x="2316708" y="2266746"/>
                </a:lnTo>
                <a:lnTo>
                  <a:pt x="3345383" y="2267178"/>
                </a:lnTo>
                <a:lnTo>
                  <a:pt x="3797681" y="2267915"/>
                </a:lnTo>
                <a:lnTo>
                  <a:pt x="4114266" y="2269375"/>
                </a:lnTo>
                <a:lnTo>
                  <a:pt x="4167543" y="2269401"/>
                </a:lnTo>
                <a:lnTo>
                  <a:pt x="4220807" y="2269147"/>
                </a:lnTo>
                <a:lnTo>
                  <a:pt x="4843323" y="2267877"/>
                </a:lnTo>
                <a:lnTo>
                  <a:pt x="6231026" y="2274354"/>
                </a:lnTo>
                <a:lnTo>
                  <a:pt x="6328296" y="2274443"/>
                </a:lnTo>
                <a:lnTo>
                  <a:pt x="6652920" y="2272639"/>
                </a:lnTo>
                <a:lnTo>
                  <a:pt x="6722123" y="2272461"/>
                </a:lnTo>
                <a:lnTo>
                  <a:pt x="6771716" y="2272119"/>
                </a:lnTo>
                <a:lnTo>
                  <a:pt x="6794309" y="2271115"/>
                </a:lnTo>
                <a:lnTo>
                  <a:pt x="6794881" y="2261006"/>
                </a:lnTo>
                <a:lnTo>
                  <a:pt x="6795275" y="2237460"/>
                </a:lnTo>
                <a:lnTo>
                  <a:pt x="6795287" y="2226792"/>
                </a:lnTo>
                <a:lnTo>
                  <a:pt x="6795770" y="2192972"/>
                </a:lnTo>
                <a:lnTo>
                  <a:pt x="6800494" y="1006322"/>
                </a:lnTo>
                <a:lnTo>
                  <a:pt x="6800964" y="953198"/>
                </a:lnTo>
                <a:lnTo>
                  <a:pt x="6801205" y="940930"/>
                </a:lnTo>
                <a:lnTo>
                  <a:pt x="6801764" y="924052"/>
                </a:lnTo>
                <a:lnTo>
                  <a:pt x="6802171" y="890955"/>
                </a:lnTo>
                <a:lnTo>
                  <a:pt x="6802183" y="875055"/>
                </a:lnTo>
                <a:lnTo>
                  <a:pt x="6805142" y="696468"/>
                </a:lnTo>
                <a:lnTo>
                  <a:pt x="6805625" y="647344"/>
                </a:lnTo>
                <a:lnTo>
                  <a:pt x="6805866" y="549097"/>
                </a:lnTo>
                <a:lnTo>
                  <a:pt x="6805714" y="401726"/>
                </a:lnTo>
                <a:lnTo>
                  <a:pt x="6805892" y="352602"/>
                </a:lnTo>
                <a:lnTo>
                  <a:pt x="6806324" y="303479"/>
                </a:lnTo>
                <a:lnTo>
                  <a:pt x="6807111" y="254355"/>
                </a:lnTo>
                <a:lnTo>
                  <a:pt x="6809130" y="205320"/>
                </a:lnTo>
                <a:lnTo>
                  <a:pt x="6810057" y="152057"/>
                </a:lnTo>
                <a:close/>
              </a:path>
            </a:pathLst>
          </a:custGeom>
          <a:solidFill>
            <a:srgbClr val="F7BE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0" name="Google Shape;90;p19"/>
          <p:cNvSpPr/>
          <p:nvPr/>
        </p:nvSpPr>
        <p:spPr>
          <a:xfrm>
            <a:off x="524859" y="764145"/>
            <a:ext cx="8002588" cy="1046163"/>
          </a:xfrm>
          <a:custGeom>
            <a:rect b="b" l="l" r="r" t="t"/>
            <a:pathLst>
              <a:path extrusionOk="0" h="2092325" w="16005175">
                <a:moveTo>
                  <a:pt x="16004718" y="148234"/>
                </a:moveTo>
                <a:lnTo>
                  <a:pt x="16003270" y="99733"/>
                </a:lnTo>
                <a:lnTo>
                  <a:pt x="15998076" y="55092"/>
                </a:lnTo>
                <a:lnTo>
                  <a:pt x="15997657" y="45669"/>
                </a:lnTo>
                <a:lnTo>
                  <a:pt x="15994749" y="37528"/>
                </a:lnTo>
                <a:lnTo>
                  <a:pt x="15989351" y="30645"/>
                </a:lnTo>
                <a:lnTo>
                  <a:pt x="15981452" y="25031"/>
                </a:lnTo>
                <a:lnTo>
                  <a:pt x="15964840" y="25044"/>
                </a:lnTo>
                <a:lnTo>
                  <a:pt x="15964840" y="12700"/>
                </a:lnTo>
                <a:lnTo>
                  <a:pt x="15963735" y="0"/>
                </a:lnTo>
                <a:lnTo>
                  <a:pt x="15947466" y="0"/>
                </a:lnTo>
                <a:lnTo>
                  <a:pt x="15947466" y="15062"/>
                </a:lnTo>
                <a:lnTo>
                  <a:pt x="15340622" y="15443"/>
                </a:lnTo>
                <a:lnTo>
                  <a:pt x="15429243" y="12700"/>
                </a:lnTo>
                <a:lnTo>
                  <a:pt x="15947111" y="12700"/>
                </a:lnTo>
                <a:lnTo>
                  <a:pt x="15947466" y="15062"/>
                </a:lnTo>
                <a:lnTo>
                  <a:pt x="15947466" y="0"/>
                </a:lnTo>
                <a:lnTo>
                  <a:pt x="12378411" y="0"/>
                </a:lnTo>
                <a:lnTo>
                  <a:pt x="12378411" y="17297"/>
                </a:lnTo>
                <a:lnTo>
                  <a:pt x="9531350" y="19075"/>
                </a:lnTo>
                <a:lnTo>
                  <a:pt x="9738081" y="12700"/>
                </a:lnTo>
                <a:lnTo>
                  <a:pt x="12323509" y="12700"/>
                </a:lnTo>
                <a:lnTo>
                  <a:pt x="12378411" y="17297"/>
                </a:lnTo>
                <a:lnTo>
                  <a:pt x="12378411" y="0"/>
                </a:lnTo>
                <a:lnTo>
                  <a:pt x="7387514" y="0"/>
                </a:lnTo>
                <a:lnTo>
                  <a:pt x="7276617" y="12700"/>
                </a:lnTo>
                <a:lnTo>
                  <a:pt x="17589" y="12700"/>
                </a:lnTo>
                <a:lnTo>
                  <a:pt x="8953" y="0"/>
                </a:lnTo>
                <a:lnTo>
                  <a:pt x="0" y="0"/>
                </a:lnTo>
                <a:lnTo>
                  <a:pt x="0" y="25400"/>
                </a:lnTo>
                <a:lnTo>
                  <a:pt x="2095" y="50800"/>
                </a:lnTo>
                <a:lnTo>
                  <a:pt x="3517" y="101600"/>
                </a:lnTo>
                <a:lnTo>
                  <a:pt x="4381" y="165100"/>
                </a:lnTo>
                <a:lnTo>
                  <a:pt x="4851" y="228600"/>
                </a:lnTo>
                <a:lnTo>
                  <a:pt x="5067" y="292100"/>
                </a:lnTo>
                <a:lnTo>
                  <a:pt x="5168" y="355600"/>
                </a:lnTo>
                <a:lnTo>
                  <a:pt x="5257" y="393700"/>
                </a:lnTo>
                <a:lnTo>
                  <a:pt x="5537" y="419100"/>
                </a:lnTo>
                <a:lnTo>
                  <a:pt x="8864" y="558800"/>
                </a:lnTo>
                <a:lnTo>
                  <a:pt x="9398" y="596900"/>
                </a:lnTo>
                <a:lnTo>
                  <a:pt x="10033" y="647700"/>
                </a:lnTo>
                <a:lnTo>
                  <a:pt x="10718" y="698500"/>
                </a:lnTo>
                <a:lnTo>
                  <a:pt x="12128" y="825500"/>
                </a:lnTo>
                <a:lnTo>
                  <a:pt x="12750" y="889000"/>
                </a:lnTo>
                <a:lnTo>
                  <a:pt x="13296" y="927100"/>
                </a:lnTo>
                <a:lnTo>
                  <a:pt x="13296" y="2019300"/>
                </a:lnTo>
                <a:lnTo>
                  <a:pt x="14033" y="2032000"/>
                </a:lnTo>
                <a:lnTo>
                  <a:pt x="16751" y="2032000"/>
                </a:lnTo>
                <a:lnTo>
                  <a:pt x="22174" y="2044700"/>
                </a:lnTo>
                <a:lnTo>
                  <a:pt x="26568" y="2044700"/>
                </a:lnTo>
                <a:lnTo>
                  <a:pt x="101282" y="2044788"/>
                </a:lnTo>
                <a:lnTo>
                  <a:pt x="141465" y="2065959"/>
                </a:lnTo>
                <a:lnTo>
                  <a:pt x="204038" y="2069795"/>
                </a:lnTo>
                <a:lnTo>
                  <a:pt x="306197" y="2072474"/>
                </a:lnTo>
                <a:lnTo>
                  <a:pt x="503593" y="2076069"/>
                </a:lnTo>
                <a:lnTo>
                  <a:pt x="651649" y="2078024"/>
                </a:lnTo>
                <a:lnTo>
                  <a:pt x="2621330" y="2080399"/>
                </a:lnTo>
                <a:lnTo>
                  <a:pt x="3320034" y="2083142"/>
                </a:lnTo>
                <a:lnTo>
                  <a:pt x="3570249" y="2082927"/>
                </a:lnTo>
                <a:lnTo>
                  <a:pt x="4020820" y="2081288"/>
                </a:lnTo>
                <a:lnTo>
                  <a:pt x="9330068" y="2085111"/>
                </a:lnTo>
                <a:lnTo>
                  <a:pt x="9797440" y="2086089"/>
                </a:lnTo>
                <a:lnTo>
                  <a:pt x="11744465" y="2084590"/>
                </a:lnTo>
                <a:lnTo>
                  <a:pt x="14853527" y="2091791"/>
                </a:lnTo>
                <a:lnTo>
                  <a:pt x="15920898" y="2089315"/>
                </a:lnTo>
                <a:lnTo>
                  <a:pt x="15977159" y="2088629"/>
                </a:lnTo>
                <a:lnTo>
                  <a:pt x="15988081" y="2050110"/>
                </a:lnTo>
                <a:lnTo>
                  <a:pt x="15988106" y="2038096"/>
                </a:lnTo>
                <a:lnTo>
                  <a:pt x="15988678" y="2002815"/>
                </a:lnTo>
                <a:lnTo>
                  <a:pt x="15993885" y="934720"/>
                </a:lnTo>
                <a:lnTo>
                  <a:pt x="15994456" y="879132"/>
                </a:lnTo>
                <a:lnTo>
                  <a:pt x="15994749" y="866559"/>
                </a:lnTo>
                <a:lnTo>
                  <a:pt x="15995396" y="851192"/>
                </a:lnTo>
                <a:lnTo>
                  <a:pt x="15995841" y="821055"/>
                </a:lnTo>
                <a:lnTo>
                  <a:pt x="15995853" y="806564"/>
                </a:lnTo>
                <a:lnTo>
                  <a:pt x="15999181" y="643953"/>
                </a:lnTo>
                <a:lnTo>
                  <a:pt x="15999778" y="593636"/>
                </a:lnTo>
                <a:lnTo>
                  <a:pt x="15999994" y="543318"/>
                </a:lnTo>
                <a:lnTo>
                  <a:pt x="15999816" y="392353"/>
                </a:lnTo>
                <a:lnTo>
                  <a:pt x="15999956" y="342023"/>
                </a:lnTo>
                <a:lnTo>
                  <a:pt x="16000438" y="291706"/>
                </a:lnTo>
                <a:lnTo>
                  <a:pt x="16001403" y="241376"/>
                </a:lnTo>
                <a:lnTo>
                  <a:pt x="16003689" y="196735"/>
                </a:lnTo>
                <a:lnTo>
                  <a:pt x="16004718" y="148234"/>
                </a:lnTo>
                <a:close/>
              </a:path>
            </a:pathLst>
          </a:custGeom>
          <a:solidFill>
            <a:srgbClr val="F7BE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1627038" y="789145"/>
            <a:ext cx="5889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spAutoFit/>
          </a:bodyPr>
          <a:lstStyle/>
          <a:p>
            <a:pPr indent="-1079500" lvl="0" marL="10795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이미지 인식을 통한 딸기 주요 병해 파악과  대처 방안 알림 서비스 개발</a:t>
            </a:r>
            <a:endParaRPr sz="2300"/>
          </a:p>
        </p:txBody>
      </p:sp>
      <p:sp>
        <p:nvSpPr>
          <p:cNvPr id="92" name="Google Shape;92;p19"/>
          <p:cNvSpPr txBox="1"/>
          <p:nvPr/>
        </p:nvSpPr>
        <p:spPr>
          <a:xfrm>
            <a:off x="5461950" y="3749012"/>
            <a:ext cx="2834640" cy="78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농벤져스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마경수, 오주완, 김민성,조경윤,박종석,이재호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118" y="3497759"/>
            <a:ext cx="1061243" cy="145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401" y="2995651"/>
            <a:ext cx="1405610" cy="16282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3210782" y="2691618"/>
            <a:ext cx="1055370" cy="423545"/>
          </a:xfrm>
          <a:custGeom>
            <a:rect b="b" l="l" r="r" t="t"/>
            <a:pathLst>
              <a:path extrusionOk="0" h="847089" w="2110740">
                <a:moveTo>
                  <a:pt x="2110181" y="546100"/>
                </a:moveTo>
                <a:lnTo>
                  <a:pt x="2097151" y="502920"/>
                </a:lnTo>
                <a:lnTo>
                  <a:pt x="2063750" y="458470"/>
                </a:lnTo>
                <a:lnTo>
                  <a:pt x="2028990" y="435610"/>
                </a:lnTo>
                <a:lnTo>
                  <a:pt x="2016493" y="429260"/>
                </a:lnTo>
                <a:lnTo>
                  <a:pt x="1985302" y="421640"/>
                </a:lnTo>
                <a:lnTo>
                  <a:pt x="1969325" y="420370"/>
                </a:lnTo>
                <a:lnTo>
                  <a:pt x="1953361" y="419100"/>
                </a:lnTo>
                <a:lnTo>
                  <a:pt x="1921103" y="419100"/>
                </a:lnTo>
                <a:lnTo>
                  <a:pt x="1888959" y="420370"/>
                </a:lnTo>
                <a:lnTo>
                  <a:pt x="1856155" y="417830"/>
                </a:lnTo>
                <a:lnTo>
                  <a:pt x="1812086" y="401320"/>
                </a:lnTo>
                <a:lnTo>
                  <a:pt x="1780705" y="373380"/>
                </a:lnTo>
                <a:lnTo>
                  <a:pt x="1749475" y="326390"/>
                </a:lnTo>
                <a:lnTo>
                  <a:pt x="1734972" y="300990"/>
                </a:lnTo>
                <a:lnTo>
                  <a:pt x="1719224" y="278130"/>
                </a:lnTo>
                <a:lnTo>
                  <a:pt x="1689176" y="245110"/>
                </a:lnTo>
                <a:lnTo>
                  <a:pt x="1653260" y="219710"/>
                </a:lnTo>
                <a:lnTo>
                  <a:pt x="1623745" y="205740"/>
                </a:lnTo>
                <a:lnTo>
                  <a:pt x="1613014" y="200660"/>
                </a:lnTo>
                <a:lnTo>
                  <a:pt x="1569948" y="190500"/>
                </a:lnTo>
                <a:lnTo>
                  <a:pt x="1525574" y="187960"/>
                </a:lnTo>
                <a:lnTo>
                  <a:pt x="1497088" y="191770"/>
                </a:lnTo>
                <a:lnTo>
                  <a:pt x="1469771" y="198120"/>
                </a:lnTo>
                <a:lnTo>
                  <a:pt x="1443380" y="208280"/>
                </a:lnTo>
                <a:lnTo>
                  <a:pt x="1417739" y="222250"/>
                </a:lnTo>
                <a:lnTo>
                  <a:pt x="1364894" y="252730"/>
                </a:lnTo>
                <a:lnTo>
                  <a:pt x="1337424" y="265430"/>
                </a:lnTo>
                <a:lnTo>
                  <a:pt x="1308506" y="274320"/>
                </a:lnTo>
                <a:lnTo>
                  <a:pt x="1261110" y="274320"/>
                </a:lnTo>
                <a:lnTo>
                  <a:pt x="1221003" y="255270"/>
                </a:lnTo>
                <a:lnTo>
                  <a:pt x="1187386" y="223520"/>
                </a:lnTo>
                <a:lnTo>
                  <a:pt x="1159510" y="184150"/>
                </a:lnTo>
                <a:lnTo>
                  <a:pt x="1136573" y="144780"/>
                </a:lnTo>
                <a:lnTo>
                  <a:pt x="1113574" y="104140"/>
                </a:lnTo>
                <a:lnTo>
                  <a:pt x="1087094" y="66040"/>
                </a:lnTo>
                <a:lnTo>
                  <a:pt x="1055598" y="33020"/>
                </a:lnTo>
                <a:lnTo>
                  <a:pt x="1028141" y="16510"/>
                </a:lnTo>
                <a:lnTo>
                  <a:pt x="1017574" y="10160"/>
                </a:lnTo>
                <a:lnTo>
                  <a:pt x="971524" y="0"/>
                </a:lnTo>
                <a:lnTo>
                  <a:pt x="920813" y="3810"/>
                </a:lnTo>
                <a:lnTo>
                  <a:pt x="873963" y="20320"/>
                </a:lnTo>
                <a:lnTo>
                  <a:pt x="831088" y="46990"/>
                </a:lnTo>
                <a:lnTo>
                  <a:pt x="792302" y="80010"/>
                </a:lnTo>
                <a:lnTo>
                  <a:pt x="757720" y="116840"/>
                </a:lnTo>
                <a:lnTo>
                  <a:pt x="735418" y="143510"/>
                </a:lnTo>
                <a:lnTo>
                  <a:pt x="713193" y="168910"/>
                </a:lnTo>
                <a:lnTo>
                  <a:pt x="666026" y="218440"/>
                </a:lnTo>
                <a:lnTo>
                  <a:pt x="615086" y="259080"/>
                </a:lnTo>
                <a:lnTo>
                  <a:pt x="558825" y="292100"/>
                </a:lnTo>
                <a:lnTo>
                  <a:pt x="498513" y="316230"/>
                </a:lnTo>
                <a:lnTo>
                  <a:pt x="435356" y="331470"/>
                </a:lnTo>
                <a:lnTo>
                  <a:pt x="363601" y="336550"/>
                </a:lnTo>
                <a:lnTo>
                  <a:pt x="327634" y="336550"/>
                </a:lnTo>
                <a:lnTo>
                  <a:pt x="291604" y="335280"/>
                </a:lnTo>
                <a:lnTo>
                  <a:pt x="240906" y="332740"/>
                </a:lnTo>
                <a:lnTo>
                  <a:pt x="189179" y="335280"/>
                </a:lnTo>
                <a:lnTo>
                  <a:pt x="138506" y="342900"/>
                </a:lnTo>
                <a:lnTo>
                  <a:pt x="90944" y="360680"/>
                </a:lnTo>
                <a:lnTo>
                  <a:pt x="48590" y="388620"/>
                </a:lnTo>
                <a:lnTo>
                  <a:pt x="19100" y="426720"/>
                </a:lnTo>
                <a:lnTo>
                  <a:pt x="2755" y="469900"/>
                </a:lnTo>
                <a:lnTo>
                  <a:pt x="0" y="515620"/>
                </a:lnTo>
                <a:lnTo>
                  <a:pt x="11252" y="560070"/>
                </a:lnTo>
                <a:lnTo>
                  <a:pt x="36969" y="600710"/>
                </a:lnTo>
                <a:lnTo>
                  <a:pt x="81876" y="633730"/>
                </a:lnTo>
                <a:lnTo>
                  <a:pt x="135851" y="650240"/>
                </a:lnTo>
                <a:lnTo>
                  <a:pt x="164211" y="652780"/>
                </a:lnTo>
                <a:lnTo>
                  <a:pt x="192684" y="652780"/>
                </a:lnTo>
                <a:lnTo>
                  <a:pt x="221170" y="654050"/>
                </a:lnTo>
                <a:lnTo>
                  <a:pt x="279527" y="652780"/>
                </a:lnTo>
                <a:lnTo>
                  <a:pt x="309435" y="652780"/>
                </a:lnTo>
                <a:lnTo>
                  <a:pt x="369100" y="656590"/>
                </a:lnTo>
                <a:lnTo>
                  <a:pt x="407428" y="662940"/>
                </a:lnTo>
                <a:lnTo>
                  <a:pt x="450773" y="678180"/>
                </a:lnTo>
                <a:lnTo>
                  <a:pt x="522528" y="715010"/>
                </a:lnTo>
                <a:lnTo>
                  <a:pt x="605612" y="760730"/>
                </a:lnTo>
                <a:lnTo>
                  <a:pt x="647915" y="782320"/>
                </a:lnTo>
                <a:lnTo>
                  <a:pt x="691464" y="800100"/>
                </a:lnTo>
                <a:lnTo>
                  <a:pt x="736803" y="815340"/>
                </a:lnTo>
                <a:lnTo>
                  <a:pt x="770242" y="821690"/>
                </a:lnTo>
                <a:lnTo>
                  <a:pt x="804240" y="825500"/>
                </a:lnTo>
                <a:lnTo>
                  <a:pt x="838377" y="825500"/>
                </a:lnTo>
                <a:lnTo>
                  <a:pt x="872223" y="820420"/>
                </a:lnTo>
                <a:lnTo>
                  <a:pt x="903236" y="811530"/>
                </a:lnTo>
                <a:lnTo>
                  <a:pt x="909167" y="808990"/>
                </a:lnTo>
                <a:lnTo>
                  <a:pt x="932916" y="798830"/>
                </a:lnTo>
                <a:lnTo>
                  <a:pt x="991133" y="770890"/>
                </a:lnTo>
                <a:lnTo>
                  <a:pt x="1020330" y="759460"/>
                </a:lnTo>
                <a:lnTo>
                  <a:pt x="1049858" y="754380"/>
                </a:lnTo>
                <a:lnTo>
                  <a:pt x="1079665" y="754380"/>
                </a:lnTo>
                <a:lnTo>
                  <a:pt x="1109700" y="763270"/>
                </a:lnTo>
                <a:lnTo>
                  <a:pt x="1135684" y="777240"/>
                </a:lnTo>
                <a:lnTo>
                  <a:pt x="1184579" y="810260"/>
                </a:lnTo>
                <a:lnTo>
                  <a:pt x="1209586" y="825500"/>
                </a:lnTo>
                <a:lnTo>
                  <a:pt x="1234871" y="836930"/>
                </a:lnTo>
                <a:lnTo>
                  <a:pt x="1261135" y="844550"/>
                </a:lnTo>
                <a:lnTo>
                  <a:pt x="1288211" y="847090"/>
                </a:lnTo>
                <a:lnTo>
                  <a:pt x="1315948" y="844550"/>
                </a:lnTo>
                <a:lnTo>
                  <a:pt x="1366189" y="829310"/>
                </a:lnTo>
                <a:lnTo>
                  <a:pt x="1419263" y="801370"/>
                </a:lnTo>
                <a:lnTo>
                  <a:pt x="1491018" y="755650"/>
                </a:lnTo>
                <a:lnTo>
                  <a:pt x="1515224" y="740410"/>
                </a:lnTo>
                <a:lnTo>
                  <a:pt x="1572475" y="715010"/>
                </a:lnTo>
                <a:lnTo>
                  <a:pt x="1633664" y="698500"/>
                </a:lnTo>
                <a:lnTo>
                  <a:pt x="1702409" y="692150"/>
                </a:lnTo>
                <a:lnTo>
                  <a:pt x="1771408" y="694690"/>
                </a:lnTo>
                <a:lnTo>
                  <a:pt x="1837931" y="702310"/>
                </a:lnTo>
                <a:lnTo>
                  <a:pt x="1871091" y="707390"/>
                </a:lnTo>
                <a:lnTo>
                  <a:pt x="1904352" y="711200"/>
                </a:lnTo>
                <a:lnTo>
                  <a:pt x="1936711" y="713740"/>
                </a:lnTo>
                <a:lnTo>
                  <a:pt x="1969008" y="712470"/>
                </a:lnTo>
                <a:lnTo>
                  <a:pt x="2000656" y="706120"/>
                </a:lnTo>
                <a:lnTo>
                  <a:pt x="2067560" y="668020"/>
                </a:lnTo>
                <a:lnTo>
                  <a:pt x="2093899" y="632460"/>
                </a:lnTo>
                <a:lnTo>
                  <a:pt x="2108593" y="590550"/>
                </a:lnTo>
                <a:lnTo>
                  <a:pt x="2110181" y="546100"/>
                </a:lnTo>
                <a:close/>
              </a:path>
            </a:pathLst>
          </a:custGeom>
          <a:solidFill>
            <a:srgbClr val="F7BE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6" name="Google Shape;96;p19"/>
          <p:cNvSpPr/>
          <p:nvPr/>
        </p:nvSpPr>
        <p:spPr>
          <a:xfrm>
            <a:off x="179774" y="1939899"/>
            <a:ext cx="1094105" cy="622300"/>
          </a:xfrm>
          <a:custGeom>
            <a:rect b="b" l="l" r="r" t="t"/>
            <a:pathLst>
              <a:path extrusionOk="0" h="1244600" w="2188210">
                <a:moveTo>
                  <a:pt x="2187625" y="784860"/>
                </a:moveTo>
                <a:lnTo>
                  <a:pt x="2180107" y="742950"/>
                </a:lnTo>
                <a:lnTo>
                  <a:pt x="2163013" y="704850"/>
                </a:lnTo>
                <a:lnTo>
                  <a:pt x="2136381" y="673100"/>
                </a:lnTo>
                <a:lnTo>
                  <a:pt x="2100262" y="650240"/>
                </a:lnTo>
                <a:lnTo>
                  <a:pt x="2036051" y="637540"/>
                </a:lnTo>
                <a:lnTo>
                  <a:pt x="2003069" y="638810"/>
                </a:lnTo>
                <a:lnTo>
                  <a:pt x="1970366" y="642620"/>
                </a:lnTo>
                <a:lnTo>
                  <a:pt x="1904326" y="652780"/>
                </a:lnTo>
                <a:lnTo>
                  <a:pt x="1870938" y="655320"/>
                </a:lnTo>
                <a:lnTo>
                  <a:pt x="1823504" y="650240"/>
                </a:lnTo>
                <a:lnTo>
                  <a:pt x="1785950" y="627380"/>
                </a:lnTo>
                <a:lnTo>
                  <a:pt x="1759927" y="585470"/>
                </a:lnTo>
                <a:lnTo>
                  <a:pt x="1746364" y="535940"/>
                </a:lnTo>
                <a:lnTo>
                  <a:pt x="1737664" y="502920"/>
                </a:lnTo>
                <a:lnTo>
                  <a:pt x="1705330" y="444500"/>
                </a:lnTo>
                <a:lnTo>
                  <a:pt x="1665820" y="420370"/>
                </a:lnTo>
                <a:lnTo>
                  <a:pt x="1620634" y="412750"/>
                </a:lnTo>
                <a:lnTo>
                  <a:pt x="1572729" y="417830"/>
                </a:lnTo>
                <a:lnTo>
                  <a:pt x="1525041" y="427990"/>
                </a:lnTo>
                <a:lnTo>
                  <a:pt x="1480553" y="438150"/>
                </a:lnTo>
                <a:lnTo>
                  <a:pt x="1451089" y="443230"/>
                </a:lnTo>
                <a:lnTo>
                  <a:pt x="1421282" y="443230"/>
                </a:lnTo>
                <a:lnTo>
                  <a:pt x="1392428" y="438150"/>
                </a:lnTo>
                <a:lnTo>
                  <a:pt x="1343545" y="401320"/>
                </a:lnTo>
                <a:lnTo>
                  <a:pt x="1318348" y="344170"/>
                </a:lnTo>
                <a:lnTo>
                  <a:pt x="1306195" y="279400"/>
                </a:lnTo>
                <a:lnTo>
                  <a:pt x="1300670" y="245110"/>
                </a:lnTo>
                <a:lnTo>
                  <a:pt x="1293380" y="210820"/>
                </a:lnTo>
                <a:lnTo>
                  <a:pt x="1266990" y="146050"/>
                </a:lnTo>
                <a:lnTo>
                  <a:pt x="1223962" y="90170"/>
                </a:lnTo>
                <a:lnTo>
                  <a:pt x="1166876" y="46990"/>
                </a:lnTo>
                <a:lnTo>
                  <a:pt x="1130109" y="29210"/>
                </a:lnTo>
                <a:lnTo>
                  <a:pt x="1062951" y="12700"/>
                </a:lnTo>
                <a:lnTo>
                  <a:pt x="1040777" y="11430"/>
                </a:lnTo>
                <a:lnTo>
                  <a:pt x="1018552" y="12700"/>
                </a:lnTo>
                <a:lnTo>
                  <a:pt x="996467" y="15240"/>
                </a:lnTo>
                <a:lnTo>
                  <a:pt x="974686" y="19050"/>
                </a:lnTo>
                <a:lnTo>
                  <a:pt x="908799" y="38100"/>
                </a:lnTo>
                <a:lnTo>
                  <a:pt x="886015" y="41910"/>
                </a:lnTo>
                <a:lnTo>
                  <a:pt x="864450" y="41910"/>
                </a:lnTo>
                <a:lnTo>
                  <a:pt x="842987" y="40640"/>
                </a:lnTo>
                <a:lnTo>
                  <a:pt x="821740" y="38100"/>
                </a:lnTo>
                <a:lnTo>
                  <a:pt x="800849" y="31750"/>
                </a:lnTo>
                <a:lnTo>
                  <a:pt x="781392" y="25400"/>
                </a:lnTo>
                <a:lnTo>
                  <a:pt x="759142" y="16510"/>
                </a:lnTo>
                <a:lnTo>
                  <a:pt x="743153" y="10160"/>
                </a:lnTo>
                <a:lnTo>
                  <a:pt x="723303" y="5080"/>
                </a:lnTo>
                <a:lnTo>
                  <a:pt x="683729" y="0"/>
                </a:lnTo>
                <a:lnTo>
                  <a:pt x="644042" y="1270"/>
                </a:lnTo>
                <a:lnTo>
                  <a:pt x="605548" y="10160"/>
                </a:lnTo>
                <a:lnTo>
                  <a:pt x="569595" y="27940"/>
                </a:lnTo>
                <a:lnTo>
                  <a:pt x="513537" y="76200"/>
                </a:lnTo>
                <a:lnTo>
                  <a:pt x="466534" y="134620"/>
                </a:lnTo>
                <a:lnTo>
                  <a:pt x="441198" y="165100"/>
                </a:lnTo>
                <a:lnTo>
                  <a:pt x="414020" y="193040"/>
                </a:lnTo>
                <a:lnTo>
                  <a:pt x="383768" y="217170"/>
                </a:lnTo>
                <a:lnTo>
                  <a:pt x="349199" y="237490"/>
                </a:lnTo>
                <a:lnTo>
                  <a:pt x="310769" y="252730"/>
                </a:lnTo>
                <a:lnTo>
                  <a:pt x="191211" y="287020"/>
                </a:lnTo>
                <a:lnTo>
                  <a:pt x="156146" y="298450"/>
                </a:lnTo>
                <a:lnTo>
                  <a:pt x="90170" y="331470"/>
                </a:lnTo>
                <a:lnTo>
                  <a:pt x="36474" y="378460"/>
                </a:lnTo>
                <a:lnTo>
                  <a:pt x="4406" y="438150"/>
                </a:lnTo>
                <a:lnTo>
                  <a:pt x="0" y="472440"/>
                </a:lnTo>
                <a:lnTo>
                  <a:pt x="3949" y="504190"/>
                </a:lnTo>
                <a:lnTo>
                  <a:pt x="13995" y="533400"/>
                </a:lnTo>
                <a:lnTo>
                  <a:pt x="28448" y="561340"/>
                </a:lnTo>
                <a:lnTo>
                  <a:pt x="45605" y="589280"/>
                </a:lnTo>
                <a:lnTo>
                  <a:pt x="65239" y="615950"/>
                </a:lnTo>
                <a:lnTo>
                  <a:pt x="84886" y="643890"/>
                </a:lnTo>
                <a:lnTo>
                  <a:pt x="102539" y="673100"/>
                </a:lnTo>
                <a:lnTo>
                  <a:pt x="116243" y="704850"/>
                </a:lnTo>
                <a:lnTo>
                  <a:pt x="123317" y="736600"/>
                </a:lnTo>
                <a:lnTo>
                  <a:pt x="123278" y="768350"/>
                </a:lnTo>
                <a:lnTo>
                  <a:pt x="117259" y="800100"/>
                </a:lnTo>
                <a:lnTo>
                  <a:pt x="106438" y="830580"/>
                </a:lnTo>
                <a:lnTo>
                  <a:pt x="87376" y="871220"/>
                </a:lnTo>
                <a:lnTo>
                  <a:pt x="65786" y="911860"/>
                </a:lnTo>
                <a:lnTo>
                  <a:pt x="45313" y="952500"/>
                </a:lnTo>
                <a:lnTo>
                  <a:pt x="29603" y="994410"/>
                </a:lnTo>
                <a:lnTo>
                  <a:pt x="22301" y="1038860"/>
                </a:lnTo>
                <a:lnTo>
                  <a:pt x="27051" y="1083310"/>
                </a:lnTo>
                <a:lnTo>
                  <a:pt x="44297" y="1123950"/>
                </a:lnTo>
                <a:lnTo>
                  <a:pt x="71666" y="1156970"/>
                </a:lnTo>
                <a:lnTo>
                  <a:pt x="106692" y="1182370"/>
                </a:lnTo>
                <a:lnTo>
                  <a:pt x="146900" y="1201420"/>
                </a:lnTo>
                <a:lnTo>
                  <a:pt x="189801" y="1211580"/>
                </a:lnTo>
                <a:lnTo>
                  <a:pt x="232918" y="1212850"/>
                </a:lnTo>
                <a:lnTo>
                  <a:pt x="253492" y="1211580"/>
                </a:lnTo>
                <a:lnTo>
                  <a:pt x="293789" y="1201420"/>
                </a:lnTo>
                <a:lnTo>
                  <a:pt x="309448" y="1196340"/>
                </a:lnTo>
                <a:lnTo>
                  <a:pt x="313359" y="1195070"/>
                </a:lnTo>
                <a:lnTo>
                  <a:pt x="334149" y="1187450"/>
                </a:lnTo>
                <a:lnTo>
                  <a:pt x="354914" y="1181100"/>
                </a:lnTo>
                <a:lnTo>
                  <a:pt x="376123" y="1176020"/>
                </a:lnTo>
                <a:lnTo>
                  <a:pt x="398221" y="1173480"/>
                </a:lnTo>
                <a:lnTo>
                  <a:pt x="420941" y="1173480"/>
                </a:lnTo>
                <a:lnTo>
                  <a:pt x="465810" y="1179830"/>
                </a:lnTo>
                <a:lnTo>
                  <a:pt x="508774" y="1193800"/>
                </a:lnTo>
                <a:lnTo>
                  <a:pt x="529653" y="1202690"/>
                </a:lnTo>
                <a:lnTo>
                  <a:pt x="550570" y="1210310"/>
                </a:lnTo>
                <a:lnTo>
                  <a:pt x="571792" y="1219200"/>
                </a:lnTo>
                <a:lnTo>
                  <a:pt x="617639" y="1231900"/>
                </a:lnTo>
                <a:lnTo>
                  <a:pt x="664883" y="1240790"/>
                </a:lnTo>
                <a:lnTo>
                  <a:pt x="712787" y="1244600"/>
                </a:lnTo>
                <a:lnTo>
                  <a:pt x="760653" y="1243330"/>
                </a:lnTo>
                <a:lnTo>
                  <a:pt x="807758" y="1236980"/>
                </a:lnTo>
                <a:lnTo>
                  <a:pt x="840943" y="1226820"/>
                </a:lnTo>
                <a:lnTo>
                  <a:pt x="853389" y="1223010"/>
                </a:lnTo>
                <a:lnTo>
                  <a:pt x="896823" y="1202690"/>
                </a:lnTo>
                <a:lnTo>
                  <a:pt x="927887" y="1182370"/>
                </a:lnTo>
                <a:lnTo>
                  <a:pt x="957313" y="1159510"/>
                </a:lnTo>
                <a:lnTo>
                  <a:pt x="986002" y="1135380"/>
                </a:lnTo>
                <a:lnTo>
                  <a:pt x="1014818" y="1112520"/>
                </a:lnTo>
                <a:lnTo>
                  <a:pt x="1043914" y="1090930"/>
                </a:lnTo>
                <a:lnTo>
                  <a:pt x="1074953" y="1073150"/>
                </a:lnTo>
                <a:lnTo>
                  <a:pt x="1108151" y="1059180"/>
                </a:lnTo>
                <a:lnTo>
                  <a:pt x="1143698" y="1052830"/>
                </a:lnTo>
                <a:lnTo>
                  <a:pt x="1188046" y="1055370"/>
                </a:lnTo>
                <a:lnTo>
                  <a:pt x="1231011" y="1066800"/>
                </a:lnTo>
                <a:lnTo>
                  <a:pt x="1272578" y="1083310"/>
                </a:lnTo>
                <a:lnTo>
                  <a:pt x="1352245" y="1121410"/>
                </a:lnTo>
                <a:lnTo>
                  <a:pt x="1392364" y="1137920"/>
                </a:lnTo>
                <a:lnTo>
                  <a:pt x="1433372" y="1151890"/>
                </a:lnTo>
                <a:lnTo>
                  <a:pt x="1475574" y="1162050"/>
                </a:lnTo>
                <a:lnTo>
                  <a:pt x="1518539" y="1168400"/>
                </a:lnTo>
                <a:lnTo>
                  <a:pt x="1561909" y="1169670"/>
                </a:lnTo>
                <a:lnTo>
                  <a:pt x="1605038" y="1165860"/>
                </a:lnTo>
                <a:lnTo>
                  <a:pt x="1647304" y="1155700"/>
                </a:lnTo>
                <a:lnTo>
                  <a:pt x="1658620" y="1151890"/>
                </a:lnTo>
                <a:lnTo>
                  <a:pt x="1666163" y="1149350"/>
                </a:lnTo>
                <a:lnTo>
                  <a:pt x="1701507" y="1130300"/>
                </a:lnTo>
                <a:lnTo>
                  <a:pt x="1733473" y="1104900"/>
                </a:lnTo>
                <a:lnTo>
                  <a:pt x="1748307" y="1089660"/>
                </a:lnTo>
                <a:lnTo>
                  <a:pt x="1763268" y="1075690"/>
                </a:lnTo>
                <a:lnTo>
                  <a:pt x="1795627" y="1050290"/>
                </a:lnTo>
                <a:lnTo>
                  <a:pt x="1830692" y="1032510"/>
                </a:lnTo>
                <a:lnTo>
                  <a:pt x="1869338" y="1021080"/>
                </a:lnTo>
                <a:lnTo>
                  <a:pt x="1930590" y="1014730"/>
                </a:lnTo>
                <a:lnTo>
                  <a:pt x="1969681" y="1009650"/>
                </a:lnTo>
                <a:lnTo>
                  <a:pt x="2007870" y="999490"/>
                </a:lnTo>
                <a:lnTo>
                  <a:pt x="2044750" y="986790"/>
                </a:lnTo>
                <a:lnTo>
                  <a:pt x="2079866" y="969010"/>
                </a:lnTo>
                <a:lnTo>
                  <a:pt x="2134463" y="925830"/>
                </a:lnTo>
                <a:lnTo>
                  <a:pt x="2173694" y="868680"/>
                </a:lnTo>
                <a:lnTo>
                  <a:pt x="2185505" y="828040"/>
                </a:lnTo>
                <a:lnTo>
                  <a:pt x="2187625" y="784860"/>
                </a:lnTo>
                <a:close/>
              </a:path>
            </a:pathLst>
          </a:custGeom>
          <a:solidFill>
            <a:srgbClr val="FF9E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7" name="Google Shape;97;p19"/>
          <p:cNvSpPr/>
          <p:nvPr/>
        </p:nvSpPr>
        <p:spPr>
          <a:xfrm>
            <a:off x="7689933" y="186969"/>
            <a:ext cx="1198563" cy="844550"/>
          </a:xfrm>
          <a:custGeom>
            <a:rect b="b" l="l" r="r" t="t"/>
            <a:pathLst>
              <a:path extrusionOk="0" h="1689100" w="2397125">
                <a:moveTo>
                  <a:pt x="2397099" y="1143000"/>
                </a:moveTo>
                <a:lnTo>
                  <a:pt x="2390292" y="1104900"/>
                </a:lnTo>
                <a:lnTo>
                  <a:pt x="2376932" y="1054100"/>
                </a:lnTo>
                <a:lnTo>
                  <a:pt x="2357526" y="1016000"/>
                </a:lnTo>
                <a:lnTo>
                  <a:pt x="2332583" y="977900"/>
                </a:lnTo>
                <a:lnTo>
                  <a:pt x="2302611" y="939800"/>
                </a:lnTo>
                <a:lnTo>
                  <a:pt x="2268931" y="914400"/>
                </a:lnTo>
                <a:lnTo>
                  <a:pt x="2231529" y="889000"/>
                </a:lnTo>
                <a:lnTo>
                  <a:pt x="2191194" y="863600"/>
                </a:lnTo>
                <a:lnTo>
                  <a:pt x="2148725" y="850900"/>
                </a:lnTo>
                <a:lnTo>
                  <a:pt x="2126932" y="838200"/>
                </a:lnTo>
                <a:lnTo>
                  <a:pt x="2093061" y="838200"/>
                </a:lnTo>
                <a:lnTo>
                  <a:pt x="2093061" y="853897"/>
                </a:lnTo>
                <a:lnTo>
                  <a:pt x="2071509" y="850900"/>
                </a:lnTo>
                <a:lnTo>
                  <a:pt x="2090305" y="850900"/>
                </a:lnTo>
                <a:lnTo>
                  <a:pt x="2093061" y="853897"/>
                </a:lnTo>
                <a:lnTo>
                  <a:pt x="2093061" y="838200"/>
                </a:lnTo>
                <a:lnTo>
                  <a:pt x="2060155" y="838200"/>
                </a:lnTo>
                <a:lnTo>
                  <a:pt x="2041182" y="825500"/>
                </a:lnTo>
                <a:lnTo>
                  <a:pt x="2024240" y="825500"/>
                </a:lnTo>
                <a:lnTo>
                  <a:pt x="2009990" y="812800"/>
                </a:lnTo>
                <a:lnTo>
                  <a:pt x="1999119" y="787400"/>
                </a:lnTo>
                <a:lnTo>
                  <a:pt x="1995462" y="787400"/>
                </a:lnTo>
                <a:lnTo>
                  <a:pt x="1993252" y="774700"/>
                </a:lnTo>
                <a:lnTo>
                  <a:pt x="1991982" y="762000"/>
                </a:lnTo>
                <a:lnTo>
                  <a:pt x="1990001" y="736600"/>
                </a:lnTo>
                <a:lnTo>
                  <a:pt x="1988667" y="723900"/>
                </a:lnTo>
                <a:lnTo>
                  <a:pt x="1981238" y="673100"/>
                </a:lnTo>
                <a:lnTo>
                  <a:pt x="1970316" y="622300"/>
                </a:lnTo>
                <a:lnTo>
                  <a:pt x="1963280" y="609600"/>
                </a:lnTo>
                <a:lnTo>
                  <a:pt x="1948497" y="558800"/>
                </a:lnTo>
                <a:lnTo>
                  <a:pt x="1930196" y="520700"/>
                </a:lnTo>
                <a:lnTo>
                  <a:pt x="1908035" y="495300"/>
                </a:lnTo>
                <a:lnTo>
                  <a:pt x="1881682" y="457200"/>
                </a:lnTo>
                <a:lnTo>
                  <a:pt x="1846237" y="419100"/>
                </a:lnTo>
                <a:lnTo>
                  <a:pt x="1805978" y="393700"/>
                </a:lnTo>
                <a:lnTo>
                  <a:pt x="1761845" y="368300"/>
                </a:lnTo>
                <a:lnTo>
                  <a:pt x="1738312" y="355600"/>
                </a:lnTo>
                <a:lnTo>
                  <a:pt x="1714779" y="342900"/>
                </a:lnTo>
                <a:lnTo>
                  <a:pt x="1704670" y="342900"/>
                </a:lnTo>
                <a:lnTo>
                  <a:pt x="1704670" y="363283"/>
                </a:lnTo>
                <a:lnTo>
                  <a:pt x="1666519" y="355600"/>
                </a:lnTo>
                <a:lnTo>
                  <a:pt x="1683308" y="355600"/>
                </a:lnTo>
                <a:lnTo>
                  <a:pt x="1704670" y="363283"/>
                </a:lnTo>
                <a:lnTo>
                  <a:pt x="1704670" y="342900"/>
                </a:lnTo>
                <a:lnTo>
                  <a:pt x="1606486" y="342900"/>
                </a:lnTo>
                <a:lnTo>
                  <a:pt x="1606486" y="355600"/>
                </a:lnTo>
                <a:lnTo>
                  <a:pt x="1588516" y="358800"/>
                </a:lnTo>
                <a:lnTo>
                  <a:pt x="1592846" y="355600"/>
                </a:lnTo>
                <a:lnTo>
                  <a:pt x="1606486" y="355600"/>
                </a:lnTo>
                <a:lnTo>
                  <a:pt x="1606486" y="342900"/>
                </a:lnTo>
                <a:lnTo>
                  <a:pt x="1563458" y="342900"/>
                </a:lnTo>
                <a:lnTo>
                  <a:pt x="1546720" y="355600"/>
                </a:lnTo>
                <a:lnTo>
                  <a:pt x="1527403" y="368300"/>
                </a:lnTo>
                <a:lnTo>
                  <a:pt x="1508975" y="368300"/>
                </a:lnTo>
                <a:lnTo>
                  <a:pt x="1505673" y="370674"/>
                </a:lnTo>
                <a:lnTo>
                  <a:pt x="1505673" y="393700"/>
                </a:lnTo>
                <a:lnTo>
                  <a:pt x="1505508" y="393814"/>
                </a:lnTo>
                <a:lnTo>
                  <a:pt x="1505661" y="393700"/>
                </a:lnTo>
                <a:lnTo>
                  <a:pt x="1505673" y="370674"/>
                </a:lnTo>
                <a:lnTo>
                  <a:pt x="1473479" y="393700"/>
                </a:lnTo>
                <a:lnTo>
                  <a:pt x="1454975" y="406400"/>
                </a:lnTo>
                <a:lnTo>
                  <a:pt x="1435531" y="419100"/>
                </a:lnTo>
                <a:lnTo>
                  <a:pt x="1415008" y="431800"/>
                </a:lnTo>
                <a:lnTo>
                  <a:pt x="1407883" y="431800"/>
                </a:lnTo>
                <a:lnTo>
                  <a:pt x="1407883" y="444500"/>
                </a:lnTo>
                <a:lnTo>
                  <a:pt x="1407579" y="444601"/>
                </a:lnTo>
                <a:lnTo>
                  <a:pt x="1402702" y="444500"/>
                </a:lnTo>
                <a:lnTo>
                  <a:pt x="1407883" y="444500"/>
                </a:lnTo>
                <a:lnTo>
                  <a:pt x="1407883" y="431800"/>
                </a:lnTo>
                <a:lnTo>
                  <a:pt x="1375232" y="431800"/>
                </a:lnTo>
                <a:lnTo>
                  <a:pt x="1357833" y="419100"/>
                </a:lnTo>
                <a:lnTo>
                  <a:pt x="1341285" y="419100"/>
                </a:lnTo>
                <a:lnTo>
                  <a:pt x="1287170" y="368300"/>
                </a:lnTo>
                <a:lnTo>
                  <a:pt x="1259154" y="330200"/>
                </a:lnTo>
                <a:lnTo>
                  <a:pt x="1238669" y="279400"/>
                </a:lnTo>
                <a:lnTo>
                  <a:pt x="1222603" y="228600"/>
                </a:lnTo>
                <a:lnTo>
                  <a:pt x="1207846" y="177800"/>
                </a:lnTo>
                <a:lnTo>
                  <a:pt x="1191247" y="127000"/>
                </a:lnTo>
                <a:lnTo>
                  <a:pt x="1175372" y="101600"/>
                </a:lnTo>
                <a:lnTo>
                  <a:pt x="1155293" y="63500"/>
                </a:lnTo>
                <a:lnTo>
                  <a:pt x="1130236" y="38100"/>
                </a:lnTo>
                <a:lnTo>
                  <a:pt x="1099413" y="12700"/>
                </a:lnTo>
                <a:lnTo>
                  <a:pt x="1064717" y="0"/>
                </a:lnTo>
                <a:lnTo>
                  <a:pt x="953401" y="0"/>
                </a:lnTo>
                <a:lnTo>
                  <a:pt x="916444" y="12585"/>
                </a:lnTo>
                <a:lnTo>
                  <a:pt x="916444" y="35179"/>
                </a:lnTo>
                <a:lnTo>
                  <a:pt x="903643" y="41986"/>
                </a:lnTo>
                <a:lnTo>
                  <a:pt x="907300" y="38100"/>
                </a:lnTo>
                <a:lnTo>
                  <a:pt x="916444" y="35179"/>
                </a:lnTo>
                <a:lnTo>
                  <a:pt x="916444" y="12585"/>
                </a:lnTo>
                <a:lnTo>
                  <a:pt x="881227" y="38100"/>
                </a:lnTo>
                <a:lnTo>
                  <a:pt x="849604" y="63500"/>
                </a:lnTo>
                <a:lnTo>
                  <a:pt x="795756" y="127000"/>
                </a:lnTo>
                <a:lnTo>
                  <a:pt x="774039" y="165100"/>
                </a:lnTo>
                <a:lnTo>
                  <a:pt x="756018" y="203200"/>
                </a:lnTo>
                <a:lnTo>
                  <a:pt x="740879" y="254000"/>
                </a:lnTo>
                <a:lnTo>
                  <a:pt x="726173" y="304800"/>
                </a:lnTo>
                <a:lnTo>
                  <a:pt x="712368" y="342900"/>
                </a:lnTo>
                <a:lnTo>
                  <a:pt x="698093" y="393700"/>
                </a:lnTo>
                <a:lnTo>
                  <a:pt x="682040" y="444500"/>
                </a:lnTo>
                <a:lnTo>
                  <a:pt x="662863" y="495300"/>
                </a:lnTo>
                <a:lnTo>
                  <a:pt x="639229" y="533400"/>
                </a:lnTo>
                <a:lnTo>
                  <a:pt x="609803" y="571500"/>
                </a:lnTo>
                <a:lnTo>
                  <a:pt x="581088" y="609600"/>
                </a:lnTo>
                <a:lnTo>
                  <a:pt x="548614" y="635000"/>
                </a:lnTo>
                <a:lnTo>
                  <a:pt x="512787" y="647700"/>
                </a:lnTo>
                <a:lnTo>
                  <a:pt x="474014" y="660400"/>
                </a:lnTo>
                <a:lnTo>
                  <a:pt x="392061" y="685800"/>
                </a:lnTo>
                <a:lnTo>
                  <a:pt x="350494" y="685800"/>
                </a:lnTo>
                <a:lnTo>
                  <a:pt x="308940" y="698500"/>
                </a:lnTo>
                <a:lnTo>
                  <a:pt x="269100" y="698500"/>
                </a:lnTo>
                <a:lnTo>
                  <a:pt x="229489" y="711200"/>
                </a:lnTo>
                <a:lnTo>
                  <a:pt x="190627" y="711200"/>
                </a:lnTo>
                <a:lnTo>
                  <a:pt x="153035" y="736600"/>
                </a:lnTo>
                <a:lnTo>
                  <a:pt x="118948" y="749300"/>
                </a:lnTo>
                <a:lnTo>
                  <a:pt x="88379" y="774700"/>
                </a:lnTo>
                <a:lnTo>
                  <a:pt x="39395" y="838200"/>
                </a:lnTo>
                <a:lnTo>
                  <a:pt x="17856" y="876300"/>
                </a:lnTo>
                <a:lnTo>
                  <a:pt x="4826" y="927100"/>
                </a:lnTo>
                <a:lnTo>
                  <a:pt x="0" y="977900"/>
                </a:lnTo>
                <a:lnTo>
                  <a:pt x="3124" y="1028700"/>
                </a:lnTo>
                <a:lnTo>
                  <a:pt x="13906" y="1079500"/>
                </a:lnTo>
                <a:lnTo>
                  <a:pt x="32042" y="1117600"/>
                </a:lnTo>
                <a:lnTo>
                  <a:pt x="55702" y="1168400"/>
                </a:lnTo>
                <a:lnTo>
                  <a:pt x="84328" y="1206500"/>
                </a:lnTo>
                <a:lnTo>
                  <a:pt x="117208" y="1244600"/>
                </a:lnTo>
                <a:lnTo>
                  <a:pt x="153670" y="1270000"/>
                </a:lnTo>
                <a:lnTo>
                  <a:pt x="193027" y="1295400"/>
                </a:lnTo>
                <a:lnTo>
                  <a:pt x="234581" y="1320800"/>
                </a:lnTo>
                <a:lnTo>
                  <a:pt x="277672" y="1346200"/>
                </a:lnTo>
                <a:lnTo>
                  <a:pt x="297510" y="1346200"/>
                </a:lnTo>
                <a:lnTo>
                  <a:pt x="304279" y="1349209"/>
                </a:lnTo>
                <a:lnTo>
                  <a:pt x="309613" y="1351203"/>
                </a:lnTo>
                <a:lnTo>
                  <a:pt x="346976" y="1371600"/>
                </a:lnTo>
                <a:lnTo>
                  <a:pt x="370065" y="1371600"/>
                </a:lnTo>
                <a:lnTo>
                  <a:pt x="371055" y="1371892"/>
                </a:lnTo>
                <a:lnTo>
                  <a:pt x="392163" y="1384300"/>
                </a:lnTo>
                <a:lnTo>
                  <a:pt x="413435" y="1384300"/>
                </a:lnTo>
                <a:lnTo>
                  <a:pt x="454037" y="1409700"/>
                </a:lnTo>
                <a:lnTo>
                  <a:pt x="484339" y="1435100"/>
                </a:lnTo>
                <a:lnTo>
                  <a:pt x="519328" y="1485900"/>
                </a:lnTo>
                <a:lnTo>
                  <a:pt x="528561" y="1498600"/>
                </a:lnTo>
                <a:lnTo>
                  <a:pt x="537718" y="1524000"/>
                </a:lnTo>
                <a:lnTo>
                  <a:pt x="548220" y="1536700"/>
                </a:lnTo>
                <a:lnTo>
                  <a:pt x="575779" y="1574800"/>
                </a:lnTo>
                <a:lnTo>
                  <a:pt x="608863" y="1612900"/>
                </a:lnTo>
                <a:lnTo>
                  <a:pt x="646480" y="1638300"/>
                </a:lnTo>
                <a:lnTo>
                  <a:pt x="687679" y="1651000"/>
                </a:lnTo>
                <a:lnTo>
                  <a:pt x="697369" y="1653819"/>
                </a:lnTo>
                <a:lnTo>
                  <a:pt x="699312" y="1654721"/>
                </a:lnTo>
                <a:lnTo>
                  <a:pt x="744270" y="1667929"/>
                </a:lnTo>
                <a:lnTo>
                  <a:pt x="748766" y="1668551"/>
                </a:lnTo>
                <a:lnTo>
                  <a:pt x="776884" y="1676400"/>
                </a:lnTo>
                <a:lnTo>
                  <a:pt x="863536" y="1676400"/>
                </a:lnTo>
                <a:lnTo>
                  <a:pt x="902182" y="1663700"/>
                </a:lnTo>
                <a:lnTo>
                  <a:pt x="939342" y="1651000"/>
                </a:lnTo>
                <a:lnTo>
                  <a:pt x="975398" y="1625600"/>
                </a:lnTo>
                <a:lnTo>
                  <a:pt x="1005598" y="1605076"/>
                </a:lnTo>
                <a:lnTo>
                  <a:pt x="1015187" y="1599425"/>
                </a:lnTo>
                <a:lnTo>
                  <a:pt x="1051966" y="1587500"/>
                </a:lnTo>
                <a:lnTo>
                  <a:pt x="1093254" y="1574800"/>
                </a:lnTo>
                <a:lnTo>
                  <a:pt x="1136878" y="1574800"/>
                </a:lnTo>
                <a:lnTo>
                  <a:pt x="1206322" y="1600200"/>
                </a:lnTo>
                <a:lnTo>
                  <a:pt x="1269199" y="1638300"/>
                </a:lnTo>
                <a:lnTo>
                  <a:pt x="1302867" y="1663700"/>
                </a:lnTo>
                <a:lnTo>
                  <a:pt x="1338224" y="1676400"/>
                </a:lnTo>
                <a:lnTo>
                  <a:pt x="1375486" y="1689100"/>
                </a:lnTo>
                <a:lnTo>
                  <a:pt x="1414881" y="1689100"/>
                </a:lnTo>
                <a:lnTo>
                  <a:pt x="1464144" y="1676400"/>
                </a:lnTo>
                <a:lnTo>
                  <a:pt x="1508658" y="1663700"/>
                </a:lnTo>
                <a:lnTo>
                  <a:pt x="1549234" y="1625600"/>
                </a:lnTo>
                <a:lnTo>
                  <a:pt x="1586699" y="1600200"/>
                </a:lnTo>
                <a:lnTo>
                  <a:pt x="1621878" y="1562100"/>
                </a:lnTo>
                <a:lnTo>
                  <a:pt x="1655572" y="1524000"/>
                </a:lnTo>
                <a:lnTo>
                  <a:pt x="1688604" y="1485900"/>
                </a:lnTo>
                <a:lnTo>
                  <a:pt x="1718830" y="1460500"/>
                </a:lnTo>
                <a:lnTo>
                  <a:pt x="1751825" y="1435100"/>
                </a:lnTo>
                <a:lnTo>
                  <a:pt x="1787893" y="1409700"/>
                </a:lnTo>
                <a:lnTo>
                  <a:pt x="1827364" y="1397000"/>
                </a:lnTo>
                <a:lnTo>
                  <a:pt x="1870290" y="1384858"/>
                </a:lnTo>
                <a:lnTo>
                  <a:pt x="1875104" y="1385150"/>
                </a:lnTo>
                <a:lnTo>
                  <a:pt x="2002663" y="1422400"/>
                </a:lnTo>
                <a:lnTo>
                  <a:pt x="2086978" y="1447800"/>
                </a:lnTo>
                <a:lnTo>
                  <a:pt x="2173986" y="1447800"/>
                </a:lnTo>
                <a:lnTo>
                  <a:pt x="2211755" y="1435100"/>
                </a:lnTo>
                <a:lnTo>
                  <a:pt x="2280869" y="1397000"/>
                </a:lnTo>
                <a:lnTo>
                  <a:pt x="2311019" y="1371600"/>
                </a:lnTo>
                <a:lnTo>
                  <a:pt x="2358948" y="1308100"/>
                </a:lnTo>
                <a:lnTo>
                  <a:pt x="2376373" y="1282700"/>
                </a:lnTo>
                <a:lnTo>
                  <a:pt x="2389022" y="1244600"/>
                </a:lnTo>
                <a:lnTo>
                  <a:pt x="2396845" y="1193800"/>
                </a:lnTo>
                <a:lnTo>
                  <a:pt x="2397099" y="1143000"/>
                </a:lnTo>
                <a:close/>
              </a:path>
            </a:pathLst>
          </a:custGeom>
          <a:solidFill>
            <a:srgbClr val="37B5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380675" y="2571750"/>
            <a:ext cx="1543200" cy="1768200"/>
          </a:xfrm>
          <a:prstGeom prst="rect">
            <a:avLst/>
          </a:prstGeom>
          <a:solidFill>
            <a:srgbClr val="CCF0E9"/>
          </a:solidFill>
          <a:ln>
            <a:noFill/>
          </a:ln>
        </p:spPr>
        <p:txBody>
          <a:bodyPr anchorCtr="0" anchor="t" bIns="0" lIns="0" spcFirstLastPara="1" rIns="0" wrap="square" tIns="2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508000" marR="215900" rtl="0" algn="l">
              <a:lnSpc>
                <a:spcPct val="1186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데이터 수집 및  전처리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12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000"/>
              <a:buAutoNum type="arabicPeriod"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딸기 질병이미지              </a:t>
            </a:r>
            <a:r>
              <a:rPr b="1" lang="ko" sz="1000"/>
              <a:t>    </a:t>
            </a:r>
            <a:r>
              <a:rPr b="1" lang="ko" sz="1000"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객체인식을 위한</a:t>
            </a:r>
            <a:r>
              <a:rPr b="1" lang="ko" sz="1000"/>
              <a:t> </a:t>
            </a: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이  미지 라벨링 처리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613500" y="2571750"/>
            <a:ext cx="1543200" cy="1948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2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rial"/>
                <a:ea typeface="Arial"/>
                <a:cs typeface="Arial"/>
                <a:sym typeface="Arial"/>
              </a:rPr>
              <a:t>모델 학습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54000" lvl="0" marL="393700" marR="101600" rtl="0" algn="l">
              <a:lnSpc>
                <a:spcPct val="117391"/>
              </a:lnSpc>
              <a:spcBef>
                <a:spcPts val="15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전처리된 데이터로  학습한 모델 생성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03200" lvl="0" marL="330200" marR="0" rtl="0" algn="l">
              <a:lnSpc>
                <a:spcPct val="112608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데이터에 적합한 알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520700" marR="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고리즘 선정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03200" lvl="0" marL="330200" marR="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 startAt="3"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모델의 파라미터 최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l">
              <a:lnSpc>
                <a:spcPct val="118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적화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846510" y="2571751"/>
            <a:ext cx="1543050" cy="2057400"/>
          </a:xfrm>
          <a:prstGeom prst="rect">
            <a:avLst/>
          </a:prstGeom>
          <a:solidFill>
            <a:srgbClr val="F5C6E9"/>
          </a:solidFill>
          <a:ln>
            <a:noFill/>
          </a:ln>
        </p:spPr>
        <p:txBody>
          <a:bodyPr anchorCtr="0" anchor="t" bIns="0" lIns="0" spcFirstLastPara="1" rIns="0" wrap="square" tIns="1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rial"/>
                <a:ea typeface="Arial"/>
                <a:cs typeface="Arial"/>
                <a:sym typeface="Arial"/>
              </a:rPr>
              <a:t>라벨링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ct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rial"/>
                <a:ea typeface="Arial"/>
                <a:cs typeface="Arial"/>
                <a:sym typeface="Arial"/>
              </a:rPr>
              <a:t>객체 인식률을 높히기 위  한 라벨링 개선 작업 및  이미지 증식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7080123" y="2571751"/>
            <a:ext cx="1543050" cy="2057400"/>
          </a:xfrm>
          <a:prstGeom prst="rect">
            <a:avLst/>
          </a:prstGeom>
          <a:solidFill>
            <a:srgbClr val="FAF4B6"/>
          </a:solidFill>
          <a:ln>
            <a:noFill/>
          </a:ln>
        </p:spPr>
        <p:txBody>
          <a:bodyPr anchorCtr="0" anchor="t" bIns="0" lIns="0" spcFirstLastPara="1" rIns="0" wrap="square" tIns="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rial"/>
                <a:ea typeface="Arial"/>
                <a:cs typeface="Arial"/>
                <a:sym typeface="Arial"/>
              </a:rPr>
              <a:t>웹 구현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ct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rial"/>
                <a:ea typeface="Arial"/>
                <a:cs typeface="Arial"/>
                <a:sym typeface="Arial"/>
              </a:rPr>
              <a:t>커스텀 모델을 활용한  웹 구현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80674" y="1449554"/>
            <a:ext cx="1543050" cy="576262"/>
          </a:xfrm>
          <a:prstGeom prst="rect">
            <a:avLst/>
          </a:prstGeom>
          <a:solidFill>
            <a:srgbClr val="FFD36E"/>
          </a:solidFill>
          <a:ln>
            <a:noFill/>
          </a:ln>
        </p:spPr>
        <p:txBody>
          <a:bodyPr anchorCtr="0" anchor="t" bIns="0" lIns="0" spcFirstLastPara="1" rIns="0" wrap="square" tIns="163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rial"/>
                <a:ea typeface="Arial"/>
                <a:cs typeface="Arial"/>
                <a:sym typeface="Arial"/>
              </a:rPr>
              <a:t>STEP1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12990" y="1449554"/>
            <a:ext cx="1543050" cy="585787"/>
          </a:xfrm>
          <a:prstGeom prst="rect">
            <a:avLst/>
          </a:prstGeom>
          <a:solidFill>
            <a:srgbClr val="FFF56D"/>
          </a:solidFill>
          <a:ln>
            <a:noFill/>
          </a:ln>
        </p:spPr>
        <p:txBody>
          <a:bodyPr anchorCtr="0" anchor="t" bIns="0" lIns="0" spcFirstLastPara="1" rIns="0" wrap="square" tIns="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rial"/>
                <a:ea typeface="Arial"/>
                <a:cs typeface="Arial"/>
                <a:sym typeface="Arial"/>
              </a:rPr>
              <a:t>STEP2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4846535" y="1449554"/>
            <a:ext cx="1543050" cy="576262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 anchorCtr="0" anchor="t" bIns="0" lIns="0" spcFirstLastPara="1" rIns="0" wrap="square" tIns="163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rial"/>
                <a:ea typeface="Arial"/>
                <a:cs typeface="Arial"/>
                <a:sym typeface="Arial"/>
              </a:rPr>
              <a:t>STEP3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080148" y="1449554"/>
            <a:ext cx="1543050" cy="576262"/>
          </a:xfrm>
          <a:prstGeom prst="rect">
            <a:avLst/>
          </a:prstGeom>
          <a:solidFill>
            <a:srgbClr val="9EB4FF"/>
          </a:solidFill>
          <a:ln>
            <a:noFill/>
          </a:ln>
        </p:spPr>
        <p:txBody>
          <a:bodyPr anchorCtr="0" anchor="t" bIns="0" lIns="0" spcFirstLastPara="1" rIns="0" wrap="square" tIns="163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rial"/>
                <a:ea typeface="Arial"/>
                <a:cs typeface="Arial"/>
                <a:sym typeface="Arial"/>
              </a:rPr>
              <a:t>STEP4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484200" y="275725"/>
            <a:ext cx="4890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latin typeface="Arial"/>
                <a:ea typeface="Arial"/>
                <a:cs typeface="Arial"/>
                <a:sym typeface="Arial"/>
              </a:rPr>
              <a:t>데이터셋 제작과정 및 웹 구현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615146" y="935150"/>
            <a:ext cx="10686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9"/>
          <p:cNvGrpSpPr/>
          <p:nvPr/>
        </p:nvGrpSpPr>
        <p:grpSpPr>
          <a:xfrm>
            <a:off x="3256022" y="1012899"/>
            <a:ext cx="5707733" cy="4017948"/>
            <a:chOff x="6512044" y="2025798"/>
            <a:chExt cx="11415466" cy="8035896"/>
          </a:xfrm>
        </p:grpSpPr>
        <p:pic>
          <p:nvPicPr>
            <p:cNvPr id="212" name="Google Shape;21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12044" y="2025798"/>
              <a:ext cx="11415466" cy="8035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13790" y="4241317"/>
              <a:ext cx="1962149" cy="1962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35187" y="7235387"/>
              <a:ext cx="2333624" cy="233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86138" y="8130269"/>
              <a:ext cx="1312011" cy="119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686760" y="4898038"/>
              <a:ext cx="1333499" cy="838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9"/>
            <p:cNvSpPr/>
            <p:nvPr/>
          </p:nvSpPr>
          <p:spPr>
            <a:xfrm>
              <a:off x="7979617" y="8303523"/>
              <a:ext cx="245745" cy="568960"/>
            </a:xfrm>
            <a:custGeom>
              <a:rect b="b" l="l" r="r" t="t"/>
              <a:pathLst>
                <a:path extrusionOk="0" h="568959" w="245745">
                  <a:moveTo>
                    <a:pt x="0" y="568469"/>
                  </a:moveTo>
                  <a:lnTo>
                    <a:pt x="245296" y="0"/>
                  </a:lnTo>
                </a:path>
              </a:pathLst>
            </a:custGeom>
            <a:noFill/>
            <a:ln cap="flat" cmpd="sng" w="47875">
              <a:solidFill>
                <a:srgbClr val="008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8348513" y="8253033"/>
              <a:ext cx="499745" cy="27940"/>
            </a:xfrm>
            <a:custGeom>
              <a:rect b="b" l="l" r="r" t="t"/>
              <a:pathLst>
                <a:path extrusionOk="0" h="27940" w="499745">
                  <a:moveTo>
                    <a:pt x="499445" y="0"/>
                  </a:moveTo>
                  <a:lnTo>
                    <a:pt x="0" y="27568"/>
                  </a:lnTo>
                </a:path>
              </a:pathLst>
            </a:custGeom>
            <a:noFill/>
            <a:ln cap="flat" cmpd="sng" w="47600">
              <a:solidFill>
                <a:srgbClr val="008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19" name="Google Shape;219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35775" y="8153043"/>
              <a:ext cx="190770" cy="190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169924" y="8189797"/>
              <a:ext cx="190770" cy="190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29"/>
          <p:cNvSpPr txBox="1"/>
          <p:nvPr>
            <p:ph type="title"/>
          </p:nvPr>
        </p:nvSpPr>
        <p:spPr>
          <a:xfrm>
            <a:off x="481752" y="277900"/>
            <a:ext cx="32778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latin typeface="Arial"/>
                <a:ea typeface="Arial"/>
                <a:cs typeface="Arial"/>
                <a:sym typeface="Arial"/>
              </a:rPr>
              <a:t>데이터 수집/전처리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429352" y="1418016"/>
            <a:ext cx="2377440" cy="291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leaf spot 뱀눈무늬병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152400" rtl="0" algn="l">
              <a:lnSpc>
                <a:spcPct val="27954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ED6B4D"/>
                </a:solidFill>
                <a:latin typeface="Arial"/>
                <a:ea typeface="Arial"/>
                <a:cs typeface="Arial"/>
                <a:sym typeface="Arial"/>
              </a:rPr>
              <a:t>powdery mildew leaf 흰가루병 잎  </a:t>
            </a:r>
            <a:r>
              <a:rPr b="1" lang="ko" sz="1100">
                <a:solidFill>
                  <a:srgbClr val="FFDE58"/>
                </a:solidFill>
                <a:latin typeface="Arial"/>
                <a:ea typeface="Arial"/>
                <a:cs typeface="Arial"/>
                <a:sym typeface="Arial"/>
              </a:rPr>
              <a:t>gray mold 잿빛 곰팡이병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27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B573"/>
                </a:solidFill>
                <a:latin typeface="Arial"/>
                <a:ea typeface="Arial"/>
                <a:cs typeface="Arial"/>
                <a:sym typeface="Arial"/>
              </a:rPr>
              <a:t>angular leafspot 세균모무늬병  </a:t>
            </a:r>
            <a:r>
              <a:rPr b="1" lang="ko" sz="1100">
                <a:solidFill>
                  <a:srgbClr val="37B5FF"/>
                </a:solidFill>
                <a:latin typeface="Arial"/>
                <a:ea typeface="Arial"/>
                <a:cs typeface="Arial"/>
                <a:sym typeface="Arial"/>
              </a:rPr>
              <a:t>blossom blight 꽃 곰팡이병  </a:t>
            </a:r>
            <a:r>
              <a:rPr b="1" lang="ko" sz="1100">
                <a:solidFill>
                  <a:srgbClr val="5270FF"/>
                </a:solidFill>
                <a:latin typeface="Arial"/>
                <a:ea typeface="Arial"/>
                <a:cs typeface="Arial"/>
                <a:sym typeface="Arial"/>
              </a:rPr>
              <a:t>powdery mildew fruit 흰가루병 과일  </a:t>
            </a:r>
            <a:r>
              <a:rPr b="1" lang="ko" sz="1100">
                <a:solidFill>
                  <a:srgbClr val="8B52FF"/>
                </a:solidFill>
                <a:latin typeface="Arial"/>
                <a:ea typeface="Arial"/>
                <a:cs typeface="Arial"/>
                <a:sym typeface="Arial"/>
              </a:rPr>
              <a:t>anthracnose fruit rot 탄저병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>
            <a:off x="4320286" y="293796"/>
            <a:ext cx="1163955" cy="880745"/>
            <a:chOff x="8640571" y="587592"/>
            <a:chExt cx="2327910" cy="1761489"/>
          </a:xfrm>
        </p:grpSpPr>
        <p:sp>
          <p:nvSpPr>
            <p:cNvPr id="228" name="Google Shape;228;p30"/>
            <p:cNvSpPr/>
            <p:nvPr/>
          </p:nvSpPr>
          <p:spPr>
            <a:xfrm>
              <a:off x="8649419" y="605324"/>
              <a:ext cx="2305050" cy="1737995"/>
            </a:xfrm>
            <a:custGeom>
              <a:rect b="b" l="l" r="r" t="t"/>
              <a:pathLst>
                <a:path extrusionOk="0" h="1737995" w="2305050">
                  <a:moveTo>
                    <a:pt x="1245135" y="1737459"/>
                  </a:moveTo>
                  <a:lnTo>
                    <a:pt x="1198395" y="1726025"/>
                  </a:lnTo>
                  <a:lnTo>
                    <a:pt x="1157509" y="1702387"/>
                  </a:lnTo>
                  <a:lnTo>
                    <a:pt x="1121275" y="1670747"/>
                  </a:lnTo>
                  <a:lnTo>
                    <a:pt x="1087168" y="1635739"/>
                  </a:lnTo>
                  <a:lnTo>
                    <a:pt x="1052663" y="1601997"/>
                  </a:lnTo>
                  <a:lnTo>
                    <a:pt x="1015233" y="1574155"/>
                  </a:lnTo>
                  <a:lnTo>
                    <a:pt x="972353" y="1556847"/>
                  </a:lnTo>
                  <a:lnTo>
                    <a:pt x="920784" y="1554509"/>
                  </a:lnTo>
                  <a:lnTo>
                    <a:pt x="869476" y="1565752"/>
                  </a:lnTo>
                  <a:lnTo>
                    <a:pt x="818163" y="1582891"/>
                  </a:lnTo>
                  <a:lnTo>
                    <a:pt x="766577" y="1598237"/>
                  </a:lnTo>
                  <a:lnTo>
                    <a:pt x="720060" y="1604662"/>
                  </a:lnTo>
                  <a:lnTo>
                    <a:pt x="673220" y="1603145"/>
                  </a:lnTo>
                  <a:lnTo>
                    <a:pt x="627133" y="1594168"/>
                  </a:lnTo>
                  <a:lnTo>
                    <a:pt x="582874" y="1578216"/>
                  </a:lnTo>
                  <a:lnTo>
                    <a:pt x="541517" y="1555770"/>
                  </a:lnTo>
                  <a:lnTo>
                    <a:pt x="504140" y="1527314"/>
                  </a:lnTo>
                  <a:lnTo>
                    <a:pt x="471816" y="1493332"/>
                  </a:lnTo>
                  <a:lnTo>
                    <a:pt x="445621" y="1454306"/>
                  </a:lnTo>
                  <a:lnTo>
                    <a:pt x="426482" y="1410638"/>
                  </a:lnTo>
                  <a:lnTo>
                    <a:pt x="415034" y="1364391"/>
                  </a:lnTo>
                  <a:lnTo>
                    <a:pt x="402746" y="1321271"/>
                  </a:lnTo>
                  <a:lnTo>
                    <a:pt x="381065" y="1282892"/>
                  </a:lnTo>
                  <a:lnTo>
                    <a:pt x="350976" y="1250785"/>
                  </a:lnTo>
                  <a:lnTo>
                    <a:pt x="313463" y="1226484"/>
                  </a:lnTo>
                  <a:lnTo>
                    <a:pt x="288970" y="1214123"/>
                  </a:lnTo>
                  <a:lnTo>
                    <a:pt x="264888" y="1201007"/>
                  </a:lnTo>
                  <a:lnTo>
                    <a:pt x="218118" y="1172283"/>
                  </a:lnTo>
                  <a:lnTo>
                    <a:pt x="180245" y="1144954"/>
                  </a:lnTo>
                  <a:lnTo>
                    <a:pt x="144454" y="1114639"/>
                  </a:lnTo>
                  <a:lnTo>
                    <a:pt x="111309" y="1081499"/>
                  </a:lnTo>
                  <a:lnTo>
                    <a:pt x="81372" y="1045694"/>
                  </a:lnTo>
                  <a:lnTo>
                    <a:pt x="55205" y="1007386"/>
                  </a:lnTo>
                  <a:lnTo>
                    <a:pt x="33371" y="966735"/>
                  </a:lnTo>
                  <a:lnTo>
                    <a:pt x="16432" y="923900"/>
                  </a:lnTo>
                  <a:lnTo>
                    <a:pt x="4952" y="879043"/>
                  </a:lnTo>
                  <a:lnTo>
                    <a:pt x="0" y="832584"/>
                  </a:lnTo>
                  <a:lnTo>
                    <a:pt x="2113" y="785672"/>
                  </a:lnTo>
                  <a:lnTo>
                    <a:pt x="11059" y="739562"/>
                  </a:lnTo>
                  <a:lnTo>
                    <a:pt x="26603" y="695510"/>
                  </a:lnTo>
                  <a:lnTo>
                    <a:pt x="48510" y="654771"/>
                  </a:lnTo>
                  <a:lnTo>
                    <a:pt x="76546" y="618599"/>
                  </a:lnTo>
                  <a:lnTo>
                    <a:pt x="110477" y="588251"/>
                  </a:lnTo>
                  <a:lnTo>
                    <a:pt x="150069" y="564981"/>
                  </a:lnTo>
                  <a:lnTo>
                    <a:pt x="194110" y="549686"/>
                  </a:lnTo>
                  <a:lnTo>
                    <a:pt x="239738" y="541924"/>
                  </a:lnTo>
                  <a:lnTo>
                    <a:pt x="286583" y="539871"/>
                  </a:lnTo>
                  <a:lnTo>
                    <a:pt x="334271" y="541703"/>
                  </a:lnTo>
                  <a:lnTo>
                    <a:pt x="382431" y="545598"/>
                  </a:lnTo>
                  <a:lnTo>
                    <a:pt x="430690" y="549732"/>
                  </a:lnTo>
                  <a:lnTo>
                    <a:pt x="478677" y="552282"/>
                  </a:lnTo>
                  <a:lnTo>
                    <a:pt x="526020" y="551426"/>
                  </a:lnTo>
                  <a:lnTo>
                    <a:pt x="572346" y="545339"/>
                  </a:lnTo>
                  <a:lnTo>
                    <a:pt x="617283" y="532199"/>
                  </a:lnTo>
                  <a:lnTo>
                    <a:pt x="662138" y="509358"/>
                  </a:lnTo>
                  <a:lnTo>
                    <a:pt x="702054" y="479050"/>
                  </a:lnTo>
                  <a:lnTo>
                    <a:pt x="737567" y="442811"/>
                  </a:lnTo>
                  <a:lnTo>
                    <a:pt x="769214" y="402175"/>
                  </a:lnTo>
                  <a:lnTo>
                    <a:pt x="797532" y="358677"/>
                  </a:lnTo>
                  <a:lnTo>
                    <a:pt x="823058" y="313853"/>
                  </a:lnTo>
                  <a:lnTo>
                    <a:pt x="847123" y="268480"/>
                  </a:lnTo>
                  <a:lnTo>
                    <a:pt x="871437" y="223011"/>
                  </a:lnTo>
                  <a:lnTo>
                    <a:pt x="897104" y="178500"/>
                  </a:lnTo>
                  <a:lnTo>
                    <a:pt x="925230" y="135999"/>
                  </a:lnTo>
                  <a:lnTo>
                    <a:pt x="956918" y="96561"/>
                  </a:lnTo>
                  <a:lnTo>
                    <a:pt x="993274" y="61238"/>
                  </a:lnTo>
                  <a:lnTo>
                    <a:pt x="1029428" y="35818"/>
                  </a:lnTo>
                  <a:lnTo>
                    <a:pt x="1069757" y="16563"/>
                  </a:lnTo>
                  <a:lnTo>
                    <a:pt x="1112495" y="4335"/>
                  </a:lnTo>
                  <a:lnTo>
                    <a:pt x="1155875" y="0"/>
                  </a:lnTo>
                  <a:lnTo>
                    <a:pt x="1198130" y="4420"/>
                  </a:lnTo>
                  <a:lnTo>
                    <a:pt x="1237495" y="18462"/>
                  </a:lnTo>
                  <a:lnTo>
                    <a:pt x="1272203" y="42989"/>
                  </a:lnTo>
                  <a:lnTo>
                    <a:pt x="1300529" y="78313"/>
                  </a:lnTo>
                  <a:lnTo>
                    <a:pt x="1319181" y="119165"/>
                  </a:lnTo>
                  <a:lnTo>
                    <a:pt x="1330487" y="163993"/>
                  </a:lnTo>
                  <a:lnTo>
                    <a:pt x="1336778" y="211250"/>
                  </a:lnTo>
                  <a:lnTo>
                    <a:pt x="1340382" y="259383"/>
                  </a:lnTo>
                  <a:lnTo>
                    <a:pt x="1343628" y="306844"/>
                  </a:lnTo>
                  <a:lnTo>
                    <a:pt x="1350797" y="354392"/>
                  </a:lnTo>
                  <a:lnTo>
                    <a:pt x="1364732" y="401478"/>
                  </a:lnTo>
                  <a:lnTo>
                    <a:pt x="1385614" y="444590"/>
                  </a:lnTo>
                  <a:lnTo>
                    <a:pt x="1413625" y="480214"/>
                  </a:lnTo>
                  <a:lnTo>
                    <a:pt x="1448943" y="504837"/>
                  </a:lnTo>
                  <a:lnTo>
                    <a:pt x="1491749" y="514947"/>
                  </a:lnTo>
                  <a:lnTo>
                    <a:pt x="1525784" y="511466"/>
                  </a:lnTo>
                  <a:lnTo>
                    <a:pt x="1558816" y="501192"/>
                  </a:lnTo>
                  <a:lnTo>
                    <a:pt x="1591498" y="488146"/>
                  </a:lnTo>
                  <a:lnTo>
                    <a:pt x="1624486" y="476347"/>
                  </a:lnTo>
                  <a:lnTo>
                    <a:pt x="1670590" y="468039"/>
                  </a:lnTo>
                  <a:lnTo>
                    <a:pt x="1716271" y="469652"/>
                  </a:lnTo>
                  <a:lnTo>
                    <a:pt x="1760784" y="480209"/>
                  </a:lnTo>
                  <a:lnTo>
                    <a:pt x="1803385" y="498734"/>
                  </a:lnTo>
                  <a:lnTo>
                    <a:pt x="1843329" y="524251"/>
                  </a:lnTo>
                  <a:lnTo>
                    <a:pt x="1879872" y="555784"/>
                  </a:lnTo>
                  <a:lnTo>
                    <a:pt x="1912268" y="592355"/>
                  </a:lnTo>
                  <a:lnTo>
                    <a:pt x="1939773" y="632990"/>
                  </a:lnTo>
                  <a:lnTo>
                    <a:pt x="1961642" y="676711"/>
                  </a:lnTo>
                  <a:lnTo>
                    <a:pt x="1977131" y="722543"/>
                  </a:lnTo>
                  <a:lnTo>
                    <a:pt x="1986700" y="769282"/>
                  </a:lnTo>
                  <a:lnTo>
                    <a:pt x="1991710" y="816406"/>
                  </a:lnTo>
                  <a:lnTo>
                    <a:pt x="1992668" y="863807"/>
                  </a:lnTo>
                  <a:lnTo>
                    <a:pt x="1990079" y="911379"/>
                  </a:lnTo>
                  <a:lnTo>
                    <a:pt x="1984449" y="959014"/>
                  </a:lnTo>
                  <a:lnTo>
                    <a:pt x="1985504" y="988331"/>
                  </a:lnTo>
                  <a:lnTo>
                    <a:pt x="1996492" y="1014511"/>
                  </a:lnTo>
                  <a:lnTo>
                    <a:pt x="2015879" y="1035278"/>
                  </a:lnTo>
                  <a:lnTo>
                    <a:pt x="2042133" y="1048357"/>
                  </a:lnTo>
                  <a:lnTo>
                    <a:pt x="2094532" y="1067446"/>
                  </a:lnTo>
                  <a:lnTo>
                    <a:pt x="2143609" y="1093452"/>
                  </a:lnTo>
                  <a:lnTo>
                    <a:pt x="2188255" y="1126240"/>
                  </a:lnTo>
                  <a:lnTo>
                    <a:pt x="2227362" y="1165676"/>
                  </a:lnTo>
                  <a:lnTo>
                    <a:pt x="2254215" y="1202691"/>
                  </a:lnTo>
                  <a:lnTo>
                    <a:pt x="2275639" y="1243199"/>
                  </a:lnTo>
                  <a:lnTo>
                    <a:pt x="2291352" y="1286281"/>
                  </a:lnTo>
                  <a:lnTo>
                    <a:pt x="2301073" y="1331017"/>
                  </a:lnTo>
                  <a:lnTo>
                    <a:pt x="2304519" y="1376488"/>
                  </a:lnTo>
                  <a:lnTo>
                    <a:pt x="2301411" y="1421773"/>
                  </a:lnTo>
                  <a:lnTo>
                    <a:pt x="2291466" y="1465954"/>
                  </a:lnTo>
                  <a:lnTo>
                    <a:pt x="2274403" y="1508110"/>
                  </a:lnTo>
                  <a:lnTo>
                    <a:pt x="2250064" y="1546736"/>
                  </a:lnTo>
                  <a:lnTo>
                    <a:pt x="2219283" y="1580482"/>
                  </a:lnTo>
                  <a:lnTo>
                    <a:pt x="2183267" y="1608666"/>
                  </a:lnTo>
                  <a:lnTo>
                    <a:pt x="2143221" y="1630608"/>
                  </a:lnTo>
                  <a:lnTo>
                    <a:pt x="2100353" y="1645624"/>
                  </a:lnTo>
                  <a:lnTo>
                    <a:pt x="2055869" y="1653034"/>
                  </a:lnTo>
                  <a:lnTo>
                    <a:pt x="2010976" y="1652155"/>
                  </a:lnTo>
                  <a:lnTo>
                    <a:pt x="1966880" y="1642305"/>
                  </a:lnTo>
                  <a:lnTo>
                    <a:pt x="1920788" y="1622031"/>
                  </a:lnTo>
                  <a:lnTo>
                    <a:pt x="1876822" y="1596428"/>
                  </a:lnTo>
                  <a:lnTo>
                    <a:pt x="1833289" y="1570208"/>
                  </a:lnTo>
                  <a:lnTo>
                    <a:pt x="1788495" y="1548083"/>
                  </a:lnTo>
                  <a:lnTo>
                    <a:pt x="1740747" y="1534763"/>
                  </a:lnTo>
                  <a:lnTo>
                    <a:pt x="1692251" y="1533945"/>
                  </a:lnTo>
                  <a:lnTo>
                    <a:pt x="1645284" y="1544345"/>
                  </a:lnTo>
                  <a:lnTo>
                    <a:pt x="1599848" y="1563437"/>
                  </a:lnTo>
                  <a:lnTo>
                    <a:pt x="1555947" y="1588696"/>
                  </a:lnTo>
                  <a:lnTo>
                    <a:pt x="1513583" y="1617598"/>
                  </a:lnTo>
                  <a:lnTo>
                    <a:pt x="1472760" y="1647616"/>
                  </a:lnTo>
                  <a:lnTo>
                    <a:pt x="1431009" y="1676661"/>
                  </a:lnTo>
                  <a:lnTo>
                    <a:pt x="1386482" y="1702725"/>
                  </a:lnTo>
                  <a:lnTo>
                    <a:pt x="1340068" y="1723252"/>
                  </a:lnTo>
                  <a:lnTo>
                    <a:pt x="1292656" y="1735682"/>
                  </a:lnTo>
                  <a:lnTo>
                    <a:pt x="1245135" y="1737459"/>
                  </a:ln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8640571" y="587592"/>
              <a:ext cx="2327910" cy="1761489"/>
            </a:xfrm>
            <a:custGeom>
              <a:rect b="b" l="l" r="r" t="t"/>
              <a:pathLst>
                <a:path extrusionOk="0" h="1761489" w="2327909">
                  <a:moveTo>
                    <a:pt x="516396" y="578915"/>
                  </a:moveTo>
                  <a:lnTo>
                    <a:pt x="369451" y="547426"/>
                  </a:lnTo>
                  <a:lnTo>
                    <a:pt x="412907" y="543750"/>
                  </a:lnTo>
                  <a:lnTo>
                    <a:pt x="453702" y="552492"/>
                  </a:lnTo>
                  <a:lnTo>
                    <a:pt x="496875" y="548755"/>
                  </a:lnTo>
                  <a:lnTo>
                    <a:pt x="536821" y="557315"/>
                  </a:lnTo>
                  <a:lnTo>
                    <a:pt x="577533" y="553051"/>
                  </a:lnTo>
                  <a:lnTo>
                    <a:pt x="618025" y="535751"/>
                  </a:lnTo>
                  <a:lnTo>
                    <a:pt x="655228" y="517747"/>
                  </a:lnTo>
                  <a:lnTo>
                    <a:pt x="688735" y="498951"/>
                  </a:lnTo>
                  <a:lnTo>
                    <a:pt x="728268" y="455469"/>
                  </a:lnTo>
                  <a:lnTo>
                    <a:pt x="759453" y="423187"/>
                  </a:lnTo>
                  <a:lnTo>
                    <a:pt x="788923" y="377549"/>
                  </a:lnTo>
                  <a:lnTo>
                    <a:pt x="815327" y="331254"/>
                  </a:lnTo>
                  <a:lnTo>
                    <a:pt x="837315" y="297001"/>
                  </a:lnTo>
                  <a:lnTo>
                    <a:pt x="861520" y="250234"/>
                  </a:lnTo>
                  <a:lnTo>
                    <a:pt x="886591" y="203653"/>
                  </a:lnTo>
                  <a:lnTo>
                    <a:pt x="909443" y="169585"/>
                  </a:lnTo>
                  <a:lnTo>
                    <a:pt x="937780" y="123704"/>
                  </a:lnTo>
                  <a:lnTo>
                    <a:pt x="967072" y="91017"/>
                  </a:lnTo>
                  <a:lnTo>
                    <a:pt x="1000771" y="59273"/>
                  </a:lnTo>
                  <a:lnTo>
                    <a:pt x="1069607" y="22071"/>
                  </a:lnTo>
                  <a:lnTo>
                    <a:pt x="1109135" y="4565"/>
                  </a:lnTo>
                  <a:lnTo>
                    <a:pt x="1148442" y="0"/>
                  </a:lnTo>
                  <a:lnTo>
                    <a:pt x="1257707" y="23414"/>
                  </a:lnTo>
                  <a:lnTo>
                    <a:pt x="1289111" y="43132"/>
                  </a:lnTo>
                  <a:lnTo>
                    <a:pt x="1180529" y="19864"/>
                  </a:lnTo>
                  <a:lnTo>
                    <a:pt x="1136815" y="23485"/>
                  </a:lnTo>
                  <a:lnTo>
                    <a:pt x="1092535" y="39972"/>
                  </a:lnTo>
                  <a:lnTo>
                    <a:pt x="1052074" y="57279"/>
                  </a:lnTo>
                  <a:lnTo>
                    <a:pt x="1017157" y="75773"/>
                  </a:lnTo>
                  <a:lnTo>
                    <a:pt x="980169" y="106812"/>
                  </a:lnTo>
                  <a:lnTo>
                    <a:pt x="946484" y="151546"/>
                  </a:lnTo>
                  <a:lnTo>
                    <a:pt x="917308" y="197247"/>
                  </a:lnTo>
                  <a:lnTo>
                    <a:pt x="891185" y="243603"/>
                  </a:lnTo>
                  <a:lnTo>
                    <a:pt x="869323" y="277883"/>
                  </a:lnTo>
                  <a:lnTo>
                    <a:pt x="844944" y="324612"/>
                  </a:lnTo>
                  <a:lnTo>
                    <a:pt x="819255" y="371060"/>
                  </a:lnTo>
                  <a:lnTo>
                    <a:pt x="797101" y="405278"/>
                  </a:lnTo>
                  <a:lnTo>
                    <a:pt x="772566" y="438985"/>
                  </a:lnTo>
                  <a:lnTo>
                    <a:pt x="745121" y="472069"/>
                  </a:lnTo>
                  <a:lnTo>
                    <a:pt x="714242" y="504417"/>
                  </a:lnTo>
                  <a:lnTo>
                    <a:pt x="648288" y="542237"/>
                  </a:lnTo>
                  <a:lnTo>
                    <a:pt x="610380" y="560090"/>
                  </a:lnTo>
                  <a:lnTo>
                    <a:pt x="572229" y="564903"/>
                  </a:lnTo>
                  <a:lnTo>
                    <a:pt x="516396" y="578915"/>
                  </a:lnTo>
                  <a:close/>
                </a:path>
                <a:path extrusionOk="0" h="1761489" w="2327909">
                  <a:moveTo>
                    <a:pt x="1528747" y="536087"/>
                  </a:moveTo>
                  <a:lnTo>
                    <a:pt x="1458317" y="520995"/>
                  </a:lnTo>
                  <a:lnTo>
                    <a:pt x="1425577" y="500991"/>
                  </a:lnTo>
                  <a:lnTo>
                    <a:pt x="1377879" y="451804"/>
                  </a:lnTo>
                  <a:lnTo>
                    <a:pt x="1364276" y="409924"/>
                  </a:lnTo>
                  <a:lnTo>
                    <a:pt x="1351910" y="381298"/>
                  </a:lnTo>
                  <a:lnTo>
                    <a:pt x="1343974" y="327644"/>
                  </a:lnTo>
                  <a:lnTo>
                    <a:pt x="1340131" y="274867"/>
                  </a:lnTo>
                  <a:lnTo>
                    <a:pt x="1336913" y="222224"/>
                  </a:lnTo>
                  <a:lnTo>
                    <a:pt x="1330855" y="168973"/>
                  </a:lnTo>
                  <a:lnTo>
                    <a:pt x="1315829" y="126787"/>
                  </a:lnTo>
                  <a:lnTo>
                    <a:pt x="1291029" y="82508"/>
                  </a:lnTo>
                  <a:lnTo>
                    <a:pt x="1259360" y="49745"/>
                  </a:lnTo>
                  <a:lnTo>
                    <a:pt x="1221953" y="28741"/>
                  </a:lnTo>
                  <a:lnTo>
                    <a:pt x="1289111" y="43132"/>
                  </a:lnTo>
                  <a:lnTo>
                    <a:pt x="1314045" y="74452"/>
                  </a:lnTo>
                  <a:lnTo>
                    <a:pt x="1345039" y="146035"/>
                  </a:lnTo>
                  <a:lnTo>
                    <a:pt x="1352646" y="186631"/>
                  </a:lnTo>
                  <a:lnTo>
                    <a:pt x="1358803" y="226915"/>
                  </a:lnTo>
                  <a:lnTo>
                    <a:pt x="1363324" y="266849"/>
                  </a:lnTo>
                  <a:lnTo>
                    <a:pt x="1365477" y="319263"/>
                  </a:lnTo>
                  <a:lnTo>
                    <a:pt x="1372512" y="359736"/>
                  </a:lnTo>
                  <a:lnTo>
                    <a:pt x="1383694" y="401097"/>
                  </a:lnTo>
                  <a:lnTo>
                    <a:pt x="1400951" y="443760"/>
                  </a:lnTo>
                  <a:lnTo>
                    <a:pt x="1428872" y="475720"/>
                  </a:lnTo>
                  <a:lnTo>
                    <a:pt x="1441387" y="491390"/>
                  </a:lnTo>
                  <a:lnTo>
                    <a:pt x="1454968" y="507289"/>
                  </a:lnTo>
                  <a:lnTo>
                    <a:pt x="1548154" y="527258"/>
                  </a:lnTo>
                  <a:lnTo>
                    <a:pt x="1528747" y="536087"/>
                  </a:lnTo>
                  <a:close/>
                </a:path>
                <a:path extrusionOk="0" h="1761489" w="2327909">
                  <a:moveTo>
                    <a:pt x="2122124" y="1078870"/>
                  </a:moveTo>
                  <a:lnTo>
                    <a:pt x="2016989" y="1056340"/>
                  </a:lnTo>
                  <a:lnTo>
                    <a:pt x="1994270" y="1025495"/>
                  </a:lnTo>
                  <a:lnTo>
                    <a:pt x="1983732" y="984272"/>
                  </a:lnTo>
                  <a:lnTo>
                    <a:pt x="1982427" y="971004"/>
                  </a:lnTo>
                  <a:lnTo>
                    <a:pt x="1985879" y="945767"/>
                  </a:lnTo>
                  <a:lnTo>
                    <a:pt x="1986798" y="932976"/>
                  </a:lnTo>
                  <a:lnTo>
                    <a:pt x="1988971" y="907465"/>
                  </a:lnTo>
                  <a:lnTo>
                    <a:pt x="1990317" y="881776"/>
                  </a:lnTo>
                  <a:lnTo>
                    <a:pt x="1990771" y="855897"/>
                  </a:lnTo>
                  <a:lnTo>
                    <a:pt x="1990265" y="829812"/>
                  </a:lnTo>
                  <a:lnTo>
                    <a:pt x="1985319" y="789787"/>
                  </a:lnTo>
                  <a:lnTo>
                    <a:pt x="1976735" y="748983"/>
                  </a:lnTo>
                  <a:lnTo>
                    <a:pt x="1964111" y="707312"/>
                  </a:lnTo>
                  <a:lnTo>
                    <a:pt x="1947044" y="664690"/>
                  </a:lnTo>
                  <a:lnTo>
                    <a:pt x="1904742" y="603672"/>
                  </a:lnTo>
                  <a:lnTo>
                    <a:pt x="1879882" y="572368"/>
                  </a:lnTo>
                  <a:lnTo>
                    <a:pt x="1850301" y="553041"/>
                  </a:lnTo>
                  <a:lnTo>
                    <a:pt x="1822455" y="521097"/>
                  </a:lnTo>
                  <a:lnTo>
                    <a:pt x="1787771" y="513664"/>
                  </a:lnTo>
                  <a:lnTo>
                    <a:pt x="1754820" y="493615"/>
                  </a:lnTo>
                  <a:lnTo>
                    <a:pt x="1672775" y="476033"/>
                  </a:lnTo>
                  <a:lnTo>
                    <a:pt x="1775820" y="485126"/>
                  </a:lnTo>
                  <a:lnTo>
                    <a:pt x="1821318" y="507865"/>
                  </a:lnTo>
                  <a:lnTo>
                    <a:pt x="1864858" y="530183"/>
                  </a:lnTo>
                  <a:lnTo>
                    <a:pt x="1902857" y="564303"/>
                  </a:lnTo>
                  <a:lnTo>
                    <a:pt x="1937055" y="597608"/>
                  </a:lnTo>
                  <a:lnTo>
                    <a:pt x="1963870" y="642319"/>
                  </a:lnTo>
                  <a:lnTo>
                    <a:pt x="1981757" y="685117"/>
                  </a:lnTo>
                  <a:lnTo>
                    <a:pt x="1995523" y="727032"/>
                  </a:lnTo>
                  <a:lnTo>
                    <a:pt x="2005506" y="768136"/>
                  </a:lnTo>
                  <a:lnTo>
                    <a:pt x="2012042" y="808502"/>
                  </a:lnTo>
                  <a:lnTo>
                    <a:pt x="2014156" y="860908"/>
                  </a:lnTo>
                  <a:lnTo>
                    <a:pt x="2013705" y="886788"/>
                  </a:lnTo>
                  <a:lnTo>
                    <a:pt x="2011466" y="925273"/>
                  </a:lnTo>
                  <a:lnTo>
                    <a:pt x="2005618" y="975974"/>
                  </a:lnTo>
                  <a:lnTo>
                    <a:pt x="2006867" y="976241"/>
                  </a:lnTo>
                  <a:lnTo>
                    <a:pt x="2015312" y="1017016"/>
                  </a:lnTo>
                  <a:lnTo>
                    <a:pt x="2040607" y="1048413"/>
                  </a:lnTo>
                  <a:lnTo>
                    <a:pt x="2103134" y="1061812"/>
                  </a:lnTo>
                  <a:lnTo>
                    <a:pt x="2122124" y="1078870"/>
                  </a:lnTo>
                  <a:close/>
                </a:path>
                <a:path extrusionOk="0" h="1761489" w="2327909">
                  <a:moveTo>
                    <a:pt x="1548154" y="527258"/>
                  </a:moveTo>
                  <a:lnTo>
                    <a:pt x="1511092" y="519316"/>
                  </a:lnTo>
                  <a:lnTo>
                    <a:pt x="1533897" y="511214"/>
                  </a:lnTo>
                  <a:lnTo>
                    <a:pt x="1555641" y="502886"/>
                  </a:lnTo>
                  <a:lnTo>
                    <a:pt x="1576466" y="494360"/>
                  </a:lnTo>
                  <a:lnTo>
                    <a:pt x="1596448" y="485653"/>
                  </a:lnTo>
                  <a:lnTo>
                    <a:pt x="1613981" y="489411"/>
                  </a:lnTo>
                  <a:lnTo>
                    <a:pt x="1634723" y="480867"/>
                  </a:lnTo>
                  <a:lnTo>
                    <a:pt x="1656350" y="472513"/>
                  </a:lnTo>
                  <a:lnTo>
                    <a:pt x="1718868" y="485910"/>
                  </a:lnTo>
                  <a:lnTo>
                    <a:pt x="1698968" y="494634"/>
                  </a:lnTo>
                  <a:lnTo>
                    <a:pt x="1665532" y="487469"/>
                  </a:lnTo>
                  <a:lnTo>
                    <a:pt x="1646878" y="496460"/>
                  </a:lnTo>
                  <a:lnTo>
                    <a:pt x="1625765" y="504924"/>
                  </a:lnTo>
                  <a:lnTo>
                    <a:pt x="1585270" y="522223"/>
                  </a:lnTo>
                  <a:lnTo>
                    <a:pt x="1567560" y="518428"/>
                  </a:lnTo>
                  <a:lnTo>
                    <a:pt x="1548154" y="527258"/>
                  </a:lnTo>
                  <a:close/>
                </a:path>
                <a:path extrusionOk="0" h="1761489" w="2327909">
                  <a:moveTo>
                    <a:pt x="301304" y="1221204"/>
                  </a:moveTo>
                  <a:lnTo>
                    <a:pt x="242781" y="1208663"/>
                  </a:lnTo>
                  <a:lnTo>
                    <a:pt x="203042" y="1174170"/>
                  </a:lnTo>
                  <a:lnTo>
                    <a:pt x="163408" y="1152689"/>
                  </a:lnTo>
                  <a:lnTo>
                    <a:pt x="127929" y="1119109"/>
                  </a:lnTo>
                  <a:lnTo>
                    <a:pt x="94617" y="1085994"/>
                  </a:lnTo>
                  <a:lnTo>
                    <a:pt x="66808" y="1041070"/>
                  </a:lnTo>
                  <a:lnTo>
                    <a:pt x="42514" y="996899"/>
                  </a:lnTo>
                  <a:lnTo>
                    <a:pt x="22409" y="953625"/>
                  </a:lnTo>
                  <a:lnTo>
                    <a:pt x="7166" y="911394"/>
                  </a:lnTo>
                  <a:lnTo>
                    <a:pt x="0" y="857905"/>
                  </a:lnTo>
                  <a:lnTo>
                    <a:pt x="66" y="805966"/>
                  </a:lnTo>
                  <a:lnTo>
                    <a:pt x="7646" y="755637"/>
                  </a:lnTo>
                  <a:lnTo>
                    <a:pt x="23016" y="706977"/>
                  </a:lnTo>
                  <a:lnTo>
                    <a:pt x="46456" y="660047"/>
                  </a:lnTo>
                  <a:lnTo>
                    <a:pt x="75585" y="627324"/>
                  </a:lnTo>
                  <a:lnTo>
                    <a:pt x="105487" y="594767"/>
                  </a:lnTo>
                  <a:lnTo>
                    <a:pt x="172309" y="557133"/>
                  </a:lnTo>
                  <a:lnTo>
                    <a:pt x="247988" y="547374"/>
                  </a:lnTo>
                  <a:lnTo>
                    <a:pt x="330349" y="539046"/>
                  </a:lnTo>
                  <a:lnTo>
                    <a:pt x="464707" y="567838"/>
                  </a:lnTo>
                  <a:lnTo>
                    <a:pt x="409724" y="569044"/>
                  </a:lnTo>
                  <a:lnTo>
                    <a:pt x="357311" y="557813"/>
                  </a:lnTo>
                  <a:lnTo>
                    <a:pt x="249067" y="560593"/>
                  </a:lnTo>
                  <a:lnTo>
                    <a:pt x="174370" y="583551"/>
                  </a:lnTo>
                  <a:lnTo>
                    <a:pt x="140420" y="602253"/>
                  </a:lnTo>
                  <a:lnTo>
                    <a:pt x="83814" y="655064"/>
                  </a:lnTo>
                  <a:lnTo>
                    <a:pt x="64557" y="676914"/>
                  </a:lnTo>
                  <a:lnTo>
                    <a:pt x="47298" y="712181"/>
                  </a:lnTo>
                  <a:lnTo>
                    <a:pt x="34499" y="748403"/>
                  </a:lnTo>
                  <a:lnTo>
                    <a:pt x="24091" y="798126"/>
                  </a:lnTo>
                  <a:lnTo>
                    <a:pt x="23171" y="836894"/>
                  </a:lnTo>
                  <a:lnTo>
                    <a:pt x="25823" y="889415"/>
                  </a:lnTo>
                  <a:lnTo>
                    <a:pt x="36779" y="930728"/>
                  </a:lnTo>
                  <a:lnTo>
                    <a:pt x="52784" y="973123"/>
                  </a:lnTo>
                  <a:lnTo>
                    <a:pt x="73247" y="1016473"/>
                  </a:lnTo>
                  <a:lnTo>
                    <a:pt x="100237" y="1048233"/>
                  </a:lnTo>
                  <a:lnTo>
                    <a:pt x="126696" y="1079880"/>
                  </a:lnTo>
                  <a:lnTo>
                    <a:pt x="155123" y="1111948"/>
                  </a:lnTo>
                  <a:lnTo>
                    <a:pt x="185202" y="1144371"/>
                  </a:lnTo>
                  <a:lnTo>
                    <a:pt x="219281" y="1164662"/>
                  </a:lnTo>
                  <a:lnTo>
                    <a:pt x="238686" y="1181808"/>
                  </a:lnTo>
                  <a:lnTo>
                    <a:pt x="261075" y="1186606"/>
                  </a:lnTo>
                  <a:lnTo>
                    <a:pt x="301304" y="1221204"/>
                  </a:lnTo>
                  <a:close/>
                </a:path>
                <a:path extrusionOk="0" h="1761489" w="2327909">
                  <a:moveTo>
                    <a:pt x="2082984" y="1667945"/>
                  </a:moveTo>
                  <a:lnTo>
                    <a:pt x="2053154" y="1661553"/>
                  </a:lnTo>
                  <a:lnTo>
                    <a:pt x="2099915" y="1645597"/>
                  </a:lnTo>
                  <a:lnTo>
                    <a:pt x="2140813" y="1641373"/>
                  </a:lnTo>
                  <a:lnTo>
                    <a:pt x="2182832" y="1611412"/>
                  </a:lnTo>
                  <a:lnTo>
                    <a:pt x="2216992" y="1592756"/>
                  </a:lnTo>
                  <a:lnTo>
                    <a:pt x="2247617" y="1560354"/>
                  </a:lnTo>
                  <a:lnTo>
                    <a:pt x="2273709" y="1513992"/>
                  </a:lnTo>
                  <a:lnTo>
                    <a:pt x="2288577" y="1478213"/>
                  </a:lnTo>
                  <a:lnTo>
                    <a:pt x="2298109" y="1441290"/>
                  </a:lnTo>
                  <a:lnTo>
                    <a:pt x="2302506" y="1403268"/>
                  </a:lnTo>
                  <a:lnTo>
                    <a:pt x="2301965" y="1364187"/>
                  </a:lnTo>
                  <a:lnTo>
                    <a:pt x="2295274" y="1310799"/>
                  </a:lnTo>
                  <a:lnTo>
                    <a:pt x="2279538" y="1268462"/>
                  </a:lnTo>
                  <a:lnTo>
                    <a:pt x="2258084" y="1224900"/>
                  </a:lnTo>
                  <a:lnTo>
                    <a:pt x="2228916" y="1192673"/>
                  </a:lnTo>
                  <a:lnTo>
                    <a:pt x="2198023" y="1147088"/>
                  </a:lnTo>
                  <a:lnTo>
                    <a:pt x="2158087" y="1125541"/>
                  </a:lnTo>
                  <a:lnTo>
                    <a:pt x="2117755" y="1090922"/>
                  </a:lnTo>
                  <a:lnTo>
                    <a:pt x="2051306" y="1076683"/>
                  </a:lnTo>
                  <a:lnTo>
                    <a:pt x="2143519" y="1083455"/>
                  </a:lnTo>
                  <a:lnTo>
                    <a:pt x="2182542" y="1104805"/>
                  </a:lnTo>
                  <a:lnTo>
                    <a:pt x="2216813" y="1138126"/>
                  </a:lnTo>
                  <a:lnTo>
                    <a:pt x="2248210" y="1170831"/>
                  </a:lnTo>
                  <a:lnTo>
                    <a:pt x="2275953" y="1202753"/>
                  </a:lnTo>
                  <a:lnTo>
                    <a:pt x="2297391" y="1246311"/>
                  </a:lnTo>
                  <a:lnTo>
                    <a:pt x="2313891" y="1288812"/>
                  </a:lnTo>
                  <a:lnTo>
                    <a:pt x="2322293" y="1342566"/>
                  </a:lnTo>
                  <a:lnTo>
                    <a:pt x="2327423" y="1382631"/>
                  </a:lnTo>
                  <a:lnTo>
                    <a:pt x="2323460" y="1433735"/>
                  </a:lnTo>
                  <a:lnTo>
                    <a:pt x="2312566" y="1483353"/>
                  </a:lnTo>
                  <a:lnTo>
                    <a:pt x="2296905" y="1518962"/>
                  </a:lnTo>
                  <a:lnTo>
                    <a:pt x="2276508" y="1553556"/>
                  </a:lnTo>
                  <a:lnTo>
                    <a:pt x="2251424" y="1587146"/>
                  </a:lnTo>
                  <a:lnTo>
                    <a:pt x="2224617" y="1607378"/>
                  </a:lnTo>
                  <a:lnTo>
                    <a:pt x="2191065" y="1639153"/>
                  </a:lnTo>
                  <a:lnTo>
                    <a:pt x="2158807" y="1645229"/>
                  </a:lnTo>
                  <a:lnTo>
                    <a:pt x="2120811" y="1663063"/>
                  </a:lnTo>
                  <a:lnTo>
                    <a:pt x="2082984" y="1667945"/>
                  </a:lnTo>
                  <a:close/>
                </a:path>
                <a:path extrusionOk="0" h="1761489" w="2327909">
                  <a:moveTo>
                    <a:pt x="386336" y="1278390"/>
                  </a:moveTo>
                  <a:lnTo>
                    <a:pt x="343330" y="1269174"/>
                  </a:lnTo>
                  <a:lnTo>
                    <a:pt x="325667" y="1252401"/>
                  </a:lnTo>
                  <a:lnTo>
                    <a:pt x="307446" y="1235508"/>
                  </a:lnTo>
                  <a:lnTo>
                    <a:pt x="286242" y="1230964"/>
                  </a:lnTo>
                  <a:lnTo>
                    <a:pt x="265745" y="1213584"/>
                  </a:lnTo>
                  <a:lnTo>
                    <a:pt x="340943" y="1229698"/>
                  </a:lnTo>
                  <a:lnTo>
                    <a:pt x="357545" y="1246244"/>
                  </a:lnTo>
                  <a:lnTo>
                    <a:pt x="373493" y="1262650"/>
                  </a:lnTo>
                  <a:lnTo>
                    <a:pt x="386336" y="1278390"/>
                  </a:lnTo>
                  <a:close/>
                </a:path>
                <a:path extrusionOk="0" h="1761489" w="2327909">
                  <a:moveTo>
                    <a:pt x="1320383" y="1751304"/>
                  </a:moveTo>
                  <a:lnTo>
                    <a:pt x="1274720" y="1741519"/>
                  </a:lnTo>
                  <a:lnTo>
                    <a:pt x="1316409" y="1737464"/>
                  </a:lnTo>
                  <a:lnTo>
                    <a:pt x="1357956" y="1720391"/>
                  </a:lnTo>
                  <a:lnTo>
                    <a:pt x="1396343" y="1702640"/>
                  </a:lnTo>
                  <a:lnTo>
                    <a:pt x="1438534" y="1672717"/>
                  </a:lnTo>
                  <a:lnTo>
                    <a:pt x="1476219" y="1654815"/>
                  </a:lnTo>
                  <a:lnTo>
                    <a:pt x="1516014" y="1624378"/>
                  </a:lnTo>
                  <a:lnTo>
                    <a:pt x="1556553" y="1594100"/>
                  </a:lnTo>
                  <a:lnTo>
                    <a:pt x="1599131" y="1564260"/>
                  </a:lnTo>
                  <a:lnTo>
                    <a:pt x="1642381" y="1547551"/>
                  </a:lnTo>
                  <a:lnTo>
                    <a:pt x="1690260" y="1531835"/>
                  </a:lnTo>
                  <a:lnTo>
                    <a:pt x="1730694" y="1540499"/>
                  </a:lnTo>
                  <a:lnTo>
                    <a:pt x="1773992" y="1536789"/>
                  </a:lnTo>
                  <a:lnTo>
                    <a:pt x="1849882" y="1579029"/>
                  </a:lnTo>
                  <a:lnTo>
                    <a:pt x="1713625" y="1549830"/>
                  </a:lnTo>
                  <a:lnTo>
                    <a:pt x="1669556" y="1566363"/>
                  </a:lnTo>
                  <a:lnTo>
                    <a:pt x="1631490" y="1571194"/>
                  </a:lnTo>
                  <a:lnTo>
                    <a:pt x="1591124" y="1601509"/>
                  </a:lnTo>
                  <a:lnTo>
                    <a:pt x="1556126" y="1619985"/>
                  </a:lnTo>
                  <a:lnTo>
                    <a:pt x="1515716" y="1650291"/>
                  </a:lnTo>
                  <a:lnTo>
                    <a:pt x="1474659" y="1680458"/>
                  </a:lnTo>
                  <a:lnTo>
                    <a:pt x="1432151" y="1710314"/>
                  </a:lnTo>
                  <a:lnTo>
                    <a:pt x="1390050" y="1727268"/>
                  </a:lnTo>
                  <a:lnTo>
                    <a:pt x="1344892" y="1743568"/>
                  </a:lnTo>
                  <a:lnTo>
                    <a:pt x="1320383" y="1751304"/>
                  </a:lnTo>
                  <a:close/>
                </a:path>
                <a:path extrusionOk="0" h="1761489" w="2327909">
                  <a:moveTo>
                    <a:pt x="2043247" y="1672418"/>
                  </a:moveTo>
                  <a:lnTo>
                    <a:pt x="1957832" y="1654115"/>
                  </a:lnTo>
                  <a:lnTo>
                    <a:pt x="1801031" y="1568560"/>
                  </a:lnTo>
                  <a:lnTo>
                    <a:pt x="1849882" y="1579029"/>
                  </a:lnTo>
                  <a:lnTo>
                    <a:pt x="1966274" y="1642936"/>
                  </a:lnTo>
                  <a:lnTo>
                    <a:pt x="2082984" y="1667945"/>
                  </a:lnTo>
                  <a:lnTo>
                    <a:pt x="2043247" y="1672418"/>
                  </a:lnTo>
                  <a:close/>
                </a:path>
                <a:path extrusionOk="0" h="1761489" w="2327909">
                  <a:moveTo>
                    <a:pt x="666462" y="1624162"/>
                  </a:moveTo>
                  <a:lnTo>
                    <a:pt x="621241" y="1614472"/>
                  </a:lnTo>
                  <a:lnTo>
                    <a:pt x="579320" y="1592500"/>
                  </a:lnTo>
                  <a:lnTo>
                    <a:pt x="538992" y="1570870"/>
                  </a:lnTo>
                  <a:lnTo>
                    <a:pt x="503876" y="1537368"/>
                  </a:lnTo>
                  <a:lnTo>
                    <a:pt x="472266" y="1504618"/>
                  </a:lnTo>
                  <a:lnTo>
                    <a:pt x="445118" y="1472823"/>
                  </a:lnTo>
                  <a:lnTo>
                    <a:pt x="426048" y="1429772"/>
                  </a:lnTo>
                  <a:lnTo>
                    <a:pt x="421050" y="1402724"/>
                  </a:lnTo>
                  <a:lnTo>
                    <a:pt x="414725" y="1388380"/>
                  </a:lnTo>
                  <a:lnTo>
                    <a:pt x="410990" y="1361603"/>
                  </a:lnTo>
                  <a:lnTo>
                    <a:pt x="403118" y="1346928"/>
                  </a:lnTo>
                  <a:lnTo>
                    <a:pt x="397353" y="1319716"/>
                  </a:lnTo>
                  <a:lnTo>
                    <a:pt x="387291" y="1304572"/>
                  </a:lnTo>
                  <a:lnTo>
                    <a:pt x="375745" y="1289109"/>
                  </a:lnTo>
                  <a:lnTo>
                    <a:pt x="362863" y="1273360"/>
                  </a:lnTo>
                  <a:lnTo>
                    <a:pt x="400776" y="1281485"/>
                  </a:lnTo>
                  <a:lnTo>
                    <a:pt x="411432" y="1296757"/>
                  </a:lnTo>
                  <a:lnTo>
                    <a:pt x="418247" y="1324194"/>
                  </a:lnTo>
                  <a:lnTo>
                    <a:pt x="426942" y="1339045"/>
                  </a:lnTo>
                  <a:lnTo>
                    <a:pt x="433511" y="1353441"/>
                  </a:lnTo>
                  <a:lnTo>
                    <a:pt x="436437" y="1380045"/>
                  </a:lnTo>
                  <a:lnTo>
                    <a:pt x="442188" y="1394266"/>
                  </a:lnTo>
                  <a:lnTo>
                    <a:pt x="455406" y="1436063"/>
                  </a:lnTo>
                  <a:lnTo>
                    <a:pt x="473835" y="1478977"/>
                  </a:lnTo>
                  <a:lnTo>
                    <a:pt x="499620" y="1510479"/>
                  </a:lnTo>
                  <a:lnTo>
                    <a:pt x="529581" y="1542876"/>
                  </a:lnTo>
                  <a:lnTo>
                    <a:pt x="595417" y="1582961"/>
                  </a:lnTo>
                  <a:lnTo>
                    <a:pt x="767795" y="1619901"/>
                  </a:lnTo>
                  <a:lnTo>
                    <a:pt x="746900" y="1628411"/>
                  </a:lnTo>
                  <a:lnTo>
                    <a:pt x="708955" y="1620280"/>
                  </a:lnTo>
                  <a:lnTo>
                    <a:pt x="666462" y="1624162"/>
                  </a:lnTo>
                  <a:close/>
                </a:path>
                <a:path extrusionOk="0" h="1761489" w="2327909">
                  <a:moveTo>
                    <a:pt x="767795" y="1619901"/>
                  </a:moveTo>
                  <a:lnTo>
                    <a:pt x="710497" y="1607622"/>
                  </a:lnTo>
                  <a:lnTo>
                    <a:pt x="750531" y="1603213"/>
                  </a:lnTo>
                  <a:lnTo>
                    <a:pt x="788990" y="1598466"/>
                  </a:lnTo>
                  <a:lnTo>
                    <a:pt x="829201" y="1581106"/>
                  </a:lnTo>
                  <a:lnTo>
                    <a:pt x="867114" y="1576242"/>
                  </a:lnTo>
                  <a:lnTo>
                    <a:pt x="909155" y="1559275"/>
                  </a:lnTo>
                  <a:lnTo>
                    <a:pt x="950410" y="1555127"/>
                  </a:lnTo>
                  <a:lnTo>
                    <a:pt x="1027099" y="1571561"/>
                  </a:lnTo>
                  <a:lnTo>
                    <a:pt x="1057960" y="1591162"/>
                  </a:lnTo>
                  <a:lnTo>
                    <a:pt x="955743" y="1569258"/>
                  </a:lnTo>
                  <a:lnTo>
                    <a:pt x="912552" y="1572991"/>
                  </a:lnTo>
                  <a:lnTo>
                    <a:pt x="868752" y="1589581"/>
                  </a:lnTo>
                  <a:lnTo>
                    <a:pt x="826754" y="1606558"/>
                  </a:lnTo>
                  <a:lnTo>
                    <a:pt x="788690" y="1611390"/>
                  </a:lnTo>
                  <a:lnTo>
                    <a:pt x="767795" y="1619901"/>
                  </a:lnTo>
                  <a:close/>
                </a:path>
                <a:path extrusionOk="0" h="1761489" w="2327909">
                  <a:moveTo>
                    <a:pt x="1244852" y="1761095"/>
                  </a:moveTo>
                  <a:lnTo>
                    <a:pt x="1206185" y="1752809"/>
                  </a:lnTo>
                  <a:lnTo>
                    <a:pt x="1172265" y="1732552"/>
                  </a:lnTo>
                  <a:lnTo>
                    <a:pt x="1142881" y="1700279"/>
                  </a:lnTo>
                  <a:lnTo>
                    <a:pt x="1112497" y="1680779"/>
                  </a:lnTo>
                  <a:lnTo>
                    <a:pt x="1087393" y="1649423"/>
                  </a:lnTo>
                  <a:lnTo>
                    <a:pt x="1058752" y="1630297"/>
                  </a:lnTo>
                  <a:lnTo>
                    <a:pt x="1031163" y="1598408"/>
                  </a:lnTo>
                  <a:lnTo>
                    <a:pt x="998571" y="1578436"/>
                  </a:lnTo>
                  <a:lnTo>
                    <a:pt x="1057960" y="1591162"/>
                  </a:lnTo>
                  <a:lnTo>
                    <a:pt x="1084364" y="1622797"/>
                  </a:lnTo>
                  <a:lnTo>
                    <a:pt x="1112135" y="1641737"/>
                  </a:lnTo>
                  <a:lnTo>
                    <a:pt x="1137788" y="1673210"/>
                  </a:lnTo>
                  <a:lnTo>
                    <a:pt x="1164881" y="1704993"/>
                  </a:lnTo>
                  <a:lnTo>
                    <a:pt x="1196545" y="1724767"/>
                  </a:lnTo>
                  <a:lnTo>
                    <a:pt x="1320383" y="1751304"/>
                  </a:lnTo>
                  <a:lnTo>
                    <a:pt x="1295874" y="1759040"/>
                  </a:lnTo>
                  <a:lnTo>
                    <a:pt x="1244852" y="1761095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230" name="Google Shape;230;p30"/>
          <p:cNvGrpSpPr/>
          <p:nvPr/>
        </p:nvGrpSpPr>
        <p:grpSpPr>
          <a:xfrm>
            <a:off x="7358316" y="50634"/>
            <a:ext cx="1199832" cy="854710"/>
            <a:chOff x="14716631" y="101267"/>
            <a:chExt cx="2399665" cy="1709420"/>
          </a:xfrm>
        </p:grpSpPr>
        <p:sp>
          <p:nvSpPr>
            <p:cNvPr id="231" name="Google Shape;231;p30"/>
            <p:cNvSpPr/>
            <p:nvPr/>
          </p:nvSpPr>
          <p:spPr>
            <a:xfrm>
              <a:off x="14730554" y="117739"/>
              <a:ext cx="2376805" cy="1689100"/>
            </a:xfrm>
            <a:custGeom>
              <a:rect b="b" l="l" r="r" t="t"/>
              <a:pathLst>
                <a:path extrusionOk="0" h="1689100" w="2376805">
                  <a:moveTo>
                    <a:pt x="1552298" y="1541053"/>
                  </a:moveTo>
                  <a:lnTo>
                    <a:pt x="1505284" y="1551304"/>
                  </a:lnTo>
                  <a:lnTo>
                    <a:pt x="1458170" y="1548020"/>
                  </a:lnTo>
                  <a:lnTo>
                    <a:pt x="1411723" y="1535504"/>
                  </a:lnTo>
                  <a:lnTo>
                    <a:pt x="1365709" y="1519028"/>
                  </a:lnTo>
                  <a:lnTo>
                    <a:pt x="1319892" y="1503864"/>
                  </a:lnTo>
                  <a:lnTo>
                    <a:pt x="1274038" y="1495286"/>
                  </a:lnTo>
                  <a:lnTo>
                    <a:pt x="1227913" y="1498564"/>
                  </a:lnTo>
                  <a:lnTo>
                    <a:pt x="1180555" y="1519108"/>
                  </a:lnTo>
                  <a:lnTo>
                    <a:pt x="1139395" y="1551739"/>
                  </a:lnTo>
                  <a:lnTo>
                    <a:pt x="1100819" y="1589669"/>
                  </a:lnTo>
                  <a:lnTo>
                    <a:pt x="1061211" y="1626108"/>
                  </a:lnTo>
                  <a:lnTo>
                    <a:pt x="1022240" y="1652306"/>
                  </a:lnTo>
                  <a:lnTo>
                    <a:pt x="979491" y="1671511"/>
                  </a:lnTo>
                  <a:lnTo>
                    <a:pt x="934143" y="1683683"/>
                  </a:lnTo>
                  <a:lnTo>
                    <a:pt x="887374" y="1688785"/>
                  </a:lnTo>
                  <a:lnTo>
                    <a:pt x="840362" y="1686779"/>
                  </a:lnTo>
                  <a:lnTo>
                    <a:pt x="794285" y="1677626"/>
                  </a:lnTo>
                  <a:lnTo>
                    <a:pt x="750322" y="1661289"/>
                  </a:lnTo>
                  <a:lnTo>
                    <a:pt x="709652" y="1637729"/>
                  </a:lnTo>
                  <a:lnTo>
                    <a:pt x="673282" y="1606900"/>
                  </a:lnTo>
                  <a:lnTo>
                    <a:pt x="642689" y="1570377"/>
                  </a:lnTo>
                  <a:lnTo>
                    <a:pt x="612715" y="1537032"/>
                  </a:lnTo>
                  <a:lnTo>
                    <a:pt x="576383" y="1512071"/>
                  </a:lnTo>
                  <a:lnTo>
                    <a:pt x="535252" y="1496438"/>
                  </a:lnTo>
                  <a:lnTo>
                    <a:pt x="490878" y="1491077"/>
                  </a:lnTo>
                  <a:lnTo>
                    <a:pt x="463445" y="1490727"/>
                  </a:lnTo>
                  <a:lnTo>
                    <a:pt x="436049" y="1489517"/>
                  </a:lnTo>
                  <a:lnTo>
                    <a:pt x="381417" y="1484247"/>
                  </a:lnTo>
                  <a:lnTo>
                    <a:pt x="335390" y="1476324"/>
                  </a:lnTo>
                  <a:lnTo>
                    <a:pt x="289923" y="1464804"/>
                  </a:lnTo>
                  <a:lnTo>
                    <a:pt x="245592" y="1449584"/>
                  </a:lnTo>
                  <a:lnTo>
                    <a:pt x="202973" y="1430562"/>
                  </a:lnTo>
                  <a:lnTo>
                    <a:pt x="162643" y="1407634"/>
                  </a:lnTo>
                  <a:lnTo>
                    <a:pt x="125176" y="1380699"/>
                  </a:lnTo>
                  <a:lnTo>
                    <a:pt x="91149" y="1349652"/>
                  </a:lnTo>
                  <a:lnTo>
                    <a:pt x="61138" y="1314393"/>
                  </a:lnTo>
                  <a:lnTo>
                    <a:pt x="36288" y="1274827"/>
                  </a:lnTo>
                  <a:lnTo>
                    <a:pt x="17588" y="1231751"/>
                  </a:lnTo>
                  <a:lnTo>
                    <a:pt x="5378" y="1186396"/>
                  </a:lnTo>
                  <a:lnTo>
                    <a:pt x="0" y="1139993"/>
                  </a:lnTo>
                  <a:lnTo>
                    <a:pt x="1793" y="1093772"/>
                  </a:lnTo>
                  <a:lnTo>
                    <a:pt x="11098" y="1048963"/>
                  </a:lnTo>
                  <a:lnTo>
                    <a:pt x="28257" y="1006798"/>
                  </a:lnTo>
                  <a:lnTo>
                    <a:pt x="53610" y="968506"/>
                  </a:lnTo>
                  <a:lnTo>
                    <a:pt x="86462" y="935427"/>
                  </a:lnTo>
                  <a:lnTo>
                    <a:pt x="124047" y="908417"/>
                  </a:lnTo>
                  <a:lnTo>
                    <a:pt x="165232" y="886002"/>
                  </a:lnTo>
                  <a:lnTo>
                    <a:pt x="208882" y="866708"/>
                  </a:lnTo>
                  <a:lnTo>
                    <a:pt x="253861" y="849060"/>
                  </a:lnTo>
                  <a:lnTo>
                    <a:pt x="299034" y="831584"/>
                  </a:lnTo>
                  <a:lnTo>
                    <a:pt x="343267" y="812804"/>
                  </a:lnTo>
                  <a:lnTo>
                    <a:pt x="385425" y="791246"/>
                  </a:lnTo>
                  <a:lnTo>
                    <a:pt x="424373" y="765435"/>
                  </a:lnTo>
                  <a:lnTo>
                    <a:pt x="458976" y="733898"/>
                  </a:lnTo>
                  <a:lnTo>
                    <a:pt x="489246" y="693680"/>
                  </a:lnTo>
                  <a:lnTo>
                    <a:pt x="511800" y="648923"/>
                  </a:lnTo>
                  <a:lnTo>
                    <a:pt x="527793" y="600771"/>
                  </a:lnTo>
                  <a:lnTo>
                    <a:pt x="538382" y="550365"/>
                  </a:lnTo>
                  <a:lnTo>
                    <a:pt x="544724" y="498851"/>
                  </a:lnTo>
                  <a:lnTo>
                    <a:pt x="547975" y="447371"/>
                  </a:lnTo>
                  <a:lnTo>
                    <a:pt x="549672" y="396039"/>
                  </a:lnTo>
                  <a:lnTo>
                    <a:pt x="551551" y="344512"/>
                  </a:lnTo>
                  <a:lnTo>
                    <a:pt x="555067" y="293251"/>
                  </a:lnTo>
                  <a:lnTo>
                    <a:pt x="561673" y="242716"/>
                  </a:lnTo>
                  <a:lnTo>
                    <a:pt x="572826" y="193369"/>
                  </a:lnTo>
                  <a:lnTo>
                    <a:pt x="589979" y="145669"/>
                  </a:lnTo>
                  <a:lnTo>
                    <a:pt x="611299" y="106956"/>
                  </a:lnTo>
                  <a:lnTo>
                    <a:pt x="639077" y="71948"/>
                  </a:lnTo>
                  <a:lnTo>
                    <a:pt x="672105" y="42195"/>
                  </a:lnTo>
                  <a:lnTo>
                    <a:pt x="709175" y="19252"/>
                  </a:lnTo>
                  <a:lnTo>
                    <a:pt x="749080" y="4669"/>
                  </a:lnTo>
                  <a:lnTo>
                    <a:pt x="790613" y="0"/>
                  </a:lnTo>
                  <a:lnTo>
                    <a:pt x="832565" y="6795"/>
                  </a:lnTo>
                  <a:lnTo>
                    <a:pt x="873526" y="26093"/>
                  </a:lnTo>
                  <a:lnTo>
                    <a:pt x="908221" y="54606"/>
                  </a:lnTo>
                  <a:lnTo>
                    <a:pt x="938063" y="89917"/>
                  </a:lnTo>
                  <a:lnTo>
                    <a:pt x="964465" y="129611"/>
                  </a:lnTo>
                  <a:lnTo>
                    <a:pt x="988839" y="171273"/>
                  </a:lnTo>
                  <a:lnTo>
                    <a:pt x="1012596" y="212488"/>
                  </a:lnTo>
                  <a:lnTo>
                    <a:pt x="1039915" y="252059"/>
                  </a:lnTo>
                  <a:lnTo>
                    <a:pt x="1073111" y="288244"/>
                  </a:lnTo>
                  <a:lnTo>
                    <a:pt x="1110803" y="317808"/>
                  </a:lnTo>
                  <a:lnTo>
                    <a:pt x="1151611" y="337514"/>
                  </a:lnTo>
                  <a:lnTo>
                    <a:pt x="1194154" y="344128"/>
                  </a:lnTo>
                  <a:lnTo>
                    <a:pt x="1237052" y="334415"/>
                  </a:lnTo>
                  <a:lnTo>
                    <a:pt x="1266102" y="316342"/>
                  </a:lnTo>
                  <a:lnTo>
                    <a:pt x="1291268" y="292608"/>
                  </a:lnTo>
                  <a:lnTo>
                    <a:pt x="1314902" y="266535"/>
                  </a:lnTo>
                  <a:lnTo>
                    <a:pt x="1339359" y="241450"/>
                  </a:lnTo>
                  <a:lnTo>
                    <a:pt x="1377132" y="213741"/>
                  </a:lnTo>
                  <a:lnTo>
                    <a:pt x="1418882" y="195131"/>
                  </a:lnTo>
                  <a:lnTo>
                    <a:pt x="1463510" y="185070"/>
                  </a:lnTo>
                  <a:lnTo>
                    <a:pt x="1509918" y="183007"/>
                  </a:lnTo>
                  <a:lnTo>
                    <a:pt x="1557010" y="188393"/>
                  </a:lnTo>
                  <a:lnTo>
                    <a:pt x="1603687" y="200677"/>
                  </a:lnTo>
                  <a:lnTo>
                    <a:pt x="1648852" y="219309"/>
                  </a:lnTo>
                  <a:lnTo>
                    <a:pt x="1691406" y="243739"/>
                  </a:lnTo>
                  <a:lnTo>
                    <a:pt x="1730252" y="273417"/>
                  </a:lnTo>
                  <a:lnTo>
                    <a:pt x="1764293" y="307793"/>
                  </a:lnTo>
                  <a:lnTo>
                    <a:pt x="1793413" y="345582"/>
                  </a:lnTo>
                  <a:lnTo>
                    <a:pt x="1818607" y="385720"/>
                  </a:lnTo>
                  <a:lnTo>
                    <a:pt x="1840282" y="427887"/>
                  </a:lnTo>
                  <a:lnTo>
                    <a:pt x="1858845" y="471764"/>
                  </a:lnTo>
                  <a:lnTo>
                    <a:pt x="1874704" y="517033"/>
                  </a:lnTo>
                  <a:lnTo>
                    <a:pt x="1888525" y="542909"/>
                  </a:lnTo>
                  <a:lnTo>
                    <a:pt x="1909892" y="561605"/>
                  </a:lnTo>
                  <a:lnTo>
                    <a:pt x="1936430" y="571750"/>
                  </a:lnTo>
                  <a:lnTo>
                    <a:pt x="1965760" y="571973"/>
                  </a:lnTo>
                  <a:lnTo>
                    <a:pt x="2021219" y="566114"/>
                  </a:lnTo>
                  <a:lnTo>
                    <a:pt x="2076731" y="567929"/>
                  </a:lnTo>
                  <a:lnTo>
                    <a:pt x="2131240" y="577783"/>
                  </a:lnTo>
                  <a:lnTo>
                    <a:pt x="2183692" y="596041"/>
                  </a:lnTo>
                  <a:lnTo>
                    <a:pt x="2224071" y="617505"/>
                  </a:lnTo>
                  <a:lnTo>
                    <a:pt x="2261106" y="644492"/>
                  </a:lnTo>
                  <a:lnTo>
                    <a:pt x="2294141" y="676299"/>
                  </a:lnTo>
                  <a:lnTo>
                    <a:pt x="2322518" y="712223"/>
                  </a:lnTo>
                  <a:lnTo>
                    <a:pt x="2345581" y="751561"/>
                  </a:lnTo>
                  <a:lnTo>
                    <a:pt x="2362674" y="793612"/>
                  </a:lnTo>
                  <a:lnTo>
                    <a:pt x="2373139" y="837673"/>
                  </a:lnTo>
                  <a:lnTo>
                    <a:pt x="2376320" y="883040"/>
                  </a:lnTo>
                  <a:lnTo>
                    <a:pt x="2371414" y="928430"/>
                  </a:lnTo>
                  <a:lnTo>
                    <a:pt x="2358577" y="972265"/>
                  </a:lnTo>
                  <a:lnTo>
                    <a:pt x="2338595" y="1013402"/>
                  </a:lnTo>
                  <a:lnTo>
                    <a:pt x="2312251" y="1050699"/>
                  </a:lnTo>
                  <a:lnTo>
                    <a:pt x="2280331" y="1083014"/>
                  </a:lnTo>
                  <a:lnTo>
                    <a:pt x="2243618" y="1109204"/>
                  </a:lnTo>
                  <a:lnTo>
                    <a:pt x="2202899" y="1128127"/>
                  </a:lnTo>
                  <a:lnTo>
                    <a:pt x="2158956" y="1138641"/>
                  </a:lnTo>
                  <a:lnTo>
                    <a:pt x="2108642" y="1140665"/>
                  </a:lnTo>
                  <a:lnTo>
                    <a:pt x="2057900" y="1136968"/>
                  </a:lnTo>
                  <a:lnTo>
                    <a:pt x="2007275" y="1132527"/>
                  </a:lnTo>
                  <a:lnTo>
                    <a:pt x="1957315" y="1132318"/>
                  </a:lnTo>
                  <a:lnTo>
                    <a:pt x="1908568" y="1141317"/>
                  </a:lnTo>
                  <a:lnTo>
                    <a:pt x="1864638" y="1161877"/>
                  </a:lnTo>
                  <a:lnTo>
                    <a:pt x="1827008" y="1191844"/>
                  </a:lnTo>
                  <a:lnTo>
                    <a:pt x="1794570" y="1228948"/>
                  </a:lnTo>
                  <a:lnTo>
                    <a:pt x="1766220" y="1270919"/>
                  </a:lnTo>
                  <a:lnTo>
                    <a:pt x="1740849" y="1315487"/>
                  </a:lnTo>
                  <a:lnTo>
                    <a:pt x="1717353" y="1360383"/>
                  </a:lnTo>
                  <a:lnTo>
                    <a:pt x="1692596" y="1404811"/>
                  </a:lnTo>
                  <a:lnTo>
                    <a:pt x="1664037" y="1447780"/>
                  </a:lnTo>
                  <a:lnTo>
                    <a:pt x="1631350" y="1486603"/>
                  </a:lnTo>
                  <a:lnTo>
                    <a:pt x="1594212" y="1518589"/>
                  </a:lnTo>
                  <a:lnTo>
                    <a:pt x="1552298" y="1541053"/>
                  </a:ln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4716631" y="101267"/>
              <a:ext cx="2399665" cy="1709420"/>
            </a:xfrm>
            <a:custGeom>
              <a:rect b="b" l="l" r="r" t="t"/>
              <a:pathLst>
                <a:path extrusionOk="0" h="1709420" w="2399665">
                  <a:moveTo>
                    <a:pt x="387036" y="824595"/>
                  </a:moveTo>
                  <a:lnTo>
                    <a:pt x="241189" y="860828"/>
                  </a:lnTo>
                  <a:lnTo>
                    <a:pt x="278617" y="838444"/>
                  </a:lnTo>
                  <a:lnTo>
                    <a:pt x="319107" y="828385"/>
                  </a:lnTo>
                  <a:lnTo>
                    <a:pt x="356255" y="806070"/>
                  </a:lnTo>
                  <a:lnTo>
                    <a:pt x="395902" y="796220"/>
                  </a:lnTo>
                  <a:lnTo>
                    <a:pt x="430608" y="774512"/>
                  </a:lnTo>
                  <a:lnTo>
                    <a:pt x="459390" y="741190"/>
                  </a:lnTo>
                  <a:lnTo>
                    <a:pt x="484909" y="708678"/>
                  </a:lnTo>
                  <a:lnTo>
                    <a:pt x="506760" y="677077"/>
                  </a:lnTo>
                  <a:lnTo>
                    <a:pt x="523185" y="620653"/>
                  </a:lnTo>
                  <a:lnTo>
                    <a:pt x="537027" y="577956"/>
                  </a:lnTo>
                  <a:lnTo>
                    <a:pt x="543464" y="524012"/>
                  </a:lnTo>
                  <a:lnTo>
                    <a:pt x="546858" y="470825"/>
                  </a:lnTo>
                  <a:lnTo>
                    <a:pt x="551572" y="430396"/>
                  </a:lnTo>
                  <a:lnTo>
                    <a:pt x="552783" y="377751"/>
                  </a:lnTo>
                  <a:lnTo>
                    <a:pt x="554853" y="324892"/>
                  </a:lnTo>
                  <a:lnTo>
                    <a:pt x="560425" y="284250"/>
                  </a:lnTo>
                  <a:lnTo>
                    <a:pt x="565738" y="230586"/>
                  </a:lnTo>
                  <a:lnTo>
                    <a:pt x="577701" y="188356"/>
                  </a:lnTo>
                  <a:lnTo>
                    <a:pt x="594039" y="145039"/>
                  </a:lnTo>
                  <a:lnTo>
                    <a:pt x="639548" y="81388"/>
                  </a:lnTo>
                  <a:lnTo>
                    <a:pt x="667375" y="48303"/>
                  </a:lnTo>
                  <a:lnTo>
                    <a:pt x="700685" y="26942"/>
                  </a:lnTo>
                  <a:lnTo>
                    <a:pt x="809134" y="0"/>
                  </a:lnTo>
                  <a:lnTo>
                    <a:pt x="846006" y="3925"/>
                  </a:lnTo>
                  <a:lnTo>
                    <a:pt x="738235" y="30699"/>
                  </a:lnTo>
                  <a:lnTo>
                    <a:pt x="700551" y="53147"/>
                  </a:lnTo>
                  <a:lnTo>
                    <a:pt x="668008" y="87404"/>
                  </a:lnTo>
                  <a:lnTo>
                    <a:pt x="639256" y="120719"/>
                  </a:lnTo>
                  <a:lnTo>
                    <a:pt x="616006" y="152667"/>
                  </a:lnTo>
                  <a:lnTo>
                    <a:pt x="596404" y="196795"/>
                  </a:lnTo>
                  <a:lnTo>
                    <a:pt x="585783" y="251778"/>
                  </a:lnTo>
                  <a:lnTo>
                    <a:pt x="579638" y="305649"/>
                  </a:lnTo>
                  <a:lnTo>
                    <a:pt x="576523" y="358767"/>
                  </a:lnTo>
                  <a:lnTo>
                    <a:pt x="571934" y="399165"/>
                  </a:lnTo>
                  <a:lnTo>
                    <a:pt x="570550" y="451853"/>
                  </a:lnTo>
                  <a:lnTo>
                    <a:pt x="567866" y="504864"/>
                  </a:lnTo>
                  <a:lnTo>
                    <a:pt x="562988" y="545334"/>
                  </a:lnTo>
                  <a:lnTo>
                    <a:pt x="555745" y="586392"/>
                  </a:lnTo>
                  <a:lnTo>
                    <a:pt x="545615" y="628166"/>
                  </a:lnTo>
                  <a:lnTo>
                    <a:pt x="532077" y="670788"/>
                  </a:lnTo>
                  <a:lnTo>
                    <a:pt x="489427" y="733728"/>
                  </a:lnTo>
                  <a:lnTo>
                    <a:pt x="463209" y="766413"/>
                  </a:lnTo>
                  <a:lnTo>
                    <a:pt x="431046" y="787489"/>
                  </a:lnTo>
                  <a:lnTo>
                    <a:pt x="387036" y="824595"/>
                  </a:lnTo>
                  <a:close/>
                </a:path>
                <a:path extrusionOk="0" h="1709420" w="2399665">
                  <a:moveTo>
                    <a:pt x="1277763" y="341588"/>
                  </a:moveTo>
                  <a:lnTo>
                    <a:pt x="1207859" y="358955"/>
                  </a:lnTo>
                  <a:lnTo>
                    <a:pt x="1169660" y="355358"/>
                  </a:lnTo>
                  <a:lnTo>
                    <a:pt x="1136829" y="350429"/>
                  </a:lnTo>
                  <a:lnTo>
                    <a:pt x="1105208" y="332112"/>
                  </a:lnTo>
                  <a:lnTo>
                    <a:pt x="1074597" y="300459"/>
                  </a:lnTo>
                  <a:lnTo>
                    <a:pt x="1050917" y="280170"/>
                  </a:lnTo>
                  <a:lnTo>
                    <a:pt x="1020228" y="235450"/>
                  </a:lnTo>
                  <a:lnTo>
                    <a:pt x="993600" y="189721"/>
                  </a:lnTo>
                  <a:lnTo>
                    <a:pt x="967594" y="143838"/>
                  </a:lnTo>
                  <a:lnTo>
                    <a:pt x="938768" y="98655"/>
                  </a:lnTo>
                  <a:lnTo>
                    <a:pt x="906744" y="67352"/>
                  </a:lnTo>
                  <a:lnTo>
                    <a:pt x="865019" y="38460"/>
                  </a:lnTo>
                  <a:lnTo>
                    <a:pt x="822181" y="22930"/>
                  </a:lnTo>
                  <a:lnTo>
                    <a:pt x="779349" y="20485"/>
                  </a:lnTo>
                  <a:lnTo>
                    <a:pt x="846006" y="3925"/>
                  </a:lnTo>
                  <a:lnTo>
                    <a:pt x="882160" y="21115"/>
                  </a:lnTo>
                  <a:lnTo>
                    <a:pt x="941440" y="71819"/>
                  </a:lnTo>
                  <a:lnTo>
                    <a:pt x="966100" y="104951"/>
                  </a:lnTo>
                  <a:lnTo>
                    <a:pt x="989320" y="138440"/>
                  </a:lnTo>
                  <a:lnTo>
                    <a:pt x="1010917" y="172333"/>
                  </a:lnTo>
                  <a:lnTo>
                    <a:pt x="1035867" y="218478"/>
                  </a:lnTo>
                  <a:lnTo>
                    <a:pt x="1059959" y="251751"/>
                  </a:lnTo>
                  <a:lnTo>
                    <a:pt x="1088167" y="284002"/>
                  </a:lnTo>
                  <a:lnTo>
                    <a:pt x="1122405" y="314754"/>
                  </a:lnTo>
                  <a:lnTo>
                    <a:pt x="1161524" y="331208"/>
                  </a:lnTo>
                  <a:lnTo>
                    <a:pt x="1179649" y="339791"/>
                  </a:lnTo>
                  <a:lnTo>
                    <a:pt x="1198832" y="348111"/>
                  </a:lnTo>
                  <a:lnTo>
                    <a:pt x="1291322" y="325134"/>
                  </a:lnTo>
                  <a:lnTo>
                    <a:pt x="1277763" y="341588"/>
                  </a:lnTo>
                  <a:close/>
                </a:path>
                <a:path extrusionOk="0" h="1709420" w="2399665">
                  <a:moveTo>
                    <a:pt x="2049213" y="568688"/>
                  </a:moveTo>
                  <a:lnTo>
                    <a:pt x="1944863" y="594612"/>
                  </a:lnTo>
                  <a:lnTo>
                    <a:pt x="1926893" y="585990"/>
                  </a:lnTo>
                  <a:lnTo>
                    <a:pt x="1910907" y="576876"/>
                  </a:lnTo>
                  <a:lnTo>
                    <a:pt x="1897430" y="567138"/>
                  </a:lnTo>
                  <a:lnTo>
                    <a:pt x="1883338" y="544467"/>
                  </a:lnTo>
                  <a:lnTo>
                    <a:pt x="1876340" y="533119"/>
                  </a:lnTo>
                  <a:lnTo>
                    <a:pt x="1868359" y="508930"/>
                  </a:lnTo>
                  <a:lnTo>
                    <a:pt x="1863568" y="497034"/>
                  </a:lnTo>
                  <a:lnTo>
                    <a:pt x="1844248" y="449490"/>
                  </a:lnTo>
                  <a:lnTo>
                    <a:pt x="1821383" y="402826"/>
                  </a:lnTo>
                  <a:lnTo>
                    <a:pt x="1799364" y="369038"/>
                  </a:lnTo>
                  <a:lnTo>
                    <a:pt x="1773734" y="336147"/>
                  </a:lnTo>
                  <a:lnTo>
                    <a:pt x="1744095" y="304252"/>
                  </a:lnTo>
                  <a:lnTo>
                    <a:pt x="1710046" y="273453"/>
                  </a:lnTo>
                  <a:lnTo>
                    <a:pt x="1645247" y="237207"/>
                  </a:lnTo>
                  <a:lnTo>
                    <a:pt x="1609166" y="219999"/>
                  </a:lnTo>
                  <a:lnTo>
                    <a:pt x="1574103" y="215623"/>
                  </a:lnTo>
                  <a:lnTo>
                    <a:pt x="1535059" y="199151"/>
                  </a:lnTo>
                  <a:lnTo>
                    <a:pt x="1500634" y="207704"/>
                  </a:lnTo>
                  <a:lnTo>
                    <a:pt x="1462225" y="204159"/>
                  </a:lnTo>
                  <a:lnTo>
                    <a:pt x="1380793" y="224390"/>
                  </a:lnTo>
                  <a:lnTo>
                    <a:pt x="1394384" y="207927"/>
                  </a:lnTo>
                  <a:lnTo>
                    <a:pt x="1477365" y="187312"/>
                  </a:lnTo>
                  <a:lnTo>
                    <a:pt x="1528227" y="187762"/>
                  </a:lnTo>
                  <a:lnTo>
                    <a:pt x="1577145" y="188696"/>
                  </a:lnTo>
                  <a:lnTo>
                    <a:pt x="1626266" y="202664"/>
                  </a:lnTo>
                  <a:lnTo>
                    <a:pt x="1671615" y="217570"/>
                  </a:lnTo>
                  <a:lnTo>
                    <a:pt x="1715340" y="245966"/>
                  </a:lnTo>
                  <a:lnTo>
                    <a:pt x="1750203" y="276563"/>
                  </a:lnTo>
                  <a:lnTo>
                    <a:pt x="1780976" y="308176"/>
                  </a:lnTo>
                  <a:lnTo>
                    <a:pt x="1807995" y="340722"/>
                  </a:lnTo>
                  <a:lnTo>
                    <a:pt x="1831591" y="374118"/>
                  </a:lnTo>
                  <a:lnTo>
                    <a:pt x="1856503" y="420273"/>
                  </a:lnTo>
                  <a:lnTo>
                    <a:pt x="1877519" y="467396"/>
                  </a:lnTo>
                  <a:lnTo>
                    <a:pt x="1891305" y="503229"/>
                  </a:lnTo>
                  <a:lnTo>
                    <a:pt x="1899357" y="527401"/>
                  </a:lnTo>
                  <a:lnTo>
                    <a:pt x="1900598" y="527093"/>
                  </a:lnTo>
                  <a:lnTo>
                    <a:pt x="1926089" y="560018"/>
                  </a:lnTo>
                  <a:lnTo>
                    <a:pt x="1962601" y="577119"/>
                  </a:lnTo>
                  <a:lnTo>
                    <a:pt x="2024661" y="561702"/>
                  </a:lnTo>
                  <a:lnTo>
                    <a:pt x="2049213" y="568688"/>
                  </a:lnTo>
                  <a:close/>
                </a:path>
                <a:path extrusionOk="0" h="1709420" w="2399665">
                  <a:moveTo>
                    <a:pt x="1291322" y="325134"/>
                  </a:moveTo>
                  <a:lnTo>
                    <a:pt x="1254536" y="334272"/>
                  </a:lnTo>
                  <a:lnTo>
                    <a:pt x="1271468" y="316980"/>
                  </a:lnTo>
                  <a:lnTo>
                    <a:pt x="1287346" y="299949"/>
                  </a:lnTo>
                  <a:lnTo>
                    <a:pt x="1302313" y="283145"/>
                  </a:lnTo>
                  <a:lnTo>
                    <a:pt x="1316442" y="266549"/>
                  </a:lnTo>
                  <a:lnTo>
                    <a:pt x="1333844" y="262226"/>
                  </a:lnTo>
                  <a:lnTo>
                    <a:pt x="1348729" y="245442"/>
                  </a:lnTo>
                  <a:lnTo>
                    <a:pt x="1364490" y="228440"/>
                  </a:lnTo>
                  <a:lnTo>
                    <a:pt x="1426541" y="213024"/>
                  </a:lnTo>
                  <a:lnTo>
                    <a:pt x="1412493" y="229601"/>
                  </a:lnTo>
                  <a:lnTo>
                    <a:pt x="1379307" y="237845"/>
                  </a:lnTo>
                  <a:lnTo>
                    <a:pt x="1366496" y="254114"/>
                  </a:lnTo>
                  <a:lnTo>
                    <a:pt x="1351243" y="270989"/>
                  </a:lnTo>
                  <a:lnTo>
                    <a:pt x="1322458" y="304312"/>
                  </a:lnTo>
                  <a:lnTo>
                    <a:pt x="1304880" y="308679"/>
                  </a:lnTo>
                  <a:lnTo>
                    <a:pt x="1291322" y="325134"/>
                  </a:lnTo>
                  <a:close/>
                </a:path>
                <a:path extrusionOk="0" h="1709420" w="2399665">
                  <a:moveTo>
                    <a:pt x="475823" y="1496098"/>
                  </a:moveTo>
                  <a:lnTo>
                    <a:pt x="417737" y="1510528"/>
                  </a:lnTo>
                  <a:lnTo>
                    <a:pt x="366888" y="1496989"/>
                  </a:lnTo>
                  <a:lnTo>
                    <a:pt x="321847" y="1495093"/>
                  </a:lnTo>
                  <a:lnTo>
                    <a:pt x="275226" y="1480503"/>
                  </a:lnTo>
                  <a:lnTo>
                    <a:pt x="230757" y="1465378"/>
                  </a:lnTo>
                  <a:lnTo>
                    <a:pt x="186046" y="1437228"/>
                  </a:lnTo>
                  <a:lnTo>
                    <a:pt x="144823" y="1408211"/>
                  </a:lnTo>
                  <a:lnTo>
                    <a:pt x="107758" y="1378161"/>
                  </a:lnTo>
                  <a:lnTo>
                    <a:pt x="75520" y="1346912"/>
                  </a:lnTo>
                  <a:lnTo>
                    <a:pt x="45594" y="1302002"/>
                  </a:lnTo>
                  <a:lnTo>
                    <a:pt x="22847" y="1255309"/>
                  </a:lnTo>
                  <a:lnTo>
                    <a:pt x="7557" y="1206763"/>
                  </a:lnTo>
                  <a:lnTo>
                    <a:pt x="0" y="1156297"/>
                  </a:lnTo>
                  <a:lnTo>
                    <a:pt x="452" y="1103840"/>
                  </a:lnTo>
                  <a:lnTo>
                    <a:pt x="12253" y="1061650"/>
                  </a:lnTo>
                  <a:lnTo>
                    <a:pt x="24822" y="1019269"/>
                  </a:lnTo>
                  <a:lnTo>
                    <a:pt x="68333" y="956116"/>
                  </a:lnTo>
                  <a:lnTo>
                    <a:pt x="132040" y="914117"/>
                  </a:lnTo>
                  <a:lnTo>
                    <a:pt x="202379" y="870470"/>
                  </a:lnTo>
                  <a:lnTo>
                    <a:pt x="335734" y="837340"/>
                  </a:lnTo>
                  <a:lnTo>
                    <a:pt x="286865" y="862567"/>
                  </a:lnTo>
                  <a:lnTo>
                    <a:pt x="234844" y="875491"/>
                  </a:lnTo>
                  <a:lnTo>
                    <a:pt x="138814" y="925520"/>
                  </a:lnTo>
                  <a:lnTo>
                    <a:pt x="81784" y="978946"/>
                  </a:lnTo>
                  <a:lnTo>
                    <a:pt x="59494" y="1010656"/>
                  </a:lnTo>
                  <a:lnTo>
                    <a:pt x="31827" y="1082959"/>
                  </a:lnTo>
                  <a:lnTo>
                    <a:pt x="24121" y="1111046"/>
                  </a:lnTo>
                  <a:lnTo>
                    <a:pt x="24101" y="1150309"/>
                  </a:lnTo>
                  <a:lnTo>
                    <a:pt x="28507" y="1188473"/>
                  </a:lnTo>
                  <a:lnTo>
                    <a:pt x="40990" y="1237716"/>
                  </a:lnTo>
                  <a:lnTo>
                    <a:pt x="57185" y="1272950"/>
                  </a:lnTo>
                  <a:lnTo>
                    <a:pt x="82631" y="1318973"/>
                  </a:lnTo>
                  <a:lnTo>
                    <a:pt x="110615" y="1351279"/>
                  </a:lnTo>
                  <a:lnTo>
                    <a:pt x="143610" y="1382340"/>
                  </a:lnTo>
                  <a:lnTo>
                    <a:pt x="181031" y="1412302"/>
                  </a:lnTo>
                  <a:lnTo>
                    <a:pt x="219225" y="1428985"/>
                  </a:lnTo>
                  <a:lnTo>
                    <a:pt x="256893" y="1445799"/>
                  </a:lnTo>
                  <a:lnTo>
                    <a:pt x="296514" y="1462128"/>
                  </a:lnTo>
                  <a:lnTo>
                    <a:pt x="337775" y="1478050"/>
                  </a:lnTo>
                  <a:lnTo>
                    <a:pt x="377303" y="1481315"/>
                  </a:lnTo>
                  <a:lnTo>
                    <a:pt x="402267" y="1488200"/>
                  </a:lnTo>
                  <a:lnTo>
                    <a:pt x="424488" y="1482679"/>
                  </a:lnTo>
                  <a:lnTo>
                    <a:pt x="475823" y="1496098"/>
                  </a:lnTo>
                  <a:close/>
                </a:path>
                <a:path extrusionOk="0" h="1709420" w="2399665">
                  <a:moveTo>
                    <a:pt x="2272714" y="1115121"/>
                  </a:moveTo>
                  <a:lnTo>
                    <a:pt x="2243107" y="1122477"/>
                  </a:lnTo>
                  <a:lnTo>
                    <a:pt x="2278112" y="1087608"/>
                  </a:lnTo>
                  <a:lnTo>
                    <a:pt x="2313002" y="1065854"/>
                  </a:lnTo>
                  <a:lnTo>
                    <a:pt x="2337598" y="1020486"/>
                  </a:lnTo>
                  <a:lnTo>
                    <a:pt x="2360096" y="988724"/>
                  </a:lnTo>
                  <a:lnTo>
                    <a:pt x="2373383" y="946165"/>
                  </a:lnTo>
                  <a:lnTo>
                    <a:pt x="2376467" y="893055"/>
                  </a:lnTo>
                  <a:lnTo>
                    <a:pt x="2374114" y="854381"/>
                  </a:lnTo>
                  <a:lnTo>
                    <a:pt x="2366465" y="817023"/>
                  </a:lnTo>
                  <a:lnTo>
                    <a:pt x="2353719" y="780932"/>
                  </a:lnTo>
                  <a:lnTo>
                    <a:pt x="2336072" y="746058"/>
                  </a:lnTo>
                  <a:lnTo>
                    <a:pt x="2306618" y="701031"/>
                  </a:lnTo>
                  <a:lnTo>
                    <a:pt x="2273890" y="669904"/>
                  </a:lnTo>
                  <a:lnTo>
                    <a:pt x="2235486" y="640186"/>
                  </a:lnTo>
                  <a:lnTo>
                    <a:pt x="2195130" y="624040"/>
                  </a:lnTo>
                  <a:lnTo>
                    <a:pt x="2147358" y="596650"/>
                  </a:lnTo>
                  <a:lnTo>
                    <a:pt x="2102017" y="594828"/>
                  </a:lnTo>
                  <a:lnTo>
                    <a:pt x="2050580" y="581435"/>
                  </a:lnTo>
                  <a:lnTo>
                    <a:pt x="1984627" y="597819"/>
                  </a:lnTo>
                  <a:lnTo>
                    <a:pt x="1971315" y="588041"/>
                  </a:lnTo>
                  <a:lnTo>
                    <a:pt x="2070448" y="563413"/>
                  </a:lnTo>
                  <a:lnTo>
                    <a:pt x="2114882" y="565460"/>
                  </a:lnTo>
                  <a:lnTo>
                    <a:pt x="2160304" y="580348"/>
                  </a:lnTo>
                  <a:lnTo>
                    <a:pt x="2202874" y="595944"/>
                  </a:lnTo>
                  <a:lnTo>
                    <a:pt x="2241816" y="612442"/>
                  </a:lnTo>
                  <a:lnTo>
                    <a:pt x="2280203" y="642163"/>
                  </a:lnTo>
                  <a:lnTo>
                    <a:pt x="2313690" y="673102"/>
                  </a:lnTo>
                  <a:lnTo>
                    <a:pt x="2344843" y="717707"/>
                  </a:lnTo>
                  <a:lnTo>
                    <a:pt x="2367044" y="751449"/>
                  </a:lnTo>
                  <a:lnTo>
                    <a:pt x="2385923" y="799103"/>
                  </a:lnTo>
                  <a:lnTo>
                    <a:pt x="2397924" y="848466"/>
                  </a:lnTo>
                  <a:lnTo>
                    <a:pt x="2399490" y="887335"/>
                  </a:lnTo>
                  <a:lnTo>
                    <a:pt x="2396354" y="927372"/>
                  </a:lnTo>
                  <a:lnTo>
                    <a:pt x="2388568" y="968565"/>
                  </a:lnTo>
                  <a:lnTo>
                    <a:pt x="2373367" y="998513"/>
                  </a:lnTo>
                  <a:lnTo>
                    <a:pt x="2357176" y="1041794"/>
                  </a:lnTo>
                  <a:lnTo>
                    <a:pt x="2330861" y="1061417"/>
                  </a:lnTo>
                  <a:lnTo>
                    <a:pt x="2304556" y="1094125"/>
                  </a:lnTo>
                  <a:lnTo>
                    <a:pt x="2272714" y="1115121"/>
                  </a:lnTo>
                  <a:close/>
                </a:path>
                <a:path extrusionOk="0" h="1709420" w="2399665">
                  <a:moveTo>
                    <a:pt x="577330" y="1510138"/>
                  </a:moveTo>
                  <a:lnTo>
                    <a:pt x="534645" y="1520743"/>
                  </a:lnTo>
                  <a:lnTo>
                    <a:pt x="511410" y="1513429"/>
                  </a:lnTo>
                  <a:lnTo>
                    <a:pt x="487623" y="1506253"/>
                  </a:lnTo>
                  <a:lnTo>
                    <a:pt x="466577" y="1511481"/>
                  </a:lnTo>
                  <a:lnTo>
                    <a:pt x="440530" y="1504866"/>
                  </a:lnTo>
                  <a:lnTo>
                    <a:pt x="515166" y="1486324"/>
                  </a:lnTo>
                  <a:lnTo>
                    <a:pt x="537347" y="1493899"/>
                  </a:lnTo>
                  <a:lnTo>
                    <a:pt x="558879" y="1501636"/>
                  </a:lnTo>
                  <a:lnTo>
                    <a:pt x="577330" y="1510138"/>
                  </a:lnTo>
                  <a:close/>
                </a:path>
                <a:path extrusionOk="0" h="1709420" w="2399665">
                  <a:moveTo>
                    <a:pt x="1624170" y="1524876"/>
                  </a:moveTo>
                  <a:lnTo>
                    <a:pt x="1578848" y="1536135"/>
                  </a:lnTo>
                  <a:lnTo>
                    <a:pt x="1614522" y="1514187"/>
                  </a:lnTo>
                  <a:lnTo>
                    <a:pt x="1644353" y="1480604"/>
                  </a:lnTo>
                  <a:lnTo>
                    <a:pt x="1671046" y="1447800"/>
                  </a:lnTo>
                  <a:lnTo>
                    <a:pt x="1695813" y="1402389"/>
                  </a:lnTo>
                  <a:lnTo>
                    <a:pt x="1721810" y="1369758"/>
                  </a:lnTo>
                  <a:lnTo>
                    <a:pt x="1744198" y="1324938"/>
                  </a:lnTo>
                  <a:lnTo>
                    <a:pt x="1767325" y="1279935"/>
                  </a:lnTo>
                  <a:lnTo>
                    <a:pt x="1792475" y="1234429"/>
                  </a:lnTo>
                  <a:lnTo>
                    <a:pt x="1823996" y="1200426"/>
                  </a:lnTo>
                  <a:lnTo>
                    <a:pt x="1860110" y="1165281"/>
                  </a:lnTo>
                  <a:lnTo>
                    <a:pt x="1900242" y="1155311"/>
                  </a:lnTo>
                  <a:lnTo>
                    <a:pt x="1937514" y="1132966"/>
                  </a:lnTo>
                  <a:lnTo>
                    <a:pt x="2024244" y="1137591"/>
                  </a:lnTo>
                  <a:lnTo>
                    <a:pt x="1889004" y="1171189"/>
                  </a:lnTo>
                  <a:lnTo>
                    <a:pt x="1856670" y="1205394"/>
                  </a:lnTo>
                  <a:lnTo>
                    <a:pt x="1824592" y="1226450"/>
                  </a:lnTo>
                  <a:lnTo>
                    <a:pt x="1801638" y="1271410"/>
                  </a:lnTo>
                  <a:lnTo>
                    <a:pt x="1778307" y="1303379"/>
                  </a:lnTo>
                  <a:lnTo>
                    <a:pt x="1755309" y="1348350"/>
                  </a:lnTo>
                  <a:lnTo>
                    <a:pt x="1731668" y="1393482"/>
                  </a:lnTo>
                  <a:lnTo>
                    <a:pt x="1706587" y="1438971"/>
                  </a:lnTo>
                  <a:lnTo>
                    <a:pt x="1676207" y="1472690"/>
                  </a:lnTo>
                  <a:lnTo>
                    <a:pt x="1642793" y="1507163"/>
                  </a:lnTo>
                  <a:lnTo>
                    <a:pt x="1624170" y="1524876"/>
                  </a:lnTo>
                  <a:close/>
                </a:path>
                <a:path extrusionOk="0" h="1709420" w="2399665">
                  <a:moveTo>
                    <a:pt x="2238977" y="1136589"/>
                  </a:moveTo>
                  <a:lnTo>
                    <a:pt x="2154201" y="1157650"/>
                  </a:lnTo>
                  <a:lnTo>
                    <a:pt x="1975757" y="1149637"/>
                  </a:lnTo>
                  <a:lnTo>
                    <a:pt x="2024244" y="1137591"/>
                  </a:lnTo>
                  <a:lnTo>
                    <a:pt x="2156876" y="1143899"/>
                  </a:lnTo>
                  <a:lnTo>
                    <a:pt x="2272714" y="1115121"/>
                  </a:lnTo>
                  <a:lnTo>
                    <a:pt x="2238977" y="1136589"/>
                  </a:lnTo>
                  <a:close/>
                </a:path>
                <a:path extrusionOk="0" h="1709420" w="2399665">
                  <a:moveTo>
                    <a:pt x="980836" y="1697787"/>
                  </a:moveTo>
                  <a:lnTo>
                    <a:pt x="935952" y="1708938"/>
                  </a:lnTo>
                  <a:lnTo>
                    <a:pt x="888641" y="1707606"/>
                  </a:lnTo>
                  <a:lnTo>
                    <a:pt x="842911" y="1705880"/>
                  </a:lnTo>
                  <a:lnTo>
                    <a:pt x="796651" y="1691201"/>
                  </a:lnTo>
                  <a:lnTo>
                    <a:pt x="753870" y="1675657"/>
                  </a:lnTo>
                  <a:lnTo>
                    <a:pt x="715518" y="1659013"/>
                  </a:lnTo>
                  <a:lnTo>
                    <a:pt x="679481" y="1628707"/>
                  </a:lnTo>
                  <a:lnTo>
                    <a:pt x="663113" y="1606602"/>
                  </a:lnTo>
                  <a:lnTo>
                    <a:pt x="651132" y="1596492"/>
                  </a:lnTo>
                  <a:lnTo>
                    <a:pt x="636019" y="1574074"/>
                  </a:lnTo>
                  <a:lnTo>
                    <a:pt x="622503" y="1564346"/>
                  </a:lnTo>
                  <a:lnTo>
                    <a:pt x="605374" y="1542430"/>
                  </a:lnTo>
                  <a:lnTo>
                    <a:pt x="589685" y="1533241"/>
                  </a:lnTo>
                  <a:lnTo>
                    <a:pt x="572521" y="1524419"/>
                  </a:lnTo>
                  <a:lnTo>
                    <a:pt x="554032" y="1515926"/>
                  </a:lnTo>
                  <a:lnTo>
                    <a:pt x="591662" y="1506578"/>
                  </a:lnTo>
                  <a:lnTo>
                    <a:pt x="607942" y="1515620"/>
                  </a:lnTo>
                  <a:lnTo>
                    <a:pt x="626112" y="1537278"/>
                  </a:lnTo>
                  <a:lnTo>
                    <a:pt x="640446" y="1546803"/>
                  </a:lnTo>
                  <a:lnTo>
                    <a:pt x="652669" y="1556852"/>
                  </a:lnTo>
                  <a:lnTo>
                    <a:pt x="666980" y="1579469"/>
                  </a:lnTo>
                  <a:lnTo>
                    <a:pt x="678391" y="1589720"/>
                  </a:lnTo>
                  <a:lnTo>
                    <a:pt x="708620" y="1621468"/>
                  </a:lnTo>
                  <a:lnTo>
                    <a:pt x="744021" y="1651932"/>
                  </a:lnTo>
                  <a:lnTo>
                    <a:pt x="781019" y="1668912"/>
                  </a:lnTo>
                  <a:lnTo>
                    <a:pt x="822164" y="1684863"/>
                  </a:lnTo>
                  <a:lnTo>
                    <a:pt x="898914" y="1691967"/>
                  </a:lnTo>
                  <a:lnTo>
                    <a:pt x="1070005" y="1649463"/>
                  </a:lnTo>
                  <a:lnTo>
                    <a:pt x="1054969" y="1666284"/>
                  </a:lnTo>
                  <a:lnTo>
                    <a:pt x="1017308" y="1675640"/>
                  </a:lnTo>
                  <a:lnTo>
                    <a:pt x="980836" y="1697787"/>
                  </a:lnTo>
                  <a:close/>
                </a:path>
                <a:path extrusionOk="0" h="1709420" w="2399665">
                  <a:moveTo>
                    <a:pt x="1070005" y="1649463"/>
                  </a:moveTo>
                  <a:lnTo>
                    <a:pt x="1013136" y="1663591"/>
                  </a:lnTo>
                  <a:lnTo>
                    <a:pt x="1047167" y="1642051"/>
                  </a:lnTo>
                  <a:lnTo>
                    <a:pt x="1079636" y="1620898"/>
                  </a:lnTo>
                  <a:lnTo>
                    <a:pt x="1108139" y="1587645"/>
                  </a:lnTo>
                  <a:lnTo>
                    <a:pt x="1140066" y="1566627"/>
                  </a:lnTo>
                  <a:lnTo>
                    <a:pt x="1170387" y="1532922"/>
                  </a:lnTo>
                  <a:lnTo>
                    <a:pt x="1205630" y="1511081"/>
                  </a:lnTo>
                  <a:lnTo>
                    <a:pt x="1281747" y="1492171"/>
                  </a:lnTo>
                  <a:lnTo>
                    <a:pt x="1318080" y="1496230"/>
                  </a:lnTo>
                  <a:lnTo>
                    <a:pt x="1216627" y="1521435"/>
                  </a:lnTo>
                  <a:lnTo>
                    <a:pt x="1179462" y="1543754"/>
                  </a:lnTo>
                  <a:lnTo>
                    <a:pt x="1147395" y="1577892"/>
                  </a:lnTo>
                  <a:lnTo>
                    <a:pt x="1117118" y="1611586"/>
                  </a:lnTo>
                  <a:lnTo>
                    <a:pt x="1085041" y="1632641"/>
                  </a:lnTo>
                  <a:lnTo>
                    <a:pt x="1070005" y="1649463"/>
                  </a:lnTo>
                  <a:close/>
                </a:path>
                <a:path extrusionOk="0" h="1709420" w="2399665">
                  <a:moveTo>
                    <a:pt x="1560610" y="1566839"/>
                  </a:moveTo>
                  <a:lnTo>
                    <a:pt x="1522231" y="1576373"/>
                  </a:lnTo>
                  <a:lnTo>
                    <a:pt x="1482861" y="1573068"/>
                  </a:lnTo>
                  <a:lnTo>
                    <a:pt x="1442290" y="1556975"/>
                  </a:lnTo>
                  <a:lnTo>
                    <a:pt x="1406430" y="1552798"/>
                  </a:lnTo>
                  <a:lnTo>
                    <a:pt x="1370106" y="1535650"/>
                  </a:lnTo>
                  <a:lnTo>
                    <a:pt x="1335976" y="1531043"/>
                  </a:lnTo>
                  <a:lnTo>
                    <a:pt x="1297187" y="1514507"/>
                  </a:lnTo>
                  <a:lnTo>
                    <a:pt x="1259135" y="1510874"/>
                  </a:lnTo>
                  <a:lnTo>
                    <a:pt x="1318080" y="1496230"/>
                  </a:lnTo>
                  <a:lnTo>
                    <a:pt x="1355694" y="1513058"/>
                  </a:lnTo>
                  <a:lnTo>
                    <a:pt x="1388961" y="1517879"/>
                  </a:lnTo>
                  <a:lnTo>
                    <a:pt x="1425828" y="1534892"/>
                  </a:lnTo>
                  <a:lnTo>
                    <a:pt x="1464126" y="1551550"/>
                  </a:lnTo>
                  <a:lnTo>
                    <a:pt x="1501257" y="1555412"/>
                  </a:lnTo>
                  <a:lnTo>
                    <a:pt x="1624170" y="1524876"/>
                  </a:lnTo>
                  <a:lnTo>
                    <a:pt x="1605547" y="1542589"/>
                  </a:lnTo>
                  <a:lnTo>
                    <a:pt x="1560610" y="1566839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233" name="Google Shape;233;p30"/>
          <p:cNvGrpSpPr/>
          <p:nvPr/>
        </p:nvGrpSpPr>
        <p:grpSpPr>
          <a:xfrm>
            <a:off x="162612" y="1895639"/>
            <a:ext cx="4311650" cy="3247861"/>
            <a:chOff x="325223" y="3791277"/>
            <a:chExt cx="8623299" cy="6495722"/>
          </a:xfrm>
        </p:grpSpPr>
        <p:pic>
          <p:nvPicPr>
            <p:cNvPr id="234" name="Google Shape;23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5223" y="3791277"/>
              <a:ext cx="8623299" cy="4207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6126" y="7716794"/>
              <a:ext cx="1270235" cy="25702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6684" y="1926685"/>
            <a:ext cx="4165985" cy="203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30"/>
          <p:cNvGrpSpPr/>
          <p:nvPr/>
        </p:nvGrpSpPr>
        <p:grpSpPr>
          <a:xfrm>
            <a:off x="3854242" y="4322650"/>
            <a:ext cx="408622" cy="647382"/>
            <a:chOff x="7708483" y="8645299"/>
            <a:chExt cx="817244" cy="1294765"/>
          </a:xfrm>
        </p:grpSpPr>
        <p:sp>
          <p:nvSpPr>
            <p:cNvPr id="238" name="Google Shape;238;p30"/>
            <p:cNvSpPr/>
            <p:nvPr/>
          </p:nvSpPr>
          <p:spPr>
            <a:xfrm>
              <a:off x="7708483" y="8645299"/>
              <a:ext cx="817244" cy="1294765"/>
            </a:xfrm>
            <a:custGeom>
              <a:rect b="b" l="l" r="r" t="t"/>
              <a:pathLst>
                <a:path extrusionOk="0" h="1294765" w="817245">
                  <a:moveTo>
                    <a:pt x="570874" y="1294188"/>
                  </a:moveTo>
                  <a:lnTo>
                    <a:pt x="525175" y="1292453"/>
                  </a:lnTo>
                  <a:lnTo>
                    <a:pt x="475984" y="1286400"/>
                  </a:lnTo>
                  <a:lnTo>
                    <a:pt x="406460" y="1275640"/>
                  </a:lnTo>
                  <a:lnTo>
                    <a:pt x="363487" y="1265067"/>
                  </a:lnTo>
                  <a:lnTo>
                    <a:pt x="317072" y="1248626"/>
                  </a:lnTo>
                  <a:lnTo>
                    <a:pt x="268738" y="1224509"/>
                  </a:lnTo>
                  <a:lnTo>
                    <a:pt x="220009" y="1190911"/>
                  </a:lnTo>
                  <a:lnTo>
                    <a:pt x="167806" y="1143274"/>
                  </a:lnTo>
                  <a:lnTo>
                    <a:pt x="124896" y="1093622"/>
                  </a:lnTo>
                  <a:lnTo>
                    <a:pt x="90414" y="1043938"/>
                  </a:lnTo>
                  <a:lnTo>
                    <a:pt x="63495" y="996207"/>
                  </a:lnTo>
                  <a:lnTo>
                    <a:pt x="43273" y="952412"/>
                  </a:lnTo>
                  <a:lnTo>
                    <a:pt x="28884" y="914537"/>
                  </a:lnTo>
                  <a:lnTo>
                    <a:pt x="14145" y="864485"/>
                  </a:lnTo>
                  <a:lnTo>
                    <a:pt x="4815" y="813668"/>
                  </a:lnTo>
                  <a:lnTo>
                    <a:pt x="940" y="770689"/>
                  </a:lnTo>
                  <a:lnTo>
                    <a:pt x="0" y="716197"/>
                  </a:lnTo>
                  <a:lnTo>
                    <a:pt x="3799" y="650342"/>
                  </a:lnTo>
                  <a:lnTo>
                    <a:pt x="14145" y="573276"/>
                  </a:lnTo>
                  <a:lnTo>
                    <a:pt x="25107" y="513680"/>
                  </a:lnTo>
                  <a:lnTo>
                    <a:pt x="33101" y="474823"/>
                  </a:lnTo>
                  <a:lnTo>
                    <a:pt x="43102" y="431166"/>
                  </a:lnTo>
                  <a:lnTo>
                    <a:pt x="55253" y="384153"/>
                  </a:lnTo>
                  <a:lnTo>
                    <a:pt x="69739" y="335021"/>
                  </a:lnTo>
                  <a:lnTo>
                    <a:pt x="86747" y="285007"/>
                  </a:lnTo>
                  <a:lnTo>
                    <a:pt x="106460" y="235350"/>
                  </a:lnTo>
                  <a:lnTo>
                    <a:pt x="129066" y="187287"/>
                  </a:lnTo>
                  <a:lnTo>
                    <a:pt x="154748" y="142055"/>
                  </a:lnTo>
                  <a:lnTo>
                    <a:pt x="183694" y="100893"/>
                  </a:lnTo>
                  <a:lnTo>
                    <a:pt x="216087" y="65039"/>
                  </a:lnTo>
                  <a:lnTo>
                    <a:pt x="252113" y="35728"/>
                  </a:lnTo>
                  <a:lnTo>
                    <a:pt x="291958" y="14201"/>
                  </a:lnTo>
                  <a:lnTo>
                    <a:pt x="335807" y="1693"/>
                  </a:lnTo>
                  <a:lnTo>
                    <a:pt x="390702" y="0"/>
                  </a:lnTo>
                  <a:lnTo>
                    <a:pt x="443696" y="11371"/>
                  </a:lnTo>
                  <a:lnTo>
                    <a:pt x="493842" y="32720"/>
                  </a:lnTo>
                  <a:lnTo>
                    <a:pt x="540192" y="60959"/>
                  </a:lnTo>
                  <a:lnTo>
                    <a:pt x="581799" y="92998"/>
                  </a:lnTo>
                  <a:lnTo>
                    <a:pt x="617716" y="125752"/>
                  </a:lnTo>
                  <a:lnTo>
                    <a:pt x="646995" y="156131"/>
                  </a:lnTo>
                  <a:lnTo>
                    <a:pt x="681848" y="197413"/>
                  </a:lnTo>
                  <a:lnTo>
                    <a:pt x="728481" y="259994"/>
                  </a:lnTo>
                  <a:lnTo>
                    <a:pt x="754095" y="301775"/>
                  </a:lnTo>
                  <a:lnTo>
                    <a:pt x="776961" y="349113"/>
                  </a:lnTo>
                  <a:lnTo>
                    <a:pt x="793869" y="400928"/>
                  </a:lnTo>
                  <a:lnTo>
                    <a:pt x="801609" y="456143"/>
                  </a:lnTo>
                  <a:lnTo>
                    <a:pt x="796969" y="513680"/>
                  </a:lnTo>
                  <a:lnTo>
                    <a:pt x="781619" y="561236"/>
                  </a:lnTo>
                  <a:lnTo>
                    <a:pt x="760401" y="600892"/>
                  </a:lnTo>
                  <a:lnTo>
                    <a:pt x="738054" y="635581"/>
                  </a:lnTo>
                  <a:lnTo>
                    <a:pt x="719319" y="668239"/>
                  </a:lnTo>
                  <a:lnTo>
                    <a:pt x="708935" y="701799"/>
                  </a:lnTo>
                  <a:lnTo>
                    <a:pt x="711644" y="739198"/>
                  </a:lnTo>
                  <a:lnTo>
                    <a:pt x="729039" y="775048"/>
                  </a:lnTo>
                  <a:lnTo>
                    <a:pt x="753799" y="800487"/>
                  </a:lnTo>
                  <a:lnTo>
                    <a:pt x="781351" y="827957"/>
                  </a:lnTo>
                  <a:lnTo>
                    <a:pt x="807127" y="869903"/>
                  </a:lnTo>
                  <a:lnTo>
                    <a:pt x="816714" y="904098"/>
                  </a:lnTo>
                  <a:lnTo>
                    <a:pt x="816714" y="973471"/>
                  </a:lnTo>
                  <a:lnTo>
                    <a:pt x="798198" y="1042371"/>
                  </a:lnTo>
                  <a:lnTo>
                    <a:pt x="780588" y="1084783"/>
                  </a:lnTo>
                  <a:lnTo>
                    <a:pt x="761755" y="1125897"/>
                  </a:lnTo>
                  <a:lnTo>
                    <a:pt x="739535" y="1173313"/>
                  </a:lnTo>
                  <a:lnTo>
                    <a:pt x="717061" y="1213175"/>
                  </a:lnTo>
                  <a:lnTo>
                    <a:pt x="690524" y="1245798"/>
                  </a:lnTo>
                  <a:lnTo>
                    <a:pt x="656115" y="1271501"/>
                  </a:lnTo>
                  <a:lnTo>
                    <a:pt x="614161" y="1288305"/>
                  </a:lnTo>
                  <a:lnTo>
                    <a:pt x="570874" y="1294188"/>
                  </a:lnTo>
                  <a:close/>
                </a:path>
              </a:pathLst>
            </a:custGeom>
            <a:solidFill>
              <a:srgbClr val="0080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8084921" y="8875902"/>
              <a:ext cx="141605" cy="958850"/>
            </a:xfrm>
            <a:custGeom>
              <a:rect b="b" l="l" r="r" t="t"/>
              <a:pathLst>
                <a:path extrusionOk="0" h="958850" w="141604">
                  <a:moveTo>
                    <a:pt x="1346" y="673"/>
                  </a:moveTo>
                  <a:lnTo>
                    <a:pt x="673" y="0"/>
                  </a:lnTo>
                  <a:lnTo>
                    <a:pt x="0" y="673"/>
                  </a:lnTo>
                  <a:lnTo>
                    <a:pt x="0" y="1358"/>
                  </a:lnTo>
                  <a:lnTo>
                    <a:pt x="1346" y="673"/>
                  </a:lnTo>
                  <a:close/>
                </a:path>
                <a:path extrusionOk="0" h="958850" w="141604">
                  <a:moveTo>
                    <a:pt x="63652" y="894626"/>
                  </a:moveTo>
                  <a:lnTo>
                    <a:pt x="62966" y="895299"/>
                  </a:lnTo>
                  <a:lnTo>
                    <a:pt x="62966" y="895972"/>
                  </a:lnTo>
                  <a:lnTo>
                    <a:pt x="63652" y="896658"/>
                  </a:lnTo>
                  <a:lnTo>
                    <a:pt x="63652" y="894626"/>
                  </a:lnTo>
                  <a:close/>
                </a:path>
                <a:path extrusionOk="0" h="958850" w="141604">
                  <a:moveTo>
                    <a:pt x="79908" y="413791"/>
                  </a:moveTo>
                  <a:lnTo>
                    <a:pt x="79222" y="412432"/>
                  </a:lnTo>
                  <a:lnTo>
                    <a:pt x="79222" y="413105"/>
                  </a:lnTo>
                  <a:lnTo>
                    <a:pt x="79908" y="413791"/>
                  </a:lnTo>
                  <a:close/>
                </a:path>
                <a:path extrusionOk="0" h="958850" w="141604">
                  <a:moveTo>
                    <a:pt x="106984" y="621703"/>
                  </a:moveTo>
                  <a:lnTo>
                    <a:pt x="106311" y="621017"/>
                  </a:lnTo>
                  <a:lnTo>
                    <a:pt x="106311" y="621703"/>
                  </a:lnTo>
                  <a:lnTo>
                    <a:pt x="106984" y="621703"/>
                  </a:lnTo>
                  <a:close/>
                </a:path>
                <a:path extrusionOk="0" h="958850" w="141604">
                  <a:moveTo>
                    <a:pt x="108343" y="604761"/>
                  </a:moveTo>
                  <a:lnTo>
                    <a:pt x="106984" y="603415"/>
                  </a:lnTo>
                  <a:lnTo>
                    <a:pt x="107670" y="604761"/>
                  </a:lnTo>
                  <a:lnTo>
                    <a:pt x="107670" y="606120"/>
                  </a:lnTo>
                  <a:lnTo>
                    <a:pt x="108343" y="607479"/>
                  </a:lnTo>
                  <a:lnTo>
                    <a:pt x="108343" y="604761"/>
                  </a:lnTo>
                  <a:close/>
                </a:path>
                <a:path extrusionOk="0" h="958850" w="141604">
                  <a:moveTo>
                    <a:pt x="141528" y="957605"/>
                  </a:moveTo>
                  <a:lnTo>
                    <a:pt x="140843" y="957605"/>
                  </a:lnTo>
                  <a:lnTo>
                    <a:pt x="141528" y="958278"/>
                  </a:lnTo>
                  <a:lnTo>
                    <a:pt x="141528" y="95760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4029590" y="4433551"/>
            <a:ext cx="100013" cy="704850"/>
          </a:xfrm>
          <a:custGeom>
            <a:rect b="b" l="l" r="r" t="t"/>
            <a:pathLst>
              <a:path extrusionOk="0" h="1409700" w="200025">
                <a:moveTo>
                  <a:pt x="3390" y="0"/>
                </a:moveTo>
                <a:lnTo>
                  <a:pt x="2717" y="0"/>
                </a:lnTo>
                <a:lnTo>
                  <a:pt x="2032" y="12700"/>
                </a:lnTo>
                <a:lnTo>
                  <a:pt x="3390" y="0"/>
                </a:lnTo>
                <a:close/>
              </a:path>
              <a:path extrusionOk="0" h="1409700" w="200025">
                <a:moveTo>
                  <a:pt x="88379" y="898525"/>
                </a:moveTo>
                <a:lnTo>
                  <a:pt x="87363" y="889000"/>
                </a:lnTo>
                <a:lnTo>
                  <a:pt x="88036" y="901700"/>
                </a:lnTo>
                <a:lnTo>
                  <a:pt x="88379" y="898525"/>
                </a:lnTo>
                <a:close/>
              </a:path>
              <a:path extrusionOk="0" h="1409700" w="200025">
                <a:moveTo>
                  <a:pt x="109702" y="1143000"/>
                </a:moveTo>
                <a:lnTo>
                  <a:pt x="108356" y="1143000"/>
                </a:lnTo>
                <a:lnTo>
                  <a:pt x="109702" y="1148080"/>
                </a:lnTo>
                <a:lnTo>
                  <a:pt x="109702" y="1143000"/>
                </a:lnTo>
                <a:close/>
              </a:path>
              <a:path extrusionOk="0" h="1409700" w="200025">
                <a:moveTo>
                  <a:pt x="110286" y="1150251"/>
                </a:moveTo>
                <a:lnTo>
                  <a:pt x="109702" y="1148080"/>
                </a:lnTo>
                <a:lnTo>
                  <a:pt x="109702" y="1155700"/>
                </a:lnTo>
                <a:lnTo>
                  <a:pt x="110286" y="1150251"/>
                </a:lnTo>
                <a:close/>
              </a:path>
              <a:path extrusionOk="0" h="1409700" w="200025">
                <a:moveTo>
                  <a:pt x="123253" y="1244600"/>
                </a:moveTo>
                <a:lnTo>
                  <a:pt x="122707" y="1234440"/>
                </a:lnTo>
                <a:lnTo>
                  <a:pt x="120548" y="1244600"/>
                </a:lnTo>
                <a:lnTo>
                  <a:pt x="123253" y="1244600"/>
                </a:lnTo>
                <a:close/>
              </a:path>
              <a:path extrusionOk="0" h="1409700" w="200025">
                <a:moveTo>
                  <a:pt x="132054" y="1308100"/>
                </a:moveTo>
                <a:lnTo>
                  <a:pt x="128663" y="1320800"/>
                </a:lnTo>
                <a:lnTo>
                  <a:pt x="132054" y="1320800"/>
                </a:lnTo>
                <a:lnTo>
                  <a:pt x="132054" y="1308100"/>
                </a:lnTo>
                <a:close/>
              </a:path>
              <a:path extrusionOk="0" h="1409700" w="200025">
                <a:moveTo>
                  <a:pt x="132054" y="1301635"/>
                </a:moveTo>
                <a:lnTo>
                  <a:pt x="131381" y="1301635"/>
                </a:lnTo>
                <a:lnTo>
                  <a:pt x="130022" y="1302994"/>
                </a:lnTo>
                <a:lnTo>
                  <a:pt x="130695" y="1305699"/>
                </a:lnTo>
                <a:lnTo>
                  <a:pt x="131381" y="1302994"/>
                </a:lnTo>
                <a:lnTo>
                  <a:pt x="132054" y="1301635"/>
                </a:lnTo>
                <a:close/>
              </a:path>
              <a:path extrusionOk="0" h="1409700" w="200025">
                <a:moveTo>
                  <a:pt x="138823" y="1343621"/>
                </a:moveTo>
                <a:lnTo>
                  <a:pt x="138150" y="1343621"/>
                </a:lnTo>
                <a:lnTo>
                  <a:pt x="138150" y="1344295"/>
                </a:lnTo>
                <a:lnTo>
                  <a:pt x="138823" y="1344295"/>
                </a:lnTo>
                <a:lnTo>
                  <a:pt x="138823" y="1343621"/>
                </a:lnTo>
                <a:close/>
              </a:path>
              <a:path extrusionOk="0" h="1409700" w="200025">
                <a:moveTo>
                  <a:pt x="146951" y="1391704"/>
                </a:moveTo>
                <a:lnTo>
                  <a:pt x="145592" y="1388325"/>
                </a:lnTo>
                <a:lnTo>
                  <a:pt x="144246" y="1386967"/>
                </a:lnTo>
                <a:lnTo>
                  <a:pt x="144246" y="1391031"/>
                </a:lnTo>
                <a:lnTo>
                  <a:pt x="146951" y="1393736"/>
                </a:lnTo>
                <a:lnTo>
                  <a:pt x="146951" y="1391704"/>
                </a:lnTo>
                <a:close/>
              </a:path>
              <a:path extrusionOk="0" h="1409700" w="200025">
                <a:moveTo>
                  <a:pt x="148272" y="1409700"/>
                </a:moveTo>
                <a:lnTo>
                  <a:pt x="142887" y="1397000"/>
                </a:lnTo>
                <a:lnTo>
                  <a:pt x="146951" y="1409700"/>
                </a:lnTo>
                <a:lnTo>
                  <a:pt x="148272" y="1409700"/>
                </a:lnTo>
                <a:close/>
              </a:path>
              <a:path extrusionOk="0" h="1409700" w="200025">
                <a:moveTo>
                  <a:pt x="153720" y="159829"/>
                </a:moveTo>
                <a:lnTo>
                  <a:pt x="153263" y="161632"/>
                </a:lnTo>
                <a:lnTo>
                  <a:pt x="153720" y="161175"/>
                </a:lnTo>
                <a:lnTo>
                  <a:pt x="153720" y="159829"/>
                </a:lnTo>
                <a:close/>
              </a:path>
              <a:path extrusionOk="0" h="1409700" w="200025">
                <a:moveTo>
                  <a:pt x="161175" y="901700"/>
                </a:moveTo>
                <a:lnTo>
                  <a:pt x="157784" y="901700"/>
                </a:lnTo>
                <a:lnTo>
                  <a:pt x="160502" y="914400"/>
                </a:lnTo>
                <a:lnTo>
                  <a:pt x="161175" y="901700"/>
                </a:lnTo>
                <a:close/>
              </a:path>
              <a:path extrusionOk="0" h="1409700" w="200025">
                <a:moveTo>
                  <a:pt x="168617" y="142887"/>
                </a:moveTo>
                <a:lnTo>
                  <a:pt x="167944" y="144246"/>
                </a:lnTo>
                <a:lnTo>
                  <a:pt x="168617" y="143573"/>
                </a:lnTo>
                <a:lnTo>
                  <a:pt x="168617" y="142887"/>
                </a:lnTo>
                <a:close/>
              </a:path>
              <a:path extrusionOk="0" h="1409700" w="200025">
                <a:moveTo>
                  <a:pt x="169303" y="977900"/>
                </a:moveTo>
                <a:lnTo>
                  <a:pt x="168617" y="965200"/>
                </a:lnTo>
                <a:lnTo>
                  <a:pt x="167271" y="977900"/>
                </a:lnTo>
                <a:lnTo>
                  <a:pt x="169303" y="977900"/>
                </a:lnTo>
                <a:close/>
              </a:path>
              <a:path extrusionOk="0" h="1409700" w="200025">
                <a:moveTo>
                  <a:pt x="199771" y="1333500"/>
                </a:moveTo>
                <a:lnTo>
                  <a:pt x="195707" y="1320800"/>
                </a:lnTo>
                <a:lnTo>
                  <a:pt x="196723" y="1320800"/>
                </a:lnTo>
                <a:lnTo>
                  <a:pt x="195884" y="1308100"/>
                </a:lnTo>
                <a:lnTo>
                  <a:pt x="193675" y="1295400"/>
                </a:lnTo>
                <a:lnTo>
                  <a:pt x="194360" y="1295400"/>
                </a:lnTo>
                <a:lnTo>
                  <a:pt x="190969" y="1282700"/>
                </a:lnTo>
                <a:lnTo>
                  <a:pt x="193001" y="1282700"/>
                </a:lnTo>
                <a:lnTo>
                  <a:pt x="192328" y="1270000"/>
                </a:lnTo>
                <a:lnTo>
                  <a:pt x="190296" y="1270000"/>
                </a:lnTo>
                <a:lnTo>
                  <a:pt x="196392" y="1257300"/>
                </a:lnTo>
                <a:lnTo>
                  <a:pt x="193001" y="1257300"/>
                </a:lnTo>
                <a:lnTo>
                  <a:pt x="190296" y="1244600"/>
                </a:lnTo>
                <a:lnTo>
                  <a:pt x="191643" y="1244600"/>
                </a:lnTo>
                <a:lnTo>
                  <a:pt x="190969" y="1231900"/>
                </a:lnTo>
                <a:lnTo>
                  <a:pt x="190296" y="1219200"/>
                </a:lnTo>
                <a:lnTo>
                  <a:pt x="188937" y="1219200"/>
                </a:lnTo>
                <a:lnTo>
                  <a:pt x="184873" y="1206500"/>
                </a:lnTo>
                <a:lnTo>
                  <a:pt x="192328" y="1206500"/>
                </a:lnTo>
                <a:lnTo>
                  <a:pt x="185547" y="1193800"/>
                </a:lnTo>
                <a:lnTo>
                  <a:pt x="187579" y="1193800"/>
                </a:lnTo>
                <a:lnTo>
                  <a:pt x="185674" y="1181100"/>
                </a:lnTo>
                <a:lnTo>
                  <a:pt x="183946" y="1168400"/>
                </a:lnTo>
                <a:lnTo>
                  <a:pt x="182346" y="1168400"/>
                </a:lnTo>
                <a:lnTo>
                  <a:pt x="180809" y="1155700"/>
                </a:lnTo>
                <a:lnTo>
                  <a:pt x="180136" y="1155700"/>
                </a:lnTo>
                <a:lnTo>
                  <a:pt x="182168" y="1143000"/>
                </a:lnTo>
                <a:lnTo>
                  <a:pt x="179463" y="1155700"/>
                </a:lnTo>
                <a:lnTo>
                  <a:pt x="179374" y="1143000"/>
                </a:lnTo>
                <a:lnTo>
                  <a:pt x="180301" y="1130300"/>
                </a:lnTo>
                <a:lnTo>
                  <a:pt x="180987" y="1117600"/>
                </a:lnTo>
                <a:lnTo>
                  <a:pt x="180136" y="1104900"/>
                </a:lnTo>
                <a:lnTo>
                  <a:pt x="182841" y="1104900"/>
                </a:lnTo>
                <a:lnTo>
                  <a:pt x="179463" y="1092200"/>
                </a:lnTo>
                <a:lnTo>
                  <a:pt x="177647" y="1054100"/>
                </a:lnTo>
                <a:lnTo>
                  <a:pt x="174713" y="1028700"/>
                </a:lnTo>
                <a:lnTo>
                  <a:pt x="171335" y="1028700"/>
                </a:lnTo>
                <a:lnTo>
                  <a:pt x="171335" y="1016000"/>
                </a:lnTo>
                <a:lnTo>
                  <a:pt x="170129" y="1016000"/>
                </a:lnTo>
                <a:lnTo>
                  <a:pt x="168617" y="1003300"/>
                </a:lnTo>
                <a:lnTo>
                  <a:pt x="167627" y="990600"/>
                </a:lnTo>
                <a:lnTo>
                  <a:pt x="167271" y="977900"/>
                </a:lnTo>
                <a:lnTo>
                  <a:pt x="164553" y="965200"/>
                </a:lnTo>
                <a:lnTo>
                  <a:pt x="167944" y="965200"/>
                </a:lnTo>
                <a:lnTo>
                  <a:pt x="164553" y="952500"/>
                </a:lnTo>
                <a:lnTo>
                  <a:pt x="166585" y="952500"/>
                </a:lnTo>
                <a:lnTo>
                  <a:pt x="164553" y="939800"/>
                </a:lnTo>
                <a:lnTo>
                  <a:pt x="163880" y="939800"/>
                </a:lnTo>
                <a:lnTo>
                  <a:pt x="162534" y="939800"/>
                </a:lnTo>
                <a:lnTo>
                  <a:pt x="162534" y="927100"/>
                </a:lnTo>
                <a:lnTo>
                  <a:pt x="163880" y="939800"/>
                </a:lnTo>
                <a:lnTo>
                  <a:pt x="163207" y="927100"/>
                </a:lnTo>
                <a:lnTo>
                  <a:pt x="162534" y="914400"/>
                </a:lnTo>
                <a:lnTo>
                  <a:pt x="160502" y="914400"/>
                </a:lnTo>
                <a:lnTo>
                  <a:pt x="157111" y="914400"/>
                </a:lnTo>
                <a:lnTo>
                  <a:pt x="157784" y="901700"/>
                </a:lnTo>
                <a:lnTo>
                  <a:pt x="155752" y="889000"/>
                </a:lnTo>
                <a:lnTo>
                  <a:pt x="161175" y="889000"/>
                </a:lnTo>
                <a:lnTo>
                  <a:pt x="160502" y="876300"/>
                </a:lnTo>
                <a:lnTo>
                  <a:pt x="155079" y="876300"/>
                </a:lnTo>
                <a:lnTo>
                  <a:pt x="153720" y="863600"/>
                </a:lnTo>
                <a:lnTo>
                  <a:pt x="155079" y="863600"/>
                </a:lnTo>
                <a:lnTo>
                  <a:pt x="155752" y="850900"/>
                </a:lnTo>
                <a:lnTo>
                  <a:pt x="154940" y="850900"/>
                </a:lnTo>
                <a:lnTo>
                  <a:pt x="154825" y="838200"/>
                </a:lnTo>
                <a:lnTo>
                  <a:pt x="152374" y="838200"/>
                </a:lnTo>
                <a:lnTo>
                  <a:pt x="155079" y="825500"/>
                </a:lnTo>
                <a:lnTo>
                  <a:pt x="148983" y="825500"/>
                </a:lnTo>
                <a:lnTo>
                  <a:pt x="150342" y="812800"/>
                </a:lnTo>
                <a:lnTo>
                  <a:pt x="148983" y="812800"/>
                </a:lnTo>
                <a:lnTo>
                  <a:pt x="149796" y="787400"/>
                </a:lnTo>
                <a:lnTo>
                  <a:pt x="148386" y="774700"/>
                </a:lnTo>
                <a:lnTo>
                  <a:pt x="146608" y="749300"/>
                </a:lnTo>
                <a:lnTo>
                  <a:pt x="146278" y="723900"/>
                </a:lnTo>
                <a:lnTo>
                  <a:pt x="144068" y="711200"/>
                </a:lnTo>
                <a:lnTo>
                  <a:pt x="141795" y="711200"/>
                </a:lnTo>
                <a:lnTo>
                  <a:pt x="139890" y="698500"/>
                </a:lnTo>
                <a:lnTo>
                  <a:pt x="138823" y="685800"/>
                </a:lnTo>
                <a:lnTo>
                  <a:pt x="139509" y="685800"/>
                </a:lnTo>
                <a:lnTo>
                  <a:pt x="139509" y="673100"/>
                </a:lnTo>
                <a:lnTo>
                  <a:pt x="138150" y="685800"/>
                </a:lnTo>
                <a:lnTo>
                  <a:pt x="137477" y="673100"/>
                </a:lnTo>
                <a:lnTo>
                  <a:pt x="135445" y="673100"/>
                </a:lnTo>
                <a:lnTo>
                  <a:pt x="135763" y="660400"/>
                </a:lnTo>
                <a:lnTo>
                  <a:pt x="135445" y="647700"/>
                </a:lnTo>
                <a:lnTo>
                  <a:pt x="134112" y="635000"/>
                </a:lnTo>
                <a:lnTo>
                  <a:pt x="131381" y="622300"/>
                </a:lnTo>
                <a:lnTo>
                  <a:pt x="128879" y="609600"/>
                </a:lnTo>
                <a:lnTo>
                  <a:pt x="131762" y="609600"/>
                </a:lnTo>
                <a:lnTo>
                  <a:pt x="130022" y="596900"/>
                </a:lnTo>
                <a:lnTo>
                  <a:pt x="132054" y="596900"/>
                </a:lnTo>
                <a:lnTo>
                  <a:pt x="129692" y="584200"/>
                </a:lnTo>
                <a:lnTo>
                  <a:pt x="127393" y="584200"/>
                </a:lnTo>
                <a:lnTo>
                  <a:pt x="124726" y="571500"/>
                </a:lnTo>
                <a:lnTo>
                  <a:pt x="127317" y="571500"/>
                </a:lnTo>
                <a:lnTo>
                  <a:pt x="119862" y="558800"/>
                </a:lnTo>
                <a:lnTo>
                  <a:pt x="121894" y="558800"/>
                </a:lnTo>
                <a:lnTo>
                  <a:pt x="121221" y="546100"/>
                </a:lnTo>
                <a:lnTo>
                  <a:pt x="121894" y="546100"/>
                </a:lnTo>
                <a:lnTo>
                  <a:pt x="120942" y="533400"/>
                </a:lnTo>
                <a:lnTo>
                  <a:pt x="119862" y="533400"/>
                </a:lnTo>
                <a:lnTo>
                  <a:pt x="119799" y="520700"/>
                </a:lnTo>
                <a:lnTo>
                  <a:pt x="121894" y="520700"/>
                </a:lnTo>
                <a:lnTo>
                  <a:pt x="117817" y="495300"/>
                </a:lnTo>
                <a:lnTo>
                  <a:pt x="114617" y="482600"/>
                </a:lnTo>
                <a:lnTo>
                  <a:pt x="112179" y="457200"/>
                </a:lnTo>
                <a:lnTo>
                  <a:pt x="110388" y="444500"/>
                </a:lnTo>
                <a:lnTo>
                  <a:pt x="107670" y="444500"/>
                </a:lnTo>
                <a:lnTo>
                  <a:pt x="106997" y="431800"/>
                </a:lnTo>
                <a:lnTo>
                  <a:pt x="105651" y="431800"/>
                </a:lnTo>
                <a:lnTo>
                  <a:pt x="107683" y="419100"/>
                </a:lnTo>
                <a:lnTo>
                  <a:pt x="101587" y="419100"/>
                </a:lnTo>
                <a:lnTo>
                  <a:pt x="102260" y="406400"/>
                </a:lnTo>
                <a:lnTo>
                  <a:pt x="101587" y="406400"/>
                </a:lnTo>
                <a:lnTo>
                  <a:pt x="102260" y="393700"/>
                </a:lnTo>
                <a:lnTo>
                  <a:pt x="98869" y="393700"/>
                </a:lnTo>
                <a:lnTo>
                  <a:pt x="98196" y="381000"/>
                </a:lnTo>
                <a:lnTo>
                  <a:pt x="96837" y="381000"/>
                </a:lnTo>
                <a:lnTo>
                  <a:pt x="100901" y="368300"/>
                </a:lnTo>
                <a:lnTo>
                  <a:pt x="100228" y="368300"/>
                </a:lnTo>
                <a:lnTo>
                  <a:pt x="99555" y="355600"/>
                </a:lnTo>
                <a:lnTo>
                  <a:pt x="98806" y="342900"/>
                </a:lnTo>
                <a:lnTo>
                  <a:pt x="97688" y="342900"/>
                </a:lnTo>
                <a:lnTo>
                  <a:pt x="96316" y="330200"/>
                </a:lnTo>
                <a:lnTo>
                  <a:pt x="94805" y="317500"/>
                </a:lnTo>
                <a:lnTo>
                  <a:pt x="91490" y="292100"/>
                </a:lnTo>
                <a:lnTo>
                  <a:pt x="87528" y="266700"/>
                </a:lnTo>
                <a:lnTo>
                  <a:pt x="82816" y="241300"/>
                </a:lnTo>
                <a:lnTo>
                  <a:pt x="77203" y="203200"/>
                </a:lnTo>
                <a:lnTo>
                  <a:pt x="74434" y="190500"/>
                </a:lnTo>
                <a:lnTo>
                  <a:pt x="71272" y="165100"/>
                </a:lnTo>
                <a:lnTo>
                  <a:pt x="67868" y="152400"/>
                </a:lnTo>
                <a:lnTo>
                  <a:pt x="60782" y="127000"/>
                </a:lnTo>
                <a:lnTo>
                  <a:pt x="57226" y="101600"/>
                </a:lnTo>
                <a:lnTo>
                  <a:pt x="50114" y="76200"/>
                </a:lnTo>
                <a:lnTo>
                  <a:pt x="46062" y="63500"/>
                </a:lnTo>
                <a:lnTo>
                  <a:pt x="42075" y="50800"/>
                </a:lnTo>
                <a:lnTo>
                  <a:pt x="38214" y="38100"/>
                </a:lnTo>
                <a:lnTo>
                  <a:pt x="34544" y="25400"/>
                </a:lnTo>
                <a:lnTo>
                  <a:pt x="33185" y="25400"/>
                </a:lnTo>
                <a:lnTo>
                  <a:pt x="29121" y="12700"/>
                </a:lnTo>
                <a:lnTo>
                  <a:pt x="27774" y="0"/>
                </a:lnTo>
                <a:lnTo>
                  <a:pt x="10160" y="0"/>
                </a:lnTo>
                <a:lnTo>
                  <a:pt x="10160" y="12700"/>
                </a:lnTo>
                <a:lnTo>
                  <a:pt x="7454" y="0"/>
                </a:lnTo>
                <a:lnTo>
                  <a:pt x="6096" y="0"/>
                </a:lnTo>
                <a:lnTo>
                  <a:pt x="5562" y="10160"/>
                </a:lnTo>
                <a:lnTo>
                  <a:pt x="3390" y="0"/>
                </a:lnTo>
                <a:lnTo>
                  <a:pt x="4749" y="12700"/>
                </a:lnTo>
                <a:lnTo>
                  <a:pt x="2032" y="12700"/>
                </a:lnTo>
                <a:lnTo>
                  <a:pt x="0" y="12700"/>
                </a:lnTo>
                <a:lnTo>
                  <a:pt x="4064" y="25400"/>
                </a:lnTo>
                <a:lnTo>
                  <a:pt x="8813" y="25400"/>
                </a:lnTo>
                <a:lnTo>
                  <a:pt x="4064" y="38100"/>
                </a:lnTo>
                <a:lnTo>
                  <a:pt x="1358" y="25400"/>
                </a:lnTo>
                <a:lnTo>
                  <a:pt x="2032" y="38100"/>
                </a:lnTo>
                <a:lnTo>
                  <a:pt x="685" y="38100"/>
                </a:lnTo>
                <a:lnTo>
                  <a:pt x="4064" y="50800"/>
                </a:lnTo>
                <a:lnTo>
                  <a:pt x="4749" y="50800"/>
                </a:lnTo>
                <a:lnTo>
                  <a:pt x="3390" y="63500"/>
                </a:lnTo>
                <a:lnTo>
                  <a:pt x="3949" y="76200"/>
                </a:lnTo>
                <a:lnTo>
                  <a:pt x="5422" y="76200"/>
                </a:lnTo>
                <a:lnTo>
                  <a:pt x="8128" y="88900"/>
                </a:lnTo>
                <a:lnTo>
                  <a:pt x="4064" y="88900"/>
                </a:lnTo>
                <a:lnTo>
                  <a:pt x="3987" y="101600"/>
                </a:lnTo>
                <a:lnTo>
                  <a:pt x="2374" y="114300"/>
                </a:lnTo>
                <a:lnTo>
                  <a:pt x="1778" y="139700"/>
                </a:lnTo>
                <a:lnTo>
                  <a:pt x="4749" y="152400"/>
                </a:lnTo>
                <a:lnTo>
                  <a:pt x="3378" y="152400"/>
                </a:lnTo>
                <a:lnTo>
                  <a:pt x="2971" y="165100"/>
                </a:lnTo>
                <a:lnTo>
                  <a:pt x="1917" y="177800"/>
                </a:lnTo>
                <a:lnTo>
                  <a:pt x="2717" y="190500"/>
                </a:lnTo>
                <a:lnTo>
                  <a:pt x="4749" y="190500"/>
                </a:lnTo>
                <a:lnTo>
                  <a:pt x="4076" y="203200"/>
                </a:lnTo>
                <a:lnTo>
                  <a:pt x="6019" y="215900"/>
                </a:lnTo>
                <a:lnTo>
                  <a:pt x="8839" y="241300"/>
                </a:lnTo>
                <a:lnTo>
                  <a:pt x="10845" y="254000"/>
                </a:lnTo>
                <a:lnTo>
                  <a:pt x="14897" y="254000"/>
                </a:lnTo>
                <a:lnTo>
                  <a:pt x="16256" y="266700"/>
                </a:lnTo>
                <a:lnTo>
                  <a:pt x="16103" y="292100"/>
                </a:lnTo>
                <a:lnTo>
                  <a:pt x="18542" y="317500"/>
                </a:lnTo>
                <a:lnTo>
                  <a:pt x="21882" y="342900"/>
                </a:lnTo>
                <a:lnTo>
                  <a:pt x="24384" y="368300"/>
                </a:lnTo>
                <a:lnTo>
                  <a:pt x="27203" y="381000"/>
                </a:lnTo>
                <a:lnTo>
                  <a:pt x="29629" y="393700"/>
                </a:lnTo>
                <a:lnTo>
                  <a:pt x="31813" y="419100"/>
                </a:lnTo>
                <a:lnTo>
                  <a:pt x="33858" y="431800"/>
                </a:lnTo>
                <a:lnTo>
                  <a:pt x="37757" y="469900"/>
                </a:lnTo>
                <a:lnTo>
                  <a:pt x="39954" y="482600"/>
                </a:lnTo>
                <a:lnTo>
                  <a:pt x="41313" y="495300"/>
                </a:lnTo>
                <a:lnTo>
                  <a:pt x="47409" y="495300"/>
                </a:lnTo>
                <a:lnTo>
                  <a:pt x="46736" y="508000"/>
                </a:lnTo>
                <a:lnTo>
                  <a:pt x="44259" y="520700"/>
                </a:lnTo>
                <a:lnTo>
                  <a:pt x="45720" y="520700"/>
                </a:lnTo>
                <a:lnTo>
                  <a:pt x="47688" y="533400"/>
                </a:lnTo>
                <a:lnTo>
                  <a:pt x="46736" y="546100"/>
                </a:lnTo>
                <a:lnTo>
                  <a:pt x="49657" y="558800"/>
                </a:lnTo>
                <a:lnTo>
                  <a:pt x="50876" y="584200"/>
                </a:lnTo>
                <a:lnTo>
                  <a:pt x="52730" y="596900"/>
                </a:lnTo>
                <a:lnTo>
                  <a:pt x="57569" y="622300"/>
                </a:lnTo>
                <a:lnTo>
                  <a:pt x="56210" y="622300"/>
                </a:lnTo>
                <a:lnTo>
                  <a:pt x="56832" y="635000"/>
                </a:lnTo>
                <a:lnTo>
                  <a:pt x="59359" y="647700"/>
                </a:lnTo>
                <a:lnTo>
                  <a:pt x="62306" y="647700"/>
                </a:lnTo>
                <a:lnTo>
                  <a:pt x="62979" y="660400"/>
                </a:lnTo>
                <a:lnTo>
                  <a:pt x="59601" y="660400"/>
                </a:lnTo>
                <a:lnTo>
                  <a:pt x="66370" y="685800"/>
                </a:lnTo>
                <a:lnTo>
                  <a:pt x="66040" y="685800"/>
                </a:lnTo>
                <a:lnTo>
                  <a:pt x="67805" y="698500"/>
                </a:lnTo>
                <a:lnTo>
                  <a:pt x="69189" y="711200"/>
                </a:lnTo>
                <a:lnTo>
                  <a:pt x="69761" y="711200"/>
                </a:lnTo>
                <a:lnTo>
                  <a:pt x="67043" y="723900"/>
                </a:lnTo>
                <a:lnTo>
                  <a:pt x="69075" y="736600"/>
                </a:lnTo>
                <a:lnTo>
                  <a:pt x="68402" y="736600"/>
                </a:lnTo>
                <a:lnTo>
                  <a:pt x="70510" y="749300"/>
                </a:lnTo>
                <a:lnTo>
                  <a:pt x="72542" y="762000"/>
                </a:lnTo>
                <a:lnTo>
                  <a:pt x="74206" y="787400"/>
                </a:lnTo>
                <a:lnTo>
                  <a:pt x="75171" y="800100"/>
                </a:lnTo>
                <a:lnTo>
                  <a:pt x="77876" y="800100"/>
                </a:lnTo>
                <a:lnTo>
                  <a:pt x="74498" y="812800"/>
                </a:lnTo>
                <a:lnTo>
                  <a:pt x="80594" y="812800"/>
                </a:lnTo>
                <a:lnTo>
                  <a:pt x="78562" y="825500"/>
                </a:lnTo>
                <a:lnTo>
                  <a:pt x="81267" y="812800"/>
                </a:lnTo>
                <a:lnTo>
                  <a:pt x="83299" y="825500"/>
                </a:lnTo>
                <a:lnTo>
                  <a:pt x="78562" y="825500"/>
                </a:lnTo>
                <a:lnTo>
                  <a:pt x="77203" y="825500"/>
                </a:lnTo>
                <a:lnTo>
                  <a:pt x="79336" y="838200"/>
                </a:lnTo>
                <a:lnTo>
                  <a:pt x="82118" y="850900"/>
                </a:lnTo>
                <a:lnTo>
                  <a:pt x="84632" y="863600"/>
                </a:lnTo>
                <a:lnTo>
                  <a:pt x="86004" y="876300"/>
                </a:lnTo>
                <a:lnTo>
                  <a:pt x="83299" y="876300"/>
                </a:lnTo>
                <a:lnTo>
                  <a:pt x="88036" y="889000"/>
                </a:lnTo>
                <a:lnTo>
                  <a:pt x="89395" y="889000"/>
                </a:lnTo>
                <a:lnTo>
                  <a:pt x="88379" y="898525"/>
                </a:lnTo>
                <a:lnTo>
                  <a:pt x="88722" y="901700"/>
                </a:lnTo>
                <a:lnTo>
                  <a:pt x="88036" y="901700"/>
                </a:lnTo>
                <a:lnTo>
                  <a:pt x="87363" y="901700"/>
                </a:lnTo>
                <a:lnTo>
                  <a:pt x="89027" y="914400"/>
                </a:lnTo>
                <a:lnTo>
                  <a:pt x="89077" y="927100"/>
                </a:lnTo>
                <a:lnTo>
                  <a:pt x="90741" y="939800"/>
                </a:lnTo>
                <a:lnTo>
                  <a:pt x="94513" y="939800"/>
                </a:lnTo>
                <a:lnTo>
                  <a:pt x="93967" y="952500"/>
                </a:lnTo>
                <a:lnTo>
                  <a:pt x="93154" y="952500"/>
                </a:lnTo>
                <a:lnTo>
                  <a:pt x="94132" y="965200"/>
                </a:lnTo>
                <a:lnTo>
                  <a:pt x="91427" y="952500"/>
                </a:lnTo>
                <a:lnTo>
                  <a:pt x="93459" y="965200"/>
                </a:lnTo>
                <a:lnTo>
                  <a:pt x="89395" y="965200"/>
                </a:lnTo>
                <a:lnTo>
                  <a:pt x="91427" y="977900"/>
                </a:lnTo>
                <a:lnTo>
                  <a:pt x="93459" y="977900"/>
                </a:lnTo>
                <a:lnTo>
                  <a:pt x="92773" y="990600"/>
                </a:lnTo>
                <a:lnTo>
                  <a:pt x="93459" y="990600"/>
                </a:lnTo>
                <a:lnTo>
                  <a:pt x="94132" y="977900"/>
                </a:lnTo>
                <a:lnTo>
                  <a:pt x="96164" y="977900"/>
                </a:lnTo>
                <a:lnTo>
                  <a:pt x="95885" y="990600"/>
                </a:lnTo>
                <a:lnTo>
                  <a:pt x="96354" y="1003300"/>
                </a:lnTo>
                <a:lnTo>
                  <a:pt x="96837" y="1016000"/>
                </a:lnTo>
                <a:lnTo>
                  <a:pt x="94132" y="1016000"/>
                </a:lnTo>
                <a:lnTo>
                  <a:pt x="95491" y="1028700"/>
                </a:lnTo>
                <a:lnTo>
                  <a:pt x="98526" y="1054100"/>
                </a:lnTo>
                <a:lnTo>
                  <a:pt x="102006" y="1079500"/>
                </a:lnTo>
                <a:lnTo>
                  <a:pt x="105105" y="1092200"/>
                </a:lnTo>
                <a:lnTo>
                  <a:pt x="106997" y="1117600"/>
                </a:lnTo>
                <a:lnTo>
                  <a:pt x="111061" y="1117600"/>
                </a:lnTo>
                <a:lnTo>
                  <a:pt x="113766" y="1143000"/>
                </a:lnTo>
                <a:lnTo>
                  <a:pt x="111061" y="1143000"/>
                </a:lnTo>
                <a:lnTo>
                  <a:pt x="110286" y="1150251"/>
                </a:lnTo>
                <a:lnTo>
                  <a:pt x="111734" y="1155700"/>
                </a:lnTo>
                <a:lnTo>
                  <a:pt x="109702" y="1155700"/>
                </a:lnTo>
                <a:lnTo>
                  <a:pt x="107670" y="1155700"/>
                </a:lnTo>
                <a:lnTo>
                  <a:pt x="109702" y="1181100"/>
                </a:lnTo>
                <a:lnTo>
                  <a:pt x="110388" y="1193800"/>
                </a:lnTo>
                <a:lnTo>
                  <a:pt x="111061" y="1193800"/>
                </a:lnTo>
                <a:lnTo>
                  <a:pt x="112090" y="1206500"/>
                </a:lnTo>
                <a:lnTo>
                  <a:pt x="116230" y="1219200"/>
                </a:lnTo>
                <a:lnTo>
                  <a:pt x="120484" y="1219200"/>
                </a:lnTo>
                <a:lnTo>
                  <a:pt x="121894" y="1231900"/>
                </a:lnTo>
                <a:lnTo>
                  <a:pt x="122580" y="1231900"/>
                </a:lnTo>
                <a:lnTo>
                  <a:pt x="122707" y="1234440"/>
                </a:lnTo>
                <a:lnTo>
                  <a:pt x="123253" y="1231900"/>
                </a:lnTo>
                <a:lnTo>
                  <a:pt x="127317" y="1231900"/>
                </a:lnTo>
                <a:lnTo>
                  <a:pt x="125958" y="1244600"/>
                </a:lnTo>
                <a:lnTo>
                  <a:pt x="130695" y="1244600"/>
                </a:lnTo>
                <a:lnTo>
                  <a:pt x="131381" y="1257300"/>
                </a:lnTo>
                <a:lnTo>
                  <a:pt x="129349" y="1257300"/>
                </a:lnTo>
                <a:lnTo>
                  <a:pt x="132054" y="1270000"/>
                </a:lnTo>
                <a:lnTo>
                  <a:pt x="130022" y="1270000"/>
                </a:lnTo>
                <a:lnTo>
                  <a:pt x="134759" y="1282700"/>
                </a:lnTo>
                <a:lnTo>
                  <a:pt x="135445" y="1282700"/>
                </a:lnTo>
                <a:lnTo>
                  <a:pt x="132727" y="1295400"/>
                </a:lnTo>
                <a:lnTo>
                  <a:pt x="132054" y="1282700"/>
                </a:lnTo>
                <a:lnTo>
                  <a:pt x="131381" y="1295400"/>
                </a:lnTo>
                <a:lnTo>
                  <a:pt x="132054" y="1295400"/>
                </a:lnTo>
                <a:lnTo>
                  <a:pt x="132727" y="1308100"/>
                </a:lnTo>
                <a:lnTo>
                  <a:pt x="136118" y="1295400"/>
                </a:lnTo>
                <a:lnTo>
                  <a:pt x="134759" y="1308100"/>
                </a:lnTo>
                <a:lnTo>
                  <a:pt x="133413" y="1308100"/>
                </a:lnTo>
                <a:lnTo>
                  <a:pt x="133413" y="1320800"/>
                </a:lnTo>
                <a:lnTo>
                  <a:pt x="138150" y="1320800"/>
                </a:lnTo>
                <a:lnTo>
                  <a:pt x="142214" y="1333500"/>
                </a:lnTo>
                <a:lnTo>
                  <a:pt x="140182" y="1333500"/>
                </a:lnTo>
                <a:lnTo>
                  <a:pt x="139509" y="1346200"/>
                </a:lnTo>
                <a:lnTo>
                  <a:pt x="140182" y="1346200"/>
                </a:lnTo>
                <a:lnTo>
                  <a:pt x="142214" y="1346200"/>
                </a:lnTo>
                <a:lnTo>
                  <a:pt x="140182" y="1358900"/>
                </a:lnTo>
                <a:lnTo>
                  <a:pt x="143573" y="1358900"/>
                </a:lnTo>
                <a:lnTo>
                  <a:pt x="143573" y="1371600"/>
                </a:lnTo>
                <a:lnTo>
                  <a:pt x="144919" y="1358900"/>
                </a:lnTo>
                <a:lnTo>
                  <a:pt x="147624" y="1358900"/>
                </a:lnTo>
                <a:lnTo>
                  <a:pt x="144246" y="1371600"/>
                </a:lnTo>
                <a:lnTo>
                  <a:pt x="143573" y="1371600"/>
                </a:lnTo>
                <a:lnTo>
                  <a:pt x="143573" y="1384300"/>
                </a:lnTo>
                <a:lnTo>
                  <a:pt x="146951" y="1384300"/>
                </a:lnTo>
                <a:lnTo>
                  <a:pt x="148310" y="1371600"/>
                </a:lnTo>
                <a:lnTo>
                  <a:pt x="149123" y="1376680"/>
                </a:lnTo>
                <a:lnTo>
                  <a:pt x="149656" y="1371600"/>
                </a:lnTo>
                <a:lnTo>
                  <a:pt x="153047" y="1371600"/>
                </a:lnTo>
                <a:lnTo>
                  <a:pt x="151688" y="1384300"/>
                </a:lnTo>
                <a:lnTo>
                  <a:pt x="150342" y="1384300"/>
                </a:lnTo>
                <a:lnTo>
                  <a:pt x="149123" y="1376680"/>
                </a:lnTo>
                <a:lnTo>
                  <a:pt x="148310" y="1384300"/>
                </a:lnTo>
                <a:lnTo>
                  <a:pt x="150342" y="1397000"/>
                </a:lnTo>
                <a:lnTo>
                  <a:pt x="153047" y="1384300"/>
                </a:lnTo>
                <a:lnTo>
                  <a:pt x="152374" y="1397000"/>
                </a:lnTo>
                <a:lnTo>
                  <a:pt x="150342" y="1397000"/>
                </a:lnTo>
                <a:lnTo>
                  <a:pt x="153720" y="1409700"/>
                </a:lnTo>
                <a:lnTo>
                  <a:pt x="195935" y="1409700"/>
                </a:lnTo>
                <a:lnTo>
                  <a:pt x="195033" y="1397000"/>
                </a:lnTo>
                <a:lnTo>
                  <a:pt x="199771" y="1397000"/>
                </a:lnTo>
                <a:lnTo>
                  <a:pt x="199097" y="1384300"/>
                </a:lnTo>
                <a:lnTo>
                  <a:pt x="195033" y="1384300"/>
                </a:lnTo>
                <a:lnTo>
                  <a:pt x="193001" y="1371600"/>
                </a:lnTo>
                <a:lnTo>
                  <a:pt x="196392" y="1371600"/>
                </a:lnTo>
                <a:lnTo>
                  <a:pt x="197993" y="1358900"/>
                </a:lnTo>
                <a:lnTo>
                  <a:pt x="198958" y="1346200"/>
                </a:lnTo>
                <a:lnTo>
                  <a:pt x="198424" y="1346200"/>
                </a:lnTo>
                <a:lnTo>
                  <a:pt x="197739" y="1333500"/>
                </a:lnTo>
                <a:lnTo>
                  <a:pt x="199771" y="13335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1" name="Google Shape;241;p30"/>
          <p:cNvSpPr/>
          <p:nvPr/>
        </p:nvSpPr>
        <p:spPr>
          <a:xfrm>
            <a:off x="3958825" y="4512786"/>
            <a:ext cx="3493" cy="2222"/>
          </a:xfrm>
          <a:custGeom>
            <a:rect b="b" l="l" r="r" t="t"/>
            <a:pathLst>
              <a:path extrusionOk="0" h="4445" w="6984">
                <a:moveTo>
                  <a:pt x="673" y="3390"/>
                </a:moveTo>
                <a:lnTo>
                  <a:pt x="0" y="3390"/>
                </a:lnTo>
                <a:lnTo>
                  <a:pt x="0" y="4064"/>
                </a:lnTo>
                <a:lnTo>
                  <a:pt x="673" y="4064"/>
                </a:lnTo>
                <a:lnTo>
                  <a:pt x="673" y="3390"/>
                </a:lnTo>
                <a:close/>
              </a:path>
              <a:path extrusionOk="0" h="4445" w="6984">
                <a:moveTo>
                  <a:pt x="6769" y="2032"/>
                </a:moveTo>
                <a:lnTo>
                  <a:pt x="6096" y="673"/>
                </a:lnTo>
                <a:lnTo>
                  <a:pt x="5422" y="673"/>
                </a:lnTo>
                <a:lnTo>
                  <a:pt x="4064" y="0"/>
                </a:lnTo>
                <a:lnTo>
                  <a:pt x="6769" y="203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2" name="Google Shape;242;p30"/>
          <p:cNvSpPr/>
          <p:nvPr/>
        </p:nvSpPr>
        <p:spPr>
          <a:xfrm>
            <a:off x="4112549" y="4516846"/>
            <a:ext cx="953" cy="1588"/>
          </a:xfrm>
          <a:custGeom>
            <a:rect b="b" l="l" r="r" t="t"/>
            <a:pathLst>
              <a:path extrusionOk="0" h="3175" w="1904">
                <a:moveTo>
                  <a:pt x="677" y="2708"/>
                </a:moveTo>
                <a:lnTo>
                  <a:pt x="0" y="2031"/>
                </a:lnTo>
                <a:lnTo>
                  <a:pt x="1354" y="0"/>
                </a:lnTo>
                <a:lnTo>
                  <a:pt x="677" y="1354"/>
                </a:lnTo>
                <a:lnTo>
                  <a:pt x="677" y="270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3" name="Google Shape;243;p30"/>
          <p:cNvSpPr/>
          <p:nvPr/>
        </p:nvSpPr>
        <p:spPr>
          <a:xfrm>
            <a:off x="3959168" y="4514814"/>
            <a:ext cx="635" cy="635"/>
          </a:xfrm>
          <a:custGeom>
            <a:rect b="b" l="l" r="r" t="t"/>
            <a:pathLst>
              <a:path extrusionOk="0" h="1270" w="1270">
                <a:moveTo>
                  <a:pt x="677" y="677"/>
                </a:moveTo>
                <a:lnTo>
                  <a:pt x="0" y="677"/>
                </a:lnTo>
                <a:lnTo>
                  <a:pt x="0" y="0"/>
                </a:lnTo>
                <a:lnTo>
                  <a:pt x="677" y="67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4" name="Google Shape;244;p30"/>
          <p:cNvSpPr/>
          <p:nvPr/>
        </p:nvSpPr>
        <p:spPr>
          <a:xfrm>
            <a:off x="3957809" y="4456912"/>
            <a:ext cx="159385" cy="263525"/>
          </a:xfrm>
          <a:custGeom>
            <a:rect b="b" l="l" r="r" t="t"/>
            <a:pathLst>
              <a:path extrusionOk="0" h="527050" w="318770">
                <a:moveTo>
                  <a:pt x="1358" y="113665"/>
                </a:moveTo>
                <a:lnTo>
                  <a:pt x="685" y="113030"/>
                </a:lnTo>
                <a:lnTo>
                  <a:pt x="0" y="113030"/>
                </a:lnTo>
                <a:lnTo>
                  <a:pt x="1358" y="113665"/>
                </a:lnTo>
                <a:close/>
              </a:path>
              <a:path extrusionOk="0" h="527050" w="318770">
                <a:moveTo>
                  <a:pt x="2032" y="114300"/>
                </a:moveTo>
                <a:lnTo>
                  <a:pt x="1968" y="113957"/>
                </a:lnTo>
                <a:lnTo>
                  <a:pt x="1358" y="113665"/>
                </a:lnTo>
                <a:lnTo>
                  <a:pt x="2032" y="114300"/>
                </a:lnTo>
                <a:close/>
              </a:path>
              <a:path extrusionOk="0" h="527050" w="318770">
                <a:moveTo>
                  <a:pt x="4737" y="109220"/>
                </a:moveTo>
                <a:lnTo>
                  <a:pt x="4064" y="109220"/>
                </a:lnTo>
                <a:lnTo>
                  <a:pt x="4330" y="109982"/>
                </a:lnTo>
                <a:lnTo>
                  <a:pt x="4737" y="109220"/>
                </a:lnTo>
                <a:close/>
              </a:path>
              <a:path extrusionOk="0" h="527050" w="318770">
                <a:moveTo>
                  <a:pt x="5422" y="113030"/>
                </a:moveTo>
                <a:lnTo>
                  <a:pt x="4330" y="109982"/>
                </a:lnTo>
                <a:lnTo>
                  <a:pt x="4064" y="110490"/>
                </a:lnTo>
                <a:lnTo>
                  <a:pt x="5422" y="113030"/>
                </a:lnTo>
                <a:close/>
              </a:path>
              <a:path extrusionOk="0" h="527050" w="318770">
                <a:moveTo>
                  <a:pt x="6324" y="122351"/>
                </a:moveTo>
                <a:lnTo>
                  <a:pt x="6096" y="121920"/>
                </a:lnTo>
                <a:lnTo>
                  <a:pt x="6235" y="122301"/>
                </a:lnTo>
                <a:close/>
              </a:path>
              <a:path extrusionOk="0" h="527050" w="318770">
                <a:moveTo>
                  <a:pt x="7454" y="125730"/>
                </a:moveTo>
                <a:lnTo>
                  <a:pt x="6235" y="122301"/>
                </a:lnTo>
                <a:lnTo>
                  <a:pt x="5422" y="121920"/>
                </a:lnTo>
                <a:lnTo>
                  <a:pt x="7454" y="125730"/>
                </a:lnTo>
                <a:close/>
              </a:path>
              <a:path extrusionOk="0" h="527050" w="318770">
                <a:moveTo>
                  <a:pt x="7683" y="129120"/>
                </a:moveTo>
                <a:lnTo>
                  <a:pt x="7454" y="128905"/>
                </a:lnTo>
                <a:lnTo>
                  <a:pt x="7454" y="129540"/>
                </a:lnTo>
                <a:lnTo>
                  <a:pt x="7683" y="129120"/>
                </a:lnTo>
                <a:close/>
              </a:path>
              <a:path extrusionOk="0" h="527050" w="318770">
                <a:moveTo>
                  <a:pt x="11684" y="116840"/>
                </a:moveTo>
                <a:lnTo>
                  <a:pt x="9486" y="114300"/>
                </a:lnTo>
                <a:lnTo>
                  <a:pt x="8128" y="113030"/>
                </a:lnTo>
                <a:lnTo>
                  <a:pt x="6096" y="110490"/>
                </a:lnTo>
                <a:lnTo>
                  <a:pt x="5422" y="113030"/>
                </a:lnTo>
                <a:lnTo>
                  <a:pt x="1358" y="110490"/>
                </a:lnTo>
                <a:lnTo>
                  <a:pt x="1968" y="113957"/>
                </a:lnTo>
                <a:lnTo>
                  <a:pt x="2705" y="114300"/>
                </a:lnTo>
                <a:lnTo>
                  <a:pt x="3390" y="114300"/>
                </a:lnTo>
                <a:lnTo>
                  <a:pt x="4064" y="115570"/>
                </a:lnTo>
                <a:lnTo>
                  <a:pt x="4064" y="116840"/>
                </a:lnTo>
                <a:lnTo>
                  <a:pt x="8128" y="116840"/>
                </a:lnTo>
                <a:lnTo>
                  <a:pt x="11684" y="116840"/>
                </a:lnTo>
                <a:close/>
              </a:path>
              <a:path extrusionOk="0" h="527050" w="318770">
                <a:moveTo>
                  <a:pt x="19507" y="157480"/>
                </a:moveTo>
                <a:lnTo>
                  <a:pt x="18961" y="156210"/>
                </a:lnTo>
                <a:lnTo>
                  <a:pt x="18961" y="157480"/>
                </a:lnTo>
                <a:lnTo>
                  <a:pt x="19507" y="157480"/>
                </a:lnTo>
                <a:close/>
              </a:path>
              <a:path extrusionOk="0" h="527050" w="318770">
                <a:moveTo>
                  <a:pt x="29121" y="182880"/>
                </a:moveTo>
                <a:lnTo>
                  <a:pt x="28448" y="181610"/>
                </a:lnTo>
                <a:lnTo>
                  <a:pt x="27762" y="181610"/>
                </a:lnTo>
                <a:lnTo>
                  <a:pt x="29121" y="182880"/>
                </a:lnTo>
                <a:close/>
              </a:path>
              <a:path extrusionOk="0" h="527050" w="318770">
                <a:moveTo>
                  <a:pt x="29794" y="183515"/>
                </a:moveTo>
                <a:lnTo>
                  <a:pt x="29121" y="182880"/>
                </a:lnTo>
                <a:lnTo>
                  <a:pt x="29794" y="184150"/>
                </a:lnTo>
                <a:lnTo>
                  <a:pt x="29794" y="183515"/>
                </a:lnTo>
                <a:close/>
              </a:path>
              <a:path extrusionOk="0" h="527050" w="318770">
                <a:moveTo>
                  <a:pt x="52146" y="227330"/>
                </a:moveTo>
                <a:lnTo>
                  <a:pt x="51473" y="226060"/>
                </a:lnTo>
                <a:lnTo>
                  <a:pt x="50787" y="226060"/>
                </a:lnTo>
                <a:lnTo>
                  <a:pt x="52146" y="227330"/>
                </a:lnTo>
                <a:close/>
              </a:path>
              <a:path extrusionOk="0" h="527050" w="318770">
                <a:moveTo>
                  <a:pt x="102933" y="252730"/>
                </a:moveTo>
                <a:lnTo>
                  <a:pt x="101574" y="252730"/>
                </a:lnTo>
                <a:lnTo>
                  <a:pt x="101714" y="253492"/>
                </a:lnTo>
                <a:lnTo>
                  <a:pt x="102933" y="252730"/>
                </a:lnTo>
                <a:close/>
              </a:path>
              <a:path extrusionOk="0" h="527050" w="318770">
                <a:moveTo>
                  <a:pt x="171335" y="422910"/>
                </a:moveTo>
                <a:lnTo>
                  <a:pt x="170319" y="422275"/>
                </a:lnTo>
                <a:lnTo>
                  <a:pt x="170649" y="422910"/>
                </a:lnTo>
                <a:lnTo>
                  <a:pt x="171335" y="422910"/>
                </a:lnTo>
                <a:close/>
              </a:path>
              <a:path extrusionOk="0" h="527050" w="318770">
                <a:moveTo>
                  <a:pt x="172008" y="422910"/>
                </a:moveTo>
                <a:lnTo>
                  <a:pt x="171335" y="422910"/>
                </a:lnTo>
                <a:lnTo>
                  <a:pt x="171335" y="424180"/>
                </a:lnTo>
                <a:lnTo>
                  <a:pt x="172008" y="422910"/>
                </a:lnTo>
                <a:close/>
              </a:path>
              <a:path extrusionOk="0" h="527050" w="318770">
                <a:moveTo>
                  <a:pt x="186905" y="445770"/>
                </a:moveTo>
                <a:lnTo>
                  <a:pt x="185661" y="444766"/>
                </a:lnTo>
                <a:lnTo>
                  <a:pt x="186055" y="445770"/>
                </a:lnTo>
                <a:lnTo>
                  <a:pt x="186905" y="445770"/>
                </a:lnTo>
                <a:close/>
              </a:path>
              <a:path extrusionOk="0" h="527050" w="318770">
                <a:moveTo>
                  <a:pt x="187579" y="449580"/>
                </a:moveTo>
                <a:lnTo>
                  <a:pt x="186055" y="445770"/>
                </a:lnTo>
                <a:lnTo>
                  <a:pt x="184200" y="445770"/>
                </a:lnTo>
                <a:lnTo>
                  <a:pt x="187579" y="449580"/>
                </a:lnTo>
                <a:close/>
              </a:path>
              <a:path extrusionOk="0" h="527050" w="318770">
                <a:moveTo>
                  <a:pt x="188264" y="449160"/>
                </a:moveTo>
                <a:lnTo>
                  <a:pt x="187579" y="448310"/>
                </a:lnTo>
                <a:lnTo>
                  <a:pt x="188264" y="449580"/>
                </a:lnTo>
                <a:lnTo>
                  <a:pt x="188264" y="449160"/>
                </a:lnTo>
                <a:close/>
              </a:path>
              <a:path extrusionOk="0" h="527050" w="318770">
                <a:moveTo>
                  <a:pt x="220091" y="502920"/>
                </a:moveTo>
                <a:lnTo>
                  <a:pt x="219405" y="501015"/>
                </a:lnTo>
                <a:lnTo>
                  <a:pt x="218732" y="500380"/>
                </a:lnTo>
                <a:lnTo>
                  <a:pt x="220091" y="502920"/>
                </a:lnTo>
                <a:close/>
              </a:path>
              <a:path extrusionOk="0" h="527050" w="318770">
                <a:moveTo>
                  <a:pt x="220764" y="504190"/>
                </a:moveTo>
                <a:lnTo>
                  <a:pt x="220091" y="502920"/>
                </a:lnTo>
                <a:lnTo>
                  <a:pt x="220764" y="505460"/>
                </a:lnTo>
                <a:lnTo>
                  <a:pt x="220764" y="504190"/>
                </a:lnTo>
                <a:close/>
              </a:path>
              <a:path extrusionOk="0" h="527050" w="318770">
                <a:moveTo>
                  <a:pt x="247510" y="318770"/>
                </a:moveTo>
                <a:lnTo>
                  <a:pt x="247180" y="318770"/>
                </a:lnTo>
                <a:lnTo>
                  <a:pt x="246494" y="321310"/>
                </a:lnTo>
                <a:lnTo>
                  <a:pt x="247510" y="318770"/>
                </a:lnTo>
                <a:close/>
              </a:path>
              <a:path extrusionOk="0" h="527050" w="318770">
                <a:moveTo>
                  <a:pt x="247853" y="318770"/>
                </a:moveTo>
                <a:lnTo>
                  <a:pt x="247777" y="318109"/>
                </a:lnTo>
                <a:lnTo>
                  <a:pt x="247510" y="318770"/>
                </a:lnTo>
                <a:lnTo>
                  <a:pt x="247853" y="318770"/>
                </a:lnTo>
                <a:close/>
              </a:path>
              <a:path extrusionOk="0" h="527050" w="318770">
                <a:moveTo>
                  <a:pt x="253949" y="433070"/>
                </a:moveTo>
                <a:lnTo>
                  <a:pt x="253720" y="433501"/>
                </a:lnTo>
                <a:lnTo>
                  <a:pt x="253949" y="433070"/>
                </a:lnTo>
                <a:close/>
              </a:path>
              <a:path extrusionOk="0" h="527050" w="318770">
                <a:moveTo>
                  <a:pt x="254622" y="434340"/>
                </a:moveTo>
                <a:lnTo>
                  <a:pt x="253809" y="433578"/>
                </a:lnTo>
                <a:lnTo>
                  <a:pt x="253263" y="435610"/>
                </a:lnTo>
                <a:lnTo>
                  <a:pt x="254622" y="434340"/>
                </a:lnTo>
                <a:close/>
              </a:path>
              <a:path extrusionOk="0" h="527050" w="318770">
                <a:moveTo>
                  <a:pt x="259359" y="266700"/>
                </a:moveTo>
                <a:lnTo>
                  <a:pt x="258686" y="269240"/>
                </a:lnTo>
                <a:lnTo>
                  <a:pt x="259359" y="267970"/>
                </a:lnTo>
                <a:lnTo>
                  <a:pt x="259359" y="266700"/>
                </a:lnTo>
                <a:close/>
              </a:path>
              <a:path extrusionOk="0" h="527050" w="318770">
                <a:moveTo>
                  <a:pt x="260045" y="260350"/>
                </a:moveTo>
                <a:lnTo>
                  <a:pt x="259359" y="260350"/>
                </a:lnTo>
                <a:lnTo>
                  <a:pt x="259359" y="262890"/>
                </a:lnTo>
                <a:lnTo>
                  <a:pt x="260045" y="260350"/>
                </a:lnTo>
                <a:close/>
              </a:path>
              <a:path extrusionOk="0" h="527050" w="318770">
                <a:moveTo>
                  <a:pt x="260718" y="396240"/>
                </a:moveTo>
                <a:lnTo>
                  <a:pt x="260045" y="395922"/>
                </a:lnTo>
                <a:lnTo>
                  <a:pt x="260045" y="397510"/>
                </a:lnTo>
                <a:lnTo>
                  <a:pt x="260718" y="396240"/>
                </a:lnTo>
                <a:close/>
              </a:path>
              <a:path extrusionOk="0" h="527050" w="318770">
                <a:moveTo>
                  <a:pt x="263423" y="371805"/>
                </a:moveTo>
                <a:lnTo>
                  <a:pt x="262750" y="373151"/>
                </a:lnTo>
                <a:lnTo>
                  <a:pt x="262750" y="373837"/>
                </a:lnTo>
                <a:lnTo>
                  <a:pt x="263423" y="373837"/>
                </a:lnTo>
                <a:lnTo>
                  <a:pt x="263423" y="371805"/>
                </a:lnTo>
                <a:close/>
              </a:path>
              <a:path extrusionOk="0" h="527050" w="318770">
                <a:moveTo>
                  <a:pt x="264109" y="355600"/>
                </a:moveTo>
                <a:lnTo>
                  <a:pt x="263423" y="356870"/>
                </a:lnTo>
                <a:lnTo>
                  <a:pt x="264109" y="359410"/>
                </a:lnTo>
                <a:lnTo>
                  <a:pt x="264109" y="355600"/>
                </a:lnTo>
                <a:close/>
              </a:path>
              <a:path extrusionOk="0" h="527050" w="318770">
                <a:moveTo>
                  <a:pt x="265455" y="361950"/>
                </a:moveTo>
                <a:lnTo>
                  <a:pt x="264782" y="361950"/>
                </a:lnTo>
                <a:lnTo>
                  <a:pt x="265290" y="362267"/>
                </a:lnTo>
                <a:lnTo>
                  <a:pt x="265455" y="361950"/>
                </a:lnTo>
                <a:close/>
              </a:path>
              <a:path extrusionOk="0" h="527050" w="318770">
                <a:moveTo>
                  <a:pt x="265455" y="355549"/>
                </a:moveTo>
                <a:lnTo>
                  <a:pt x="264782" y="355549"/>
                </a:lnTo>
                <a:lnTo>
                  <a:pt x="265455" y="356222"/>
                </a:lnTo>
                <a:lnTo>
                  <a:pt x="265455" y="355549"/>
                </a:lnTo>
                <a:close/>
              </a:path>
              <a:path extrusionOk="0" h="527050" w="318770">
                <a:moveTo>
                  <a:pt x="266814" y="363220"/>
                </a:moveTo>
                <a:lnTo>
                  <a:pt x="265290" y="362267"/>
                </a:lnTo>
                <a:lnTo>
                  <a:pt x="264782" y="363220"/>
                </a:lnTo>
                <a:lnTo>
                  <a:pt x="264782" y="364490"/>
                </a:lnTo>
                <a:lnTo>
                  <a:pt x="266814" y="363220"/>
                </a:lnTo>
                <a:close/>
              </a:path>
              <a:path extrusionOk="0" h="527050" w="318770">
                <a:moveTo>
                  <a:pt x="268173" y="336550"/>
                </a:moveTo>
                <a:lnTo>
                  <a:pt x="267868" y="336016"/>
                </a:lnTo>
                <a:lnTo>
                  <a:pt x="267487" y="335229"/>
                </a:lnTo>
                <a:lnTo>
                  <a:pt x="266814" y="335915"/>
                </a:lnTo>
                <a:lnTo>
                  <a:pt x="266966" y="336245"/>
                </a:lnTo>
                <a:lnTo>
                  <a:pt x="266141" y="337820"/>
                </a:lnTo>
                <a:lnTo>
                  <a:pt x="266141" y="336550"/>
                </a:lnTo>
                <a:lnTo>
                  <a:pt x="264782" y="337820"/>
                </a:lnTo>
                <a:lnTo>
                  <a:pt x="266141" y="340360"/>
                </a:lnTo>
                <a:lnTo>
                  <a:pt x="267487" y="340360"/>
                </a:lnTo>
                <a:lnTo>
                  <a:pt x="268173" y="342900"/>
                </a:lnTo>
                <a:lnTo>
                  <a:pt x="268173" y="339090"/>
                </a:lnTo>
                <a:lnTo>
                  <a:pt x="267487" y="339090"/>
                </a:lnTo>
                <a:lnTo>
                  <a:pt x="267487" y="337820"/>
                </a:lnTo>
                <a:lnTo>
                  <a:pt x="267627" y="337553"/>
                </a:lnTo>
                <a:lnTo>
                  <a:pt x="268173" y="338620"/>
                </a:lnTo>
                <a:lnTo>
                  <a:pt x="268173" y="336588"/>
                </a:lnTo>
                <a:close/>
              </a:path>
              <a:path extrusionOk="0" h="527050" w="318770">
                <a:moveTo>
                  <a:pt x="268173" y="334010"/>
                </a:moveTo>
                <a:lnTo>
                  <a:pt x="267487" y="333590"/>
                </a:lnTo>
                <a:lnTo>
                  <a:pt x="267487" y="334010"/>
                </a:lnTo>
                <a:lnTo>
                  <a:pt x="268173" y="334010"/>
                </a:lnTo>
                <a:close/>
              </a:path>
              <a:path extrusionOk="0" h="527050" w="318770">
                <a:moveTo>
                  <a:pt x="271551" y="327660"/>
                </a:moveTo>
                <a:lnTo>
                  <a:pt x="271043" y="323850"/>
                </a:lnTo>
                <a:lnTo>
                  <a:pt x="270878" y="323850"/>
                </a:lnTo>
                <a:lnTo>
                  <a:pt x="270878" y="325120"/>
                </a:lnTo>
                <a:lnTo>
                  <a:pt x="271551" y="327660"/>
                </a:lnTo>
                <a:close/>
              </a:path>
              <a:path extrusionOk="0" h="527050" w="318770">
                <a:moveTo>
                  <a:pt x="272224" y="323850"/>
                </a:moveTo>
                <a:lnTo>
                  <a:pt x="271208" y="322897"/>
                </a:lnTo>
                <a:lnTo>
                  <a:pt x="271005" y="323507"/>
                </a:lnTo>
                <a:lnTo>
                  <a:pt x="271043" y="323850"/>
                </a:lnTo>
                <a:lnTo>
                  <a:pt x="272224" y="323850"/>
                </a:lnTo>
                <a:close/>
              </a:path>
              <a:path extrusionOk="0" h="527050" w="318770">
                <a:moveTo>
                  <a:pt x="274942" y="204470"/>
                </a:moveTo>
                <a:lnTo>
                  <a:pt x="274256" y="205740"/>
                </a:lnTo>
                <a:lnTo>
                  <a:pt x="274942" y="204901"/>
                </a:lnTo>
                <a:lnTo>
                  <a:pt x="274942" y="204470"/>
                </a:lnTo>
                <a:close/>
              </a:path>
              <a:path extrusionOk="0" h="527050" w="318770">
                <a:moveTo>
                  <a:pt x="277647" y="297307"/>
                </a:moveTo>
                <a:lnTo>
                  <a:pt x="276974" y="297980"/>
                </a:lnTo>
                <a:lnTo>
                  <a:pt x="277647" y="297980"/>
                </a:lnTo>
                <a:lnTo>
                  <a:pt x="277647" y="297307"/>
                </a:lnTo>
                <a:close/>
              </a:path>
              <a:path extrusionOk="0" h="527050" w="318770">
                <a:moveTo>
                  <a:pt x="277647" y="288290"/>
                </a:moveTo>
                <a:lnTo>
                  <a:pt x="276974" y="287020"/>
                </a:lnTo>
                <a:lnTo>
                  <a:pt x="276288" y="288290"/>
                </a:lnTo>
                <a:lnTo>
                  <a:pt x="276288" y="289560"/>
                </a:lnTo>
                <a:lnTo>
                  <a:pt x="277647" y="288290"/>
                </a:lnTo>
                <a:close/>
              </a:path>
              <a:path extrusionOk="0" h="527050" w="318770">
                <a:moveTo>
                  <a:pt x="278599" y="184912"/>
                </a:moveTo>
                <a:lnTo>
                  <a:pt x="276974" y="184150"/>
                </a:lnTo>
                <a:lnTo>
                  <a:pt x="277647" y="186690"/>
                </a:lnTo>
                <a:lnTo>
                  <a:pt x="278599" y="184912"/>
                </a:lnTo>
                <a:close/>
              </a:path>
              <a:path extrusionOk="0" h="527050" w="318770">
                <a:moveTo>
                  <a:pt x="279006" y="300990"/>
                </a:moveTo>
                <a:lnTo>
                  <a:pt x="276288" y="304800"/>
                </a:lnTo>
                <a:lnTo>
                  <a:pt x="277647" y="306070"/>
                </a:lnTo>
                <a:lnTo>
                  <a:pt x="277647" y="303530"/>
                </a:lnTo>
                <a:lnTo>
                  <a:pt x="279006" y="300990"/>
                </a:lnTo>
                <a:close/>
              </a:path>
              <a:path extrusionOk="0" h="527050" w="318770">
                <a:moveTo>
                  <a:pt x="279298" y="185242"/>
                </a:moveTo>
                <a:lnTo>
                  <a:pt x="279006" y="184150"/>
                </a:lnTo>
                <a:lnTo>
                  <a:pt x="278599" y="184912"/>
                </a:lnTo>
                <a:lnTo>
                  <a:pt x="279298" y="185242"/>
                </a:lnTo>
                <a:close/>
              </a:path>
              <a:path extrusionOk="0" h="527050" w="318770">
                <a:moveTo>
                  <a:pt x="279679" y="299720"/>
                </a:moveTo>
                <a:lnTo>
                  <a:pt x="278320" y="298450"/>
                </a:lnTo>
                <a:lnTo>
                  <a:pt x="276288" y="300990"/>
                </a:lnTo>
                <a:lnTo>
                  <a:pt x="279006" y="300990"/>
                </a:lnTo>
                <a:lnTo>
                  <a:pt x="279679" y="299720"/>
                </a:lnTo>
                <a:close/>
              </a:path>
              <a:path extrusionOk="0" h="527050" w="318770">
                <a:moveTo>
                  <a:pt x="279679" y="283210"/>
                </a:moveTo>
                <a:lnTo>
                  <a:pt x="277647" y="287020"/>
                </a:lnTo>
                <a:lnTo>
                  <a:pt x="279006" y="287020"/>
                </a:lnTo>
                <a:lnTo>
                  <a:pt x="279679" y="283210"/>
                </a:lnTo>
                <a:close/>
              </a:path>
              <a:path extrusionOk="0" h="527050" w="318770">
                <a:moveTo>
                  <a:pt x="280352" y="284441"/>
                </a:moveTo>
                <a:lnTo>
                  <a:pt x="279679" y="285800"/>
                </a:lnTo>
                <a:lnTo>
                  <a:pt x="280352" y="285800"/>
                </a:lnTo>
                <a:lnTo>
                  <a:pt x="280352" y="284441"/>
                </a:lnTo>
                <a:close/>
              </a:path>
              <a:path extrusionOk="0" h="527050" w="318770">
                <a:moveTo>
                  <a:pt x="281711" y="264160"/>
                </a:moveTo>
                <a:lnTo>
                  <a:pt x="272796" y="264160"/>
                </a:lnTo>
                <a:lnTo>
                  <a:pt x="272796" y="318770"/>
                </a:lnTo>
                <a:lnTo>
                  <a:pt x="271551" y="318770"/>
                </a:lnTo>
                <a:lnTo>
                  <a:pt x="270471" y="316230"/>
                </a:lnTo>
                <a:lnTo>
                  <a:pt x="268846" y="312420"/>
                </a:lnTo>
                <a:lnTo>
                  <a:pt x="272796" y="318770"/>
                </a:lnTo>
                <a:lnTo>
                  <a:pt x="272796" y="264160"/>
                </a:lnTo>
                <a:lnTo>
                  <a:pt x="260489" y="264160"/>
                </a:lnTo>
                <a:lnTo>
                  <a:pt x="260045" y="266700"/>
                </a:lnTo>
                <a:lnTo>
                  <a:pt x="259359" y="267970"/>
                </a:lnTo>
                <a:lnTo>
                  <a:pt x="259359" y="269240"/>
                </a:lnTo>
                <a:lnTo>
                  <a:pt x="258686" y="274320"/>
                </a:lnTo>
                <a:lnTo>
                  <a:pt x="257327" y="276860"/>
                </a:lnTo>
                <a:lnTo>
                  <a:pt x="258013" y="276860"/>
                </a:lnTo>
                <a:lnTo>
                  <a:pt x="258013" y="279400"/>
                </a:lnTo>
                <a:lnTo>
                  <a:pt x="256654" y="283210"/>
                </a:lnTo>
                <a:lnTo>
                  <a:pt x="255981" y="285750"/>
                </a:lnTo>
                <a:lnTo>
                  <a:pt x="255295" y="285750"/>
                </a:lnTo>
                <a:lnTo>
                  <a:pt x="254622" y="287020"/>
                </a:lnTo>
                <a:lnTo>
                  <a:pt x="254622" y="288290"/>
                </a:lnTo>
                <a:lnTo>
                  <a:pt x="253949" y="287020"/>
                </a:lnTo>
                <a:lnTo>
                  <a:pt x="253263" y="288290"/>
                </a:lnTo>
                <a:lnTo>
                  <a:pt x="253263" y="293370"/>
                </a:lnTo>
                <a:lnTo>
                  <a:pt x="252590" y="295910"/>
                </a:lnTo>
                <a:lnTo>
                  <a:pt x="250558" y="295910"/>
                </a:lnTo>
                <a:lnTo>
                  <a:pt x="252590" y="300990"/>
                </a:lnTo>
                <a:lnTo>
                  <a:pt x="250558" y="303530"/>
                </a:lnTo>
                <a:lnTo>
                  <a:pt x="250558" y="306070"/>
                </a:lnTo>
                <a:lnTo>
                  <a:pt x="249885" y="304800"/>
                </a:lnTo>
                <a:lnTo>
                  <a:pt x="249212" y="312420"/>
                </a:lnTo>
                <a:lnTo>
                  <a:pt x="247180" y="312420"/>
                </a:lnTo>
                <a:lnTo>
                  <a:pt x="247777" y="318109"/>
                </a:lnTo>
                <a:lnTo>
                  <a:pt x="248526" y="316230"/>
                </a:lnTo>
                <a:lnTo>
                  <a:pt x="247853" y="320040"/>
                </a:lnTo>
                <a:lnTo>
                  <a:pt x="247180" y="320040"/>
                </a:lnTo>
                <a:lnTo>
                  <a:pt x="247853" y="322580"/>
                </a:lnTo>
                <a:lnTo>
                  <a:pt x="246494" y="322580"/>
                </a:lnTo>
                <a:lnTo>
                  <a:pt x="246494" y="321310"/>
                </a:lnTo>
                <a:lnTo>
                  <a:pt x="245821" y="323850"/>
                </a:lnTo>
                <a:lnTo>
                  <a:pt x="245148" y="322580"/>
                </a:lnTo>
                <a:lnTo>
                  <a:pt x="245148" y="323850"/>
                </a:lnTo>
                <a:lnTo>
                  <a:pt x="245821" y="326390"/>
                </a:lnTo>
                <a:lnTo>
                  <a:pt x="246494" y="326390"/>
                </a:lnTo>
                <a:lnTo>
                  <a:pt x="245148" y="327660"/>
                </a:lnTo>
                <a:lnTo>
                  <a:pt x="245821" y="330200"/>
                </a:lnTo>
                <a:lnTo>
                  <a:pt x="244462" y="331470"/>
                </a:lnTo>
                <a:lnTo>
                  <a:pt x="244462" y="330200"/>
                </a:lnTo>
                <a:lnTo>
                  <a:pt x="243789" y="336550"/>
                </a:lnTo>
                <a:lnTo>
                  <a:pt x="239725" y="337820"/>
                </a:lnTo>
                <a:lnTo>
                  <a:pt x="240398" y="342900"/>
                </a:lnTo>
                <a:lnTo>
                  <a:pt x="239725" y="342900"/>
                </a:lnTo>
                <a:lnTo>
                  <a:pt x="239725" y="341630"/>
                </a:lnTo>
                <a:lnTo>
                  <a:pt x="239052" y="345440"/>
                </a:lnTo>
                <a:lnTo>
                  <a:pt x="238366" y="344170"/>
                </a:lnTo>
                <a:lnTo>
                  <a:pt x="238366" y="350520"/>
                </a:lnTo>
                <a:lnTo>
                  <a:pt x="237693" y="350520"/>
                </a:lnTo>
                <a:lnTo>
                  <a:pt x="237020" y="353060"/>
                </a:lnTo>
                <a:lnTo>
                  <a:pt x="235661" y="359410"/>
                </a:lnTo>
                <a:lnTo>
                  <a:pt x="234988" y="363220"/>
                </a:lnTo>
                <a:lnTo>
                  <a:pt x="234988" y="367030"/>
                </a:lnTo>
                <a:lnTo>
                  <a:pt x="233629" y="367030"/>
                </a:lnTo>
                <a:lnTo>
                  <a:pt x="233629" y="369570"/>
                </a:lnTo>
                <a:lnTo>
                  <a:pt x="232956" y="373380"/>
                </a:lnTo>
                <a:lnTo>
                  <a:pt x="232270" y="372110"/>
                </a:lnTo>
                <a:lnTo>
                  <a:pt x="232956" y="374650"/>
                </a:lnTo>
                <a:lnTo>
                  <a:pt x="228892" y="378460"/>
                </a:lnTo>
                <a:lnTo>
                  <a:pt x="230924" y="378460"/>
                </a:lnTo>
                <a:lnTo>
                  <a:pt x="230924" y="379730"/>
                </a:lnTo>
                <a:lnTo>
                  <a:pt x="231597" y="382270"/>
                </a:lnTo>
                <a:lnTo>
                  <a:pt x="232270" y="382270"/>
                </a:lnTo>
                <a:lnTo>
                  <a:pt x="231597" y="384810"/>
                </a:lnTo>
                <a:lnTo>
                  <a:pt x="231597" y="382270"/>
                </a:lnTo>
                <a:lnTo>
                  <a:pt x="230251" y="384810"/>
                </a:lnTo>
                <a:lnTo>
                  <a:pt x="229565" y="387350"/>
                </a:lnTo>
                <a:lnTo>
                  <a:pt x="230924" y="388620"/>
                </a:lnTo>
                <a:lnTo>
                  <a:pt x="229565" y="391160"/>
                </a:lnTo>
                <a:lnTo>
                  <a:pt x="228892" y="391160"/>
                </a:lnTo>
                <a:lnTo>
                  <a:pt x="228892" y="393700"/>
                </a:lnTo>
                <a:lnTo>
                  <a:pt x="228219" y="394970"/>
                </a:lnTo>
                <a:lnTo>
                  <a:pt x="228892" y="398780"/>
                </a:lnTo>
                <a:lnTo>
                  <a:pt x="225501" y="398780"/>
                </a:lnTo>
                <a:lnTo>
                  <a:pt x="227533" y="402590"/>
                </a:lnTo>
                <a:lnTo>
                  <a:pt x="226860" y="403860"/>
                </a:lnTo>
                <a:lnTo>
                  <a:pt x="226187" y="406400"/>
                </a:lnTo>
                <a:lnTo>
                  <a:pt x="225501" y="406400"/>
                </a:lnTo>
                <a:lnTo>
                  <a:pt x="225501" y="411480"/>
                </a:lnTo>
                <a:lnTo>
                  <a:pt x="224828" y="414020"/>
                </a:lnTo>
                <a:lnTo>
                  <a:pt x="224155" y="419100"/>
                </a:lnTo>
                <a:lnTo>
                  <a:pt x="222123" y="419100"/>
                </a:lnTo>
                <a:lnTo>
                  <a:pt x="224155" y="420370"/>
                </a:lnTo>
                <a:lnTo>
                  <a:pt x="222123" y="422910"/>
                </a:lnTo>
                <a:lnTo>
                  <a:pt x="223469" y="422910"/>
                </a:lnTo>
                <a:lnTo>
                  <a:pt x="222796" y="425450"/>
                </a:lnTo>
                <a:lnTo>
                  <a:pt x="221437" y="429260"/>
                </a:lnTo>
                <a:lnTo>
                  <a:pt x="219405" y="433070"/>
                </a:lnTo>
                <a:lnTo>
                  <a:pt x="218732" y="435610"/>
                </a:lnTo>
                <a:lnTo>
                  <a:pt x="217373" y="438150"/>
                </a:lnTo>
                <a:lnTo>
                  <a:pt x="216700" y="438150"/>
                </a:lnTo>
                <a:lnTo>
                  <a:pt x="217373" y="439420"/>
                </a:lnTo>
                <a:lnTo>
                  <a:pt x="218059" y="439420"/>
                </a:lnTo>
                <a:lnTo>
                  <a:pt x="216700" y="440690"/>
                </a:lnTo>
                <a:lnTo>
                  <a:pt x="216700" y="441960"/>
                </a:lnTo>
                <a:lnTo>
                  <a:pt x="217373" y="444500"/>
                </a:lnTo>
                <a:lnTo>
                  <a:pt x="217373" y="445770"/>
                </a:lnTo>
                <a:lnTo>
                  <a:pt x="216700" y="445770"/>
                </a:lnTo>
                <a:lnTo>
                  <a:pt x="216700" y="444500"/>
                </a:lnTo>
                <a:lnTo>
                  <a:pt x="216027" y="443230"/>
                </a:lnTo>
                <a:lnTo>
                  <a:pt x="215341" y="443230"/>
                </a:lnTo>
                <a:lnTo>
                  <a:pt x="215341" y="441960"/>
                </a:lnTo>
                <a:lnTo>
                  <a:pt x="214668" y="441960"/>
                </a:lnTo>
                <a:lnTo>
                  <a:pt x="213995" y="443230"/>
                </a:lnTo>
                <a:lnTo>
                  <a:pt x="213995" y="441960"/>
                </a:lnTo>
                <a:lnTo>
                  <a:pt x="214668" y="441960"/>
                </a:lnTo>
                <a:lnTo>
                  <a:pt x="214325" y="440690"/>
                </a:lnTo>
                <a:lnTo>
                  <a:pt x="214122" y="439928"/>
                </a:lnTo>
                <a:lnTo>
                  <a:pt x="214668" y="439420"/>
                </a:lnTo>
                <a:lnTo>
                  <a:pt x="213995" y="439420"/>
                </a:lnTo>
                <a:lnTo>
                  <a:pt x="213995" y="440055"/>
                </a:lnTo>
                <a:lnTo>
                  <a:pt x="213309" y="440690"/>
                </a:lnTo>
                <a:lnTo>
                  <a:pt x="212636" y="440690"/>
                </a:lnTo>
                <a:lnTo>
                  <a:pt x="212636" y="439420"/>
                </a:lnTo>
                <a:lnTo>
                  <a:pt x="210604" y="438150"/>
                </a:lnTo>
                <a:lnTo>
                  <a:pt x="209931" y="435610"/>
                </a:lnTo>
                <a:lnTo>
                  <a:pt x="213309" y="435610"/>
                </a:lnTo>
                <a:lnTo>
                  <a:pt x="211963" y="434340"/>
                </a:lnTo>
                <a:lnTo>
                  <a:pt x="212636" y="433070"/>
                </a:lnTo>
                <a:lnTo>
                  <a:pt x="211289" y="430530"/>
                </a:lnTo>
                <a:lnTo>
                  <a:pt x="209257" y="429260"/>
                </a:lnTo>
                <a:lnTo>
                  <a:pt x="209257" y="427990"/>
                </a:lnTo>
                <a:lnTo>
                  <a:pt x="207899" y="429260"/>
                </a:lnTo>
                <a:lnTo>
                  <a:pt x="205867" y="427990"/>
                </a:lnTo>
                <a:lnTo>
                  <a:pt x="208572" y="427990"/>
                </a:lnTo>
                <a:lnTo>
                  <a:pt x="207899" y="426720"/>
                </a:lnTo>
                <a:lnTo>
                  <a:pt x="206540" y="425450"/>
                </a:lnTo>
                <a:lnTo>
                  <a:pt x="204508" y="421640"/>
                </a:lnTo>
                <a:lnTo>
                  <a:pt x="201803" y="421640"/>
                </a:lnTo>
                <a:lnTo>
                  <a:pt x="201803" y="420370"/>
                </a:lnTo>
                <a:lnTo>
                  <a:pt x="201803" y="416560"/>
                </a:lnTo>
                <a:lnTo>
                  <a:pt x="201803" y="414020"/>
                </a:lnTo>
                <a:lnTo>
                  <a:pt x="199771" y="414020"/>
                </a:lnTo>
                <a:lnTo>
                  <a:pt x="199771" y="412750"/>
                </a:lnTo>
                <a:lnTo>
                  <a:pt x="199771" y="411480"/>
                </a:lnTo>
                <a:lnTo>
                  <a:pt x="199097" y="411480"/>
                </a:lnTo>
                <a:lnTo>
                  <a:pt x="197739" y="412750"/>
                </a:lnTo>
                <a:lnTo>
                  <a:pt x="196380" y="411480"/>
                </a:lnTo>
                <a:lnTo>
                  <a:pt x="195707" y="408940"/>
                </a:lnTo>
                <a:lnTo>
                  <a:pt x="194348" y="408940"/>
                </a:lnTo>
                <a:lnTo>
                  <a:pt x="190957" y="400050"/>
                </a:lnTo>
                <a:lnTo>
                  <a:pt x="186486" y="392430"/>
                </a:lnTo>
                <a:lnTo>
                  <a:pt x="181876" y="384810"/>
                </a:lnTo>
                <a:lnTo>
                  <a:pt x="178104" y="377190"/>
                </a:lnTo>
                <a:lnTo>
                  <a:pt x="174713" y="372110"/>
                </a:lnTo>
                <a:lnTo>
                  <a:pt x="170649" y="368300"/>
                </a:lnTo>
                <a:lnTo>
                  <a:pt x="170116" y="367030"/>
                </a:lnTo>
                <a:lnTo>
                  <a:pt x="167944" y="361950"/>
                </a:lnTo>
                <a:lnTo>
                  <a:pt x="165912" y="358140"/>
                </a:lnTo>
                <a:lnTo>
                  <a:pt x="167271" y="361950"/>
                </a:lnTo>
                <a:lnTo>
                  <a:pt x="166585" y="360680"/>
                </a:lnTo>
                <a:lnTo>
                  <a:pt x="165239" y="360680"/>
                </a:lnTo>
                <a:lnTo>
                  <a:pt x="164553" y="359410"/>
                </a:lnTo>
                <a:lnTo>
                  <a:pt x="161848" y="353060"/>
                </a:lnTo>
                <a:lnTo>
                  <a:pt x="158457" y="344170"/>
                </a:lnTo>
                <a:lnTo>
                  <a:pt x="153047" y="339090"/>
                </a:lnTo>
                <a:lnTo>
                  <a:pt x="148310" y="335280"/>
                </a:lnTo>
                <a:lnTo>
                  <a:pt x="153047" y="334010"/>
                </a:lnTo>
                <a:lnTo>
                  <a:pt x="148983" y="331470"/>
                </a:lnTo>
                <a:lnTo>
                  <a:pt x="150342" y="331470"/>
                </a:lnTo>
                <a:lnTo>
                  <a:pt x="146951" y="327660"/>
                </a:lnTo>
                <a:lnTo>
                  <a:pt x="140855" y="321310"/>
                </a:lnTo>
                <a:lnTo>
                  <a:pt x="143560" y="321310"/>
                </a:lnTo>
                <a:lnTo>
                  <a:pt x="138823" y="318770"/>
                </a:lnTo>
                <a:lnTo>
                  <a:pt x="138823" y="317500"/>
                </a:lnTo>
                <a:lnTo>
                  <a:pt x="137464" y="313690"/>
                </a:lnTo>
                <a:lnTo>
                  <a:pt x="138150" y="313690"/>
                </a:lnTo>
                <a:lnTo>
                  <a:pt x="136118" y="312420"/>
                </a:lnTo>
                <a:lnTo>
                  <a:pt x="136791" y="312420"/>
                </a:lnTo>
                <a:lnTo>
                  <a:pt x="135445" y="309880"/>
                </a:lnTo>
                <a:lnTo>
                  <a:pt x="130695" y="303530"/>
                </a:lnTo>
                <a:lnTo>
                  <a:pt x="132054" y="300990"/>
                </a:lnTo>
                <a:lnTo>
                  <a:pt x="127889" y="295910"/>
                </a:lnTo>
                <a:lnTo>
                  <a:pt x="123672" y="289560"/>
                </a:lnTo>
                <a:lnTo>
                  <a:pt x="119583" y="283210"/>
                </a:lnTo>
                <a:lnTo>
                  <a:pt x="115798" y="276860"/>
                </a:lnTo>
                <a:lnTo>
                  <a:pt x="114452" y="275590"/>
                </a:lnTo>
                <a:lnTo>
                  <a:pt x="112420" y="273050"/>
                </a:lnTo>
                <a:lnTo>
                  <a:pt x="111734" y="271780"/>
                </a:lnTo>
                <a:lnTo>
                  <a:pt x="111734" y="269240"/>
                </a:lnTo>
                <a:lnTo>
                  <a:pt x="110388" y="266700"/>
                </a:lnTo>
                <a:lnTo>
                  <a:pt x="107670" y="266700"/>
                </a:lnTo>
                <a:lnTo>
                  <a:pt x="106997" y="262890"/>
                </a:lnTo>
                <a:lnTo>
                  <a:pt x="107670" y="262890"/>
                </a:lnTo>
                <a:lnTo>
                  <a:pt x="106324" y="261620"/>
                </a:lnTo>
                <a:lnTo>
                  <a:pt x="105638" y="259080"/>
                </a:lnTo>
                <a:lnTo>
                  <a:pt x="103606" y="257810"/>
                </a:lnTo>
                <a:lnTo>
                  <a:pt x="102260" y="256540"/>
                </a:lnTo>
                <a:lnTo>
                  <a:pt x="101803" y="254000"/>
                </a:lnTo>
                <a:lnTo>
                  <a:pt x="101714" y="253492"/>
                </a:lnTo>
                <a:lnTo>
                  <a:pt x="100901" y="254000"/>
                </a:lnTo>
                <a:lnTo>
                  <a:pt x="100228" y="248920"/>
                </a:lnTo>
                <a:lnTo>
                  <a:pt x="89763" y="229870"/>
                </a:lnTo>
                <a:lnTo>
                  <a:pt x="84289" y="220980"/>
                </a:lnTo>
                <a:lnTo>
                  <a:pt x="64757" y="189230"/>
                </a:lnTo>
                <a:lnTo>
                  <a:pt x="42291" y="154940"/>
                </a:lnTo>
                <a:lnTo>
                  <a:pt x="38963" y="149860"/>
                </a:lnTo>
                <a:lnTo>
                  <a:pt x="34798" y="143510"/>
                </a:lnTo>
                <a:lnTo>
                  <a:pt x="12788" y="118110"/>
                </a:lnTo>
                <a:lnTo>
                  <a:pt x="8343" y="118110"/>
                </a:lnTo>
                <a:lnTo>
                  <a:pt x="8801" y="120650"/>
                </a:lnTo>
                <a:lnTo>
                  <a:pt x="8128" y="120650"/>
                </a:lnTo>
                <a:lnTo>
                  <a:pt x="9486" y="123190"/>
                </a:lnTo>
                <a:lnTo>
                  <a:pt x="8128" y="123190"/>
                </a:lnTo>
                <a:lnTo>
                  <a:pt x="6324" y="122351"/>
                </a:lnTo>
                <a:lnTo>
                  <a:pt x="8128" y="125730"/>
                </a:lnTo>
                <a:lnTo>
                  <a:pt x="7454" y="125730"/>
                </a:lnTo>
                <a:lnTo>
                  <a:pt x="6769" y="125730"/>
                </a:lnTo>
                <a:lnTo>
                  <a:pt x="7442" y="127012"/>
                </a:lnTo>
                <a:lnTo>
                  <a:pt x="6769" y="128270"/>
                </a:lnTo>
                <a:lnTo>
                  <a:pt x="7454" y="128905"/>
                </a:lnTo>
                <a:lnTo>
                  <a:pt x="7454" y="127012"/>
                </a:lnTo>
                <a:lnTo>
                  <a:pt x="8128" y="128270"/>
                </a:lnTo>
                <a:lnTo>
                  <a:pt x="7683" y="129120"/>
                </a:lnTo>
                <a:lnTo>
                  <a:pt x="9486" y="130810"/>
                </a:lnTo>
                <a:lnTo>
                  <a:pt x="8128" y="133350"/>
                </a:lnTo>
                <a:lnTo>
                  <a:pt x="12192" y="134620"/>
                </a:lnTo>
                <a:lnTo>
                  <a:pt x="11518" y="137160"/>
                </a:lnTo>
                <a:lnTo>
                  <a:pt x="9486" y="134620"/>
                </a:lnTo>
                <a:lnTo>
                  <a:pt x="10833" y="137160"/>
                </a:lnTo>
                <a:lnTo>
                  <a:pt x="10160" y="137160"/>
                </a:lnTo>
                <a:lnTo>
                  <a:pt x="12192" y="140970"/>
                </a:lnTo>
                <a:lnTo>
                  <a:pt x="12865" y="143510"/>
                </a:lnTo>
                <a:lnTo>
                  <a:pt x="12865" y="144780"/>
                </a:lnTo>
                <a:lnTo>
                  <a:pt x="14897" y="144780"/>
                </a:lnTo>
                <a:lnTo>
                  <a:pt x="14897" y="146050"/>
                </a:lnTo>
                <a:lnTo>
                  <a:pt x="17614" y="148590"/>
                </a:lnTo>
                <a:lnTo>
                  <a:pt x="16256" y="149860"/>
                </a:lnTo>
                <a:lnTo>
                  <a:pt x="17614" y="153670"/>
                </a:lnTo>
                <a:lnTo>
                  <a:pt x="18288" y="151765"/>
                </a:lnTo>
                <a:lnTo>
                  <a:pt x="18288" y="151130"/>
                </a:lnTo>
                <a:lnTo>
                  <a:pt x="18402" y="151447"/>
                </a:lnTo>
                <a:lnTo>
                  <a:pt x="18516" y="151130"/>
                </a:lnTo>
                <a:lnTo>
                  <a:pt x="18961" y="149860"/>
                </a:lnTo>
                <a:lnTo>
                  <a:pt x="20320" y="154940"/>
                </a:lnTo>
                <a:lnTo>
                  <a:pt x="19646" y="154940"/>
                </a:lnTo>
                <a:lnTo>
                  <a:pt x="18402" y="151447"/>
                </a:lnTo>
                <a:lnTo>
                  <a:pt x="18288" y="153670"/>
                </a:lnTo>
                <a:lnTo>
                  <a:pt x="20993" y="157480"/>
                </a:lnTo>
                <a:lnTo>
                  <a:pt x="19507" y="157480"/>
                </a:lnTo>
                <a:lnTo>
                  <a:pt x="21704" y="162560"/>
                </a:lnTo>
                <a:lnTo>
                  <a:pt x="23622" y="170180"/>
                </a:lnTo>
                <a:lnTo>
                  <a:pt x="25920" y="176530"/>
                </a:lnTo>
                <a:lnTo>
                  <a:pt x="29794" y="181610"/>
                </a:lnTo>
                <a:lnTo>
                  <a:pt x="29794" y="183515"/>
                </a:lnTo>
                <a:lnTo>
                  <a:pt x="33185" y="186690"/>
                </a:lnTo>
                <a:lnTo>
                  <a:pt x="31153" y="191770"/>
                </a:lnTo>
                <a:lnTo>
                  <a:pt x="34544" y="196850"/>
                </a:lnTo>
                <a:lnTo>
                  <a:pt x="35217" y="196850"/>
                </a:lnTo>
                <a:lnTo>
                  <a:pt x="37617" y="203200"/>
                </a:lnTo>
                <a:lnTo>
                  <a:pt x="41224" y="209550"/>
                </a:lnTo>
                <a:lnTo>
                  <a:pt x="45212" y="215900"/>
                </a:lnTo>
                <a:lnTo>
                  <a:pt x="48755" y="222250"/>
                </a:lnTo>
                <a:lnTo>
                  <a:pt x="48755" y="220980"/>
                </a:lnTo>
                <a:lnTo>
                  <a:pt x="50114" y="222250"/>
                </a:lnTo>
                <a:lnTo>
                  <a:pt x="51473" y="224790"/>
                </a:lnTo>
                <a:lnTo>
                  <a:pt x="52819" y="226060"/>
                </a:lnTo>
                <a:lnTo>
                  <a:pt x="52146" y="226060"/>
                </a:lnTo>
                <a:lnTo>
                  <a:pt x="55397" y="233680"/>
                </a:lnTo>
                <a:lnTo>
                  <a:pt x="60350" y="242570"/>
                </a:lnTo>
                <a:lnTo>
                  <a:pt x="65951" y="252730"/>
                </a:lnTo>
                <a:lnTo>
                  <a:pt x="71107" y="261620"/>
                </a:lnTo>
                <a:lnTo>
                  <a:pt x="79006" y="274320"/>
                </a:lnTo>
                <a:lnTo>
                  <a:pt x="86601" y="287020"/>
                </a:lnTo>
                <a:lnTo>
                  <a:pt x="94056" y="300990"/>
                </a:lnTo>
                <a:lnTo>
                  <a:pt x="101574" y="312420"/>
                </a:lnTo>
                <a:lnTo>
                  <a:pt x="100228" y="309880"/>
                </a:lnTo>
                <a:lnTo>
                  <a:pt x="102260" y="309880"/>
                </a:lnTo>
                <a:lnTo>
                  <a:pt x="102933" y="312420"/>
                </a:lnTo>
                <a:lnTo>
                  <a:pt x="102933" y="318770"/>
                </a:lnTo>
                <a:lnTo>
                  <a:pt x="109029" y="320040"/>
                </a:lnTo>
                <a:lnTo>
                  <a:pt x="109702" y="327660"/>
                </a:lnTo>
                <a:lnTo>
                  <a:pt x="114160" y="334010"/>
                </a:lnTo>
                <a:lnTo>
                  <a:pt x="117919" y="340360"/>
                </a:lnTo>
                <a:lnTo>
                  <a:pt x="121805" y="346710"/>
                </a:lnTo>
                <a:lnTo>
                  <a:pt x="126631" y="353060"/>
                </a:lnTo>
                <a:lnTo>
                  <a:pt x="125958" y="353060"/>
                </a:lnTo>
                <a:lnTo>
                  <a:pt x="126631" y="354330"/>
                </a:lnTo>
                <a:lnTo>
                  <a:pt x="127317" y="354330"/>
                </a:lnTo>
                <a:lnTo>
                  <a:pt x="127990" y="356870"/>
                </a:lnTo>
                <a:lnTo>
                  <a:pt x="129349" y="359410"/>
                </a:lnTo>
                <a:lnTo>
                  <a:pt x="132727" y="363220"/>
                </a:lnTo>
                <a:lnTo>
                  <a:pt x="133413" y="364490"/>
                </a:lnTo>
                <a:lnTo>
                  <a:pt x="134759" y="364490"/>
                </a:lnTo>
                <a:lnTo>
                  <a:pt x="136118" y="367030"/>
                </a:lnTo>
                <a:lnTo>
                  <a:pt x="134759" y="365760"/>
                </a:lnTo>
                <a:lnTo>
                  <a:pt x="136118" y="368300"/>
                </a:lnTo>
                <a:lnTo>
                  <a:pt x="135445" y="368300"/>
                </a:lnTo>
                <a:lnTo>
                  <a:pt x="138150" y="369570"/>
                </a:lnTo>
                <a:lnTo>
                  <a:pt x="136118" y="369570"/>
                </a:lnTo>
                <a:lnTo>
                  <a:pt x="141528" y="374650"/>
                </a:lnTo>
                <a:lnTo>
                  <a:pt x="141528" y="377190"/>
                </a:lnTo>
                <a:lnTo>
                  <a:pt x="143560" y="378460"/>
                </a:lnTo>
                <a:lnTo>
                  <a:pt x="146951" y="383540"/>
                </a:lnTo>
                <a:lnTo>
                  <a:pt x="148983" y="387350"/>
                </a:lnTo>
                <a:lnTo>
                  <a:pt x="148310" y="388620"/>
                </a:lnTo>
                <a:lnTo>
                  <a:pt x="152374" y="396240"/>
                </a:lnTo>
                <a:lnTo>
                  <a:pt x="156425" y="401320"/>
                </a:lnTo>
                <a:lnTo>
                  <a:pt x="161175" y="410210"/>
                </a:lnTo>
                <a:lnTo>
                  <a:pt x="165912" y="417830"/>
                </a:lnTo>
                <a:lnTo>
                  <a:pt x="167271" y="416560"/>
                </a:lnTo>
                <a:lnTo>
                  <a:pt x="168617" y="419100"/>
                </a:lnTo>
                <a:lnTo>
                  <a:pt x="167944" y="419100"/>
                </a:lnTo>
                <a:lnTo>
                  <a:pt x="167271" y="420370"/>
                </a:lnTo>
                <a:lnTo>
                  <a:pt x="170319" y="422275"/>
                </a:lnTo>
                <a:lnTo>
                  <a:pt x="169303" y="420370"/>
                </a:lnTo>
                <a:lnTo>
                  <a:pt x="171335" y="420370"/>
                </a:lnTo>
                <a:lnTo>
                  <a:pt x="172008" y="422910"/>
                </a:lnTo>
                <a:lnTo>
                  <a:pt x="172008" y="424180"/>
                </a:lnTo>
                <a:lnTo>
                  <a:pt x="171335" y="425450"/>
                </a:lnTo>
                <a:lnTo>
                  <a:pt x="175387" y="431800"/>
                </a:lnTo>
                <a:lnTo>
                  <a:pt x="179451" y="434340"/>
                </a:lnTo>
                <a:lnTo>
                  <a:pt x="183515" y="441960"/>
                </a:lnTo>
                <a:lnTo>
                  <a:pt x="182168" y="441960"/>
                </a:lnTo>
                <a:lnTo>
                  <a:pt x="185661" y="444766"/>
                </a:lnTo>
                <a:lnTo>
                  <a:pt x="185547" y="444500"/>
                </a:lnTo>
                <a:lnTo>
                  <a:pt x="187579" y="444500"/>
                </a:lnTo>
                <a:lnTo>
                  <a:pt x="188264" y="445770"/>
                </a:lnTo>
                <a:lnTo>
                  <a:pt x="189611" y="447040"/>
                </a:lnTo>
                <a:lnTo>
                  <a:pt x="188937" y="448310"/>
                </a:lnTo>
                <a:lnTo>
                  <a:pt x="188264" y="448310"/>
                </a:lnTo>
                <a:lnTo>
                  <a:pt x="188264" y="449160"/>
                </a:lnTo>
                <a:lnTo>
                  <a:pt x="189611" y="450850"/>
                </a:lnTo>
                <a:lnTo>
                  <a:pt x="188937" y="450850"/>
                </a:lnTo>
                <a:lnTo>
                  <a:pt x="190296" y="452120"/>
                </a:lnTo>
                <a:lnTo>
                  <a:pt x="192328" y="455930"/>
                </a:lnTo>
                <a:lnTo>
                  <a:pt x="194348" y="458470"/>
                </a:lnTo>
                <a:lnTo>
                  <a:pt x="195033" y="461010"/>
                </a:lnTo>
                <a:lnTo>
                  <a:pt x="197739" y="466090"/>
                </a:lnTo>
                <a:lnTo>
                  <a:pt x="199771" y="471170"/>
                </a:lnTo>
                <a:lnTo>
                  <a:pt x="203161" y="473710"/>
                </a:lnTo>
                <a:lnTo>
                  <a:pt x="203835" y="473710"/>
                </a:lnTo>
                <a:lnTo>
                  <a:pt x="201129" y="469900"/>
                </a:lnTo>
                <a:lnTo>
                  <a:pt x="201803" y="469900"/>
                </a:lnTo>
                <a:lnTo>
                  <a:pt x="207899" y="476250"/>
                </a:lnTo>
                <a:lnTo>
                  <a:pt x="205867" y="480060"/>
                </a:lnTo>
                <a:lnTo>
                  <a:pt x="211289" y="486410"/>
                </a:lnTo>
                <a:lnTo>
                  <a:pt x="209931" y="486410"/>
                </a:lnTo>
                <a:lnTo>
                  <a:pt x="211963" y="488950"/>
                </a:lnTo>
                <a:lnTo>
                  <a:pt x="212636" y="487680"/>
                </a:lnTo>
                <a:lnTo>
                  <a:pt x="215341" y="494030"/>
                </a:lnTo>
                <a:lnTo>
                  <a:pt x="216027" y="496570"/>
                </a:lnTo>
                <a:lnTo>
                  <a:pt x="212636" y="491490"/>
                </a:lnTo>
                <a:lnTo>
                  <a:pt x="211289" y="490220"/>
                </a:lnTo>
                <a:lnTo>
                  <a:pt x="213309" y="494030"/>
                </a:lnTo>
                <a:lnTo>
                  <a:pt x="218059" y="501650"/>
                </a:lnTo>
                <a:lnTo>
                  <a:pt x="216700" y="496570"/>
                </a:lnTo>
                <a:lnTo>
                  <a:pt x="218732" y="499110"/>
                </a:lnTo>
                <a:lnTo>
                  <a:pt x="219405" y="501015"/>
                </a:lnTo>
                <a:lnTo>
                  <a:pt x="220091" y="501650"/>
                </a:lnTo>
                <a:lnTo>
                  <a:pt x="223469" y="506730"/>
                </a:lnTo>
                <a:lnTo>
                  <a:pt x="232956" y="524510"/>
                </a:lnTo>
                <a:lnTo>
                  <a:pt x="232956" y="525780"/>
                </a:lnTo>
                <a:lnTo>
                  <a:pt x="234302" y="525780"/>
                </a:lnTo>
                <a:lnTo>
                  <a:pt x="234988" y="527050"/>
                </a:lnTo>
                <a:lnTo>
                  <a:pt x="235661" y="525780"/>
                </a:lnTo>
                <a:lnTo>
                  <a:pt x="237020" y="521970"/>
                </a:lnTo>
                <a:lnTo>
                  <a:pt x="238645" y="513080"/>
                </a:lnTo>
                <a:lnTo>
                  <a:pt x="240398" y="504190"/>
                </a:lnTo>
                <a:lnTo>
                  <a:pt x="242163" y="494030"/>
                </a:lnTo>
                <a:lnTo>
                  <a:pt x="243179" y="487680"/>
                </a:lnTo>
                <a:lnTo>
                  <a:pt x="243789" y="483870"/>
                </a:lnTo>
                <a:lnTo>
                  <a:pt x="245414" y="474980"/>
                </a:lnTo>
                <a:lnTo>
                  <a:pt x="246418" y="469900"/>
                </a:lnTo>
                <a:lnTo>
                  <a:pt x="248932" y="457200"/>
                </a:lnTo>
                <a:lnTo>
                  <a:pt x="250558" y="449580"/>
                </a:lnTo>
                <a:lnTo>
                  <a:pt x="250558" y="445770"/>
                </a:lnTo>
                <a:lnTo>
                  <a:pt x="250558" y="443230"/>
                </a:lnTo>
                <a:lnTo>
                  <a:pt x="250558" y="440690"/>
                </a:lnTo>
                <a:lnTo>
                  <a:pt x="251231" y="439420"/>
                </a:lnTo>
                <a:lnTo>
                  <a:pt x="251231" y="436880"/>
                </a:lnTo>
                <a:lnTo>
                  <a:pt x="253263" y="436880"/>
                </a:lnTo>
                <a:lnTo>
                  <a:pt x="253263" y="435610"/>
                </a:lnTo>
                <a:lnTo>
                  <a:pt x="253263" y="434340"/>
                </a:lnTo>
                <a:lnTo>
                  <a:pt x="253720" y="433501"/>
                </a:lnTo>
                <a:lnTo>
                  <a:pt x="253263" y="433070"/>
                </a:lnTo>
                <a:lnTo>
                  <a:pt x="253949" y="433070"/>
                </a:lnTo>
                <a:lnTo>
                  <a:pt x="255295" y="425450"/>
                </a:lnTo>
                <a:lnTo>
                  <a:pt x="255981" y="431800"/>
                </a:lnTo>
                <a:lnTo>
                  <a:pt x="257479" y="425450"/>
                </a:lnTo>
                <a:lnTo>
                  <a:pt x="258686" y="420370"/>
                </a:lnTo>
                <a:lnTo>
                  <a:pt x="259359" y="417830"/>
                </a:lnTo>
                <a:lnTo>
                  <a:pt x="257327" y="417830"/>
                </a:lnTo>
                <a:lnTo>
                  <a:pt x="259359" y="414020"/>
                </a:lnTo>
                <a:lnTo>
                  <a:pt x="258686" y="416560"/>
                </a:lnTo>
                <a:lnTo>
                  <a:pt x="259359" y="415290"/>
                </a:lnTo>
                <a:lnTo>
                  <a:pt x="259930" y="414020"/>
                </a:lnTo>
                <a:lnTo>
                  <a:pt x="262750" y="407670"/>
                </a:lnTo>
                <a:lnTo>
                  <a:pt x="257327" y="405130"/>
                </a:lnTo>
                <a:lnTo>
                  <a:pt x="260045" y="398780"/>
                </a:lnTo>
                <a:lnTo>
                  <a:pt x="260045" y="397510"/>
                </a:lnTo>
                <a:lnTo>
                  <a:pt x="259359" y="398780"/>
                </a:lnTo>
                <a:lnTo>
                  <a:pt x="257327" y="397510"/>
                </a:lnTo>
                <a:lnTo>
                  <a:pt x="258546" y="395224"/>
                </a:lnTo>
                <a:lnTo>
                  <a:pt x="260045" y="395922"/>
                </a:lnTo>
                <a:lnTo>
                  <a:pt x="260045" y="394970"/>
                </a:lnTo>
                <a:lnTo>
                  <a:pt x="258686" y="394970"/>
                </a:lnTo>
                <a:lnTo>
                  <a:pt x="258013" y="394970"/>
                </a:lnTo>
                <a:lnTo>
                  <a:pt x="257327" y="394970"/>
                </a:lnTo>
                <a:lnTo>
                  <a:pt x="258686" y="393700"/>
                </a:lnTo>
                <a:lnTo>
                  <a:pt x="257327" y="392430"/>
                </a:lnTo>
                <a:lnTo>
                  <a:pt x="258013" y="389890"/>
                </a:lnTo>
                <a:lnTo>
                  <a:pt x="259359" y="387350"/>
                </a:lnTo>
                <a:lnTo>
                  <a:pt x="259359" y="384810"/>
                </a:lnTo>
                <a:lnTo>
                  <a:pt x="259359" y="383540"/>
                </a:lnTo>
                <a:lnTo>
                  <a:pt x="261391" y="382270"/>
                </a:lnTo>
                <a:lnTo>
                  <a:pt x="261391" y="381000"/>
                </a:lnTo>
                <a:lnTo>
                  <a:pt x="259359" y="378460"/>
                </a:lnTo>
                <a:lnTo>
                  <a:pt x="260045" y="375920"/>
                </a:lnTo>
                <a:lnTo>
                  <a:pt x="262077" y="373380"/>
                </a:lnTo>
                <a:lnTo>
                  <a:pt x="261391" y="373380"/>
                </a:lnTo>
                <a:lnTo>
                  <a:pt x="262077" y="370840"/>
                </a:lnTo>
                <a:lnTo>
                  <a:pt x="262750" y="372110"/>
                </a:lnTo>
                <a:lnTo>
                  <a:pt x="263423" y="369570"/>
                </a:lnTo>
                <a:lnTo>
                  <a:pt x="262077" y="369570"/>
                </a:lnTo>
                <a:lnTo>
                  <a:pt x="262750" y="367030"/>
                </a:lnTo>
                <a:lnTo>
                  <a:pt x="263423" y="368300"/>
                </a:lnTo>
                <a:lnTo>
                  <a:pt x="263423" y="367030"/>
                </a:lnTo>
                <a:lnTo>
                  <a:pt x="264782" y="361950"/>
                </a:lnTo>
                <a:lnTo>
                  <a:pt x="264782" y="360680"/>
                </a:lnTo>
                <a:lnTo>
                  <a:pt x="264109" y="360680"/>
                </a:lnTo>
                <a:lnTo>
                  <a:pt x="263423" y="361950"/>
                </a:lnTo>
                <a:lnTo>
                  <a:pt x="262750" y="361950"/>
                </a:lnTo>
                <a:lnTo>
                  <a:pt x="263423" y="360680"/>
                </a:lnTo>
                <a:lnTo>
                  <a:pt x="262077" y="358140"/>
                </a:lnTo>
                <a:lnTo>
                  <a:pt x="263423" y="356870"/>
                </a:lnTo>
                <a:lnTo>
                  <a:pt x="264109" y="353060"/>
                </a:lnTo>
                <a:lnTo>
                  <a:pt x="264782" y="353060"/>
                </a:lnTo>
                <a:lnTo>
                  <a:pt x="264109" y="350520"/>
                </a:lnTo>
                <a:lnTo>
                  <a:pt x="265455" y="347980"/>
                </a:lnTo>
                <a:lnTo>
                  <a:pt x="266357" y="345440"/>
                </a:lnTo>
                <a:lnTo>
                  <a:pt x="266814" y="344170"/>
                </a:lnTo>
                <a:lnTo>
                  <a:pt x="266141" y="342900"/>
                </a:lnTo>
                <a:lnTo>
                  <a:pt x="266141" y="341630"/>
                </a:lnTo>
                <a:lnTo>
                  <a:pt x="265455" y="344170"/>
                </a:lnTo>
                <a:lnTo>
                  <a:pt x="264782" y="342900"/>
                </a:lnTo>
                <a:lnTo>
                  <a:pt x="264109" y="342900"/>
                </a:lnTo>
                <a:lnTo>
                  <a:pt x="266141" y="341630"/>
                </a:lnTo>
                <a:lnTo>
                  <a:pt x="262750" y="339090"/>
                </a:lnTo>
                <a:lnTo>
                  <a:pt x="264782" y="335280"/>
                </a:lnTo>
                <a:lnTo>
                  <a:pt x="265455" y="335280"/>
                </a:lnTo>
                <a:lnTo>
                  <a:pt x="266141" y="336550"/>
                </a:lnTo>
                <a:lnTo>
                  <a:pt x="266141" y="335280"/>
                </a:lnTo>
                <a:lnTo>
                  <a:pt x="266141" y="332740"/>
                </a:lnTo>
                <a:lnTo>
                  <a:pt x="267487" y="333590"/>
                </a:lnTo>
                <a:lnTo>
                  <a:pt x="267487" y="332740"/>
                </a:lnTo>
                <a:lnTo>
                  <a:pt x="267487" y="331470"/>
                </a:lnTo>
                <a:lnTo>
                  <a:pt x="267487" y="330200"/>
                </a:lnTo>
                <a:lnTo>
                  <a:pt x="266141" y="331470"/>
                </a:lnTo>
                <a:lnTo>
                  <a:pt x="267487" y="328930"/>
                </a:lnTo>
                <a:lnTo>
                  <a:pt x="267487" y="330200"/>
                </a:lnTo>
                <a:lnTo>
                  <a:pt x="268173" y="328930"/>
                </a:lnTo>
                <a:lnTo>
                  <a:pt x="268846" y="327660"/>
                </a:lnTo>
                <a:lnTo>
                  <a:pt x="268173" y="323850"/>
                </a:lnTo>
                <a:lnTo>
                  <a:pt x="270878" y="323850"/>
                </a:lnTo>
                <a:lnTo>
                  <a:pt x="270878" y="322580"/>
                </a:lnTo>
                <a:lnTo>
                  <a:pt x="271208" y="322897"/>
                </a:lnTo>
                <a:lnTo>
                  <a:pt x="272224" y="320040"/>
                </a:lnTo>
                <a:lnTo>
                  <a:pt x="272859" y="318871"/>
                </a:lnTo>
                <a:lnTo>
                  <a:pt x="273583" y="320040"/>
                </a:lnTo>
                <a:lnTo>
                  <a:pt x="273989" y="316230"/>
                </a:lnTo>
                <a:lnTo>
                  <a:pt x="274256" y="313690"/>
                </a:lnTo>
                <a:lnTo>
                  <a:pt x="274256" y="311150"/>
                </a:lnTo>
                <a:lnTo>
                  <a:pt x="273583" y="316230"/>
                </a:lnTo>
                <a:lnTo>
                  <a:pt x="272910" y="313690"/>
                </a:lnTo>
                <a:lnTo>
                  <a:pt x="273583" y="311150"/>
                </a:lnTo>
                <a:lnTo>
                  <a:pt x="274256" y="311150"/>
                </a:lnTo>
                <a:lnTo>
                  <a:pt x="274942" y="311150"/>
                </a:lnTo>
                <a:lnTo>
                  <a:pt x="274942" y="307340"/>
                </a:lnTo>
                <a:lnTo>
                  <a:pt x="275615" y="307340"/>
                </a:lnTo>
                <a:lnTo>
                  <a:pt x="275958" y="306070"/>
                </a:lnTo>
                <a:lnTo>
                  <a:pt x="276288" y="304800"/>
                </a:lnTo>
                <a:lnTo>
                  <a:pt x="274942" y="303530"/>
                </a:lnTo>
                <a:lnTo>
                  <a:pt x="275615" y="300990"/>
                </a:lnTo>
                <a:lnTo>
                  <a:pt x="275615" y="297180"/>
                </a:lnTo>
                <a:lnTo>
                  <a:pt x="276288" y="295910"/>
                </a:lnTo>
                <a:lnTo>
                  <a:pt x="275615" y="295910"/>
                </a:lnTo>
                <a:lnTo>
                  <a:pt x="275615" y="290830"/>
                </a:lnTo>
                <a:lnTo>
                  <a:pt x="274942" y="289560"/>
                </a:lnTo>
                <a:lnTo>
                  <a:pt x="275272" y="288290"/>
                </a:lnTo>
                <a:lnTo>
                  <a:pt x="275615" y="287020"/>
                </a:lnTo>
                <a:lnTo>
                  <a:pt x="276974" y="287020"/>
                </a:lnTo>
                <a:lnTo>
                  <a:pt x="278320" y="283210"/>
                </a:lnTo>
                <a:lnTo>
                  <a:pt x="279679" y="283210"/>
                </a:lnTo>
                <a:lnTo>
                  <a:pt x="278320" y="281940"/>
                </a:lnTo>
                <a:lnTo>
                  <a:pt x="280352" y="279400"/>
                </a:lnTo>
                <a:lnTo>
                  <a:pt x="280352" y="278130"/>
                </a:lnTo>
                <a:lnTo>
                  <a:pt x="281711" y="271780"/>
                </a:lnTo>
                <a:lnTo>
                  <a:pt x="279679" y="270510"/>
                </a:lnTo>
                <a:lnTo>
                  <a:pt x="278777" y="267970"/>
                </a:lnTo>
                <a:lnTo>
                  <a:pt x="279679" y="267970"/>
                </a:lnTo>
                <a:lnTo>
                  <a:pt x="279679" y="266700"/>
                </a:lnTo>
                <a:lnTo>
                  <a:pt x="278663" y="267652"/>
                </a:lnTo>
                <a:lnTo>
                  <a:pt x="278320" y="266700"/>
                </a:lnTo>
                <a:lnTo>
                  <a:pt x="279679" y="266700"/>
                </a:lnTo>
                <a:lnTo>
                  <a:pt x="281711" y="264795"/>
                </a:lnTo>
                <a:lnTo>
                  <a:pt x="281711" y="264160"/>
                </a:lnTo>
                <a:close/>
              </a:path>
              <a:path extrusionOk="0" h="527050" w="318770">
                <a:moveTo>
                  <a:pt x="282384" y="264160"/>
                </a:moveTo>
                <a:lnTo>
                  <a:pt x="281711" y="264795"/>
                </a:lnTo>
                <a:lnTo>
                  <a:pt x="281711" y="266700"/>
                </a:lnTo>
                <a:lnTo>
                  <a:pt x="282384" y="264160"/>
                </a:lnTo>
                <a:close/>
              </a:path>
              <a:path extrusionOk="0" h="527050" w="318770">
                <a:moveTo>
                  <a:pt x="283070" y="261620"/>
                </a:moveTo>
                <a:lnTo>
                  <a:pt x="282384" y="264160"/>
                </a:lnTo>
                <a:lnTo>
                  <a:pt x="283070" y="265430"/>
                </a:lnTo>
                <a:lnTo>
                  <a:pt x="283070" y="261620"/>
                </a:lnTo>
                <a:close/>
              </a:path>
              <a:path extrusionOk="0" h="527050" w="318770">
                <a:moveTo>
                  <a:pt x="283743" y="252730"/>
                </a:moveTo>
                <a:lnTo>
                  <a:pt x="283070" y="251460"/>
                </a:lnTo>
                <a:lnTo>
                  <a:pt x="281711" y="254000"/>
                </a:lnTo>
                <a:lnTo>
                  <a:pt x="282384" y="255270"/>
                </a:lnTo>
                <a:lnTo>
                  <a:pt x="283070" y="252730"/>
                </a:lnTo>
                <a:lnTo>
                  <a:pt x="283070" y="255270"/>
                </a:lnTo>
                <a:lnTo>
                  <a:pt x="283743" y="254000"/>
                </a:lnTo>
                <a:lnTo>
                  <a:pt x="283743" y="252730"/>
                </a:lnTo>
                <a:close/>
              </a:path>
              <a:path extrusionOk="0" h="527050" w="318770">
                <a:moveTo>
                  <a:pt x="285775" y="236220"/>
                </a:moveTo>
                <a:lnTo>
                  <a:pt x="285102" y="237490"/>
                </a:lnTo>
                <a:lnTo>
                  <a:pt x="285775" y="237490"/>
                </a:lnTo>
                <a:lnTo>
                  <a:pt x="285775" y="236220"/>
                </a:lnTo>
                <a:close/>
              </a:path>
              <a:path extrusionOk="0" h="527050" w="318770">
                <a:moveTo>
                  <a:pt x="295249" y="106680"/>
                </a:moveTo>
                <a:lnTo>
                  <a:pt x="294576" y="107950"/>
                </a:lnTo>
                <a:lnTo>
                  <a:pt x="295249" y="107315"/>
                </a:lnTo>
                <a:lnTo>
                  <a:pt x="295249" y="106680"/>
                </a:lnTo>
                <a:close/>
              </a:path>
              <a:path extrusionOk="0" h="527050" w="318770">
                <a:moveTo>
                  <a:pt x="295249" y="67310"/>
                </a:moveTo>
                <a:lnTo>
                  <a:pt x="294576" y="67310"/>
                </a:lnTo>
                <a:lnTo>
                  <a:pt x="294576" y="68580"/>
                </a:lnTo>
                <a:lnTo>
                  <a:pt x="295249" y="67310"/>
                </a:lnTo>
                <a:close/>
              </a:path>
              <a:path extrusionOk="0" h="527050" w="318770">
                <a:moveTo>
                  <a:pt x="297967" y="178790"/>
                </a:moveTo>
                <a:lnTo>
                  <a:pt x="297281" y="178117"/>
                </a:lnTo>
                <a:lnTo>
                  <a:pt x="297281" y="178790"/>
                </a:lnTo>
                <a:lnTo>
                  <a:pt x="297967" y="178790"/>
                </a:lnTo>
                <a:close/>
              </a:path>
              <a:path extrusionOk="0" h="527050" w="318770">
                <a:moveTo>
                  <a:pt x="297967" y="68580"/>
                </a:moveTo>
                <a:lnTo>
                  <a:pt x="297281" y="67310"/>
                </a:lnTo>
                <a:lnTo>
                  <a:pt x="296608" y="67310"/>
                </a:lnTo>
                <a:lnTo>
                  <a:pt x="297967" y="68580"/>
                </a:lnTo>
                <a:close/>
              </a:path>
              <a:path extrusionOk="0" h="527050" w="318770">
                <a:moveTo>
                  <a:pt x="298640" y="95250"/>
                </a:moveTo>
                <a:lnTo>
                  <a:pt x="297281" y="96520"/>
                </a:lnTo>
                <a:lnTo>
                  <a:pt x="298640" y="97370"/>
                </a:lnTo>
                <a:lnTo>
                  <a:pt x="298640" y="95250"/>
                </a:lnTo>
                <a:close/>
              </a:path>
              <a:path extrusionOk="0" h="527050" w="318770">
                <a:moveTo>
                  <a:pt x="298983" y="97586"/>
                </a:moveTo>
                <a:lnTo>
                  <a:pt x="298640" y="97370"/>
                </a:lnTo>
                <a:lnTo>
                  <a:pt x="298640" y="99060"/>
                </a:lnTo>
                <a:lnTo>
                  <a:pt x="298983" y="97586"/>
                </a:lnTo>
                <a:close/>
              </a:path>
              <a:path extrusionOk="0" h="527050" w="318770">
                <a:moveTo>
                  <a:pt x="299313" y="172720"/>
                </a:moveTo>
                <a:lnTo>
                  <a:pt x="298869" y="172300"/>
                </a:lnTo>
                <a:lnTo>
                  <a:pt x="299313" y="172720"/>
                </a:lnTo>
                <a:close/>
              </a:path>
              <a:path extrusionOk="0" h="527050" w="318770">
                <a:moveTo>
                  <a:pt x="299313" y="171450"/>
                </a:moveTo>
                <a:lnTo>
                  <a:pt x="297967" y="171450"/>
                </a:lnTo>
                <a:lnTo>
                  <a:pt x="298869" y="172300"/>
                </a:lnTo>
                <a:lnTo>
                  <a:pt x="299313" y="171450"/>
                </a:lnTo>
                <a:close/>
              </a:path>
              <a:path extrusionOk="0" h="527050" w="318770">
                <a:moveTo>
                  <a:pt x="299313" y="58420"/>
                </a:moveTo>
                <a:lnTo>
                  <a:pt x="298640" y="58420"/>
                </a:lnTo>
                <a:lnTo>
                  <a:pt x="295249" y="64770"/>
                </a:lnTo>
                <a:lnTo>
                  <a:pt x="299313" y="62230"/>
                </a:lnTo>
                <a:lnTo>
                  <a:pt x="298640" y="60960"/>
                </a:lnTo>
                <a:lnTo>
                  <a:pt x="298640" y="59690"/>
                </a:lnTo>
                <a:lnTo>
                  <a:pt x="299313" y="59690"/>
                </a:lnTo>
                <a:lnTo>
                  <a:pt x="299313" y="58420"/>
                </a:lnTo>
                <a:close/>
              </a:path>
              <a:path extrusionOk="0" h="527050" w="318770">
                <a:moveTo>
                  <a:pt x="302031" y="63500"/>
                </a:moveTo>
                <a:lnTo>
                  <a:pt x="301345" y="63500"/>
                </a:lnTo>
                <a:lnTo>
                  <a:pt x="301345" y="66040"/>
                </a:lnTo>
                <a:lnTo>
                  <a:pt x="302031" y="63500"/>
                </a:lnTo>
                <a:close/>
              </a:path>
              <a:path extrusionOk="0" h="527050" w="318770">
                <a:moveTo>
                  <a:pt x="303377" y="76200"/>
                </a:moveTo>
                <a:lnTo>
                  <a:pt x="302704" y="76200"/>
                </a:lnTo>
                <a:lnTo>
                  <a:pt x="302704" y="77470"/>
                </a:lnTo>
                <a:lnTo>
                  <a:pt x="303377" y="76200"/>
                </a:lnTo>
                <a:close/>
              </a:path>
              <a:path extrusionOk="0" h="527050" w="318770">
                <a:moveTo>
                  <a:pt x="306400" y="26847"/>
                </a:moveTo>
                <a:lnTo>
                  <a:pt x="303377" y="17780"/>
                </a:lnTo>
                <a:lnTo>
                  <a:pt x="303377" y="45135"/>
                </a:lnTo>
                <a:lnTo>
                  <a:pt x="306400" y="26847"/>
                </a:lnTo>
                <a:close/>
              </a:path>
              <a:path extrusionOk="0" h="527050" w="318770">
                <a:moveTo>
                  <a:pt x="308114" y="120650"/>
                </a:moveTo>
                <a:lnTo>
                  <a:pt x="307441" y="123190"/>
                </a:lnTo>
                <a:lnTo>
                  <a:pt x="307441" y="124460"/>
                </a:lnTo>
                <a:lnTo>
                  <a:pt x="308114" y="123190"/>
                </a:lnTo>
                <a:lnTo>
                  <a:pt x="308114" y="120650"/>
                </a:lnTo>
                <a:close/>
              </a:path>
              <a:path extrusionOk="0" h="527050" w="318770">
                <a:moveTo>
                  <a:pt x="308127" y="115570"/>
                </a:moveTo>
                <a:lnTo>
                  <a:pt x="306768" y="115570"/>
                </a:lnTo>
                <a:lnTo>
                  <a:pt x="307213" y="116420"/>
                </a:lnTo>
                <a:lnTo>
                  <a:pt x="308127" y="115570"/>
                </a:lnTo>
                <a:close/>
              </a:path>
              <a:path extrusionOk="0" h="527050" w="318770">
                <a:moveTo>
                  <a:pt x="308343" y="106680"/>
                </a:moveTo>
                <a:lnTo>
                  <a:pt x="308127" y="106680"/>
                </a:lnTo>
                <a:lnTo>
                  <a:pt x="307314" y="108966"/>
                </a:lnTo>
                <a:lnTo>
                  <a:pt x="307441" y="109220"/>
                </a:lnTo>
                <a:lnTo>
                  <a:pt x="308343" y="106680"/>
                </a:lnTo>
                <a:close/>
              </a:path>
              <a:path extrusionOk="0" h="527050" w="318770">
                <a:moveTo>
                  <a:pt x="308800" y="105410"/>
                </a:moveTo>
                <a:lnTo>
                  <a:pt x="308343" y="106680"/>
                </a:lnTo>
                <a:lnTo>
                  <a:pt x="308800" y="106680"/>
                </a:lnTo>
                <a:lnTo>
                  <a:pt x="308800" y="105410"/>
                </a:lnTo>
                <a:close/>
              </a:path>
              <a:path extrusionOk="0" h="527050" w="318770">
                <a:moveTo>
                  <a:pt x="308800" y="104140"/>
                </a:moveTo>
                <a:lnTo>
                  <a:pt x="308292" y="104775"/>
                </a:lnTo>
                <a:lnTo>
                  <a:pt x="308114" y="105410"/>
                </a:lnTo>
                <a:lnTo>
                  <a:pt x="308800" y="104140"/>
                </a:lnTo>
                <a:close/>
              </a:path>
              <a:path extrusionOk="0" h="527050" w="318770">
                <a:moveTo>
                  <a:pt x="309283" y="56248"/>
                </a:moveTo>
                <a:lnTo>
                  <a:pt x="305079" y="54940"/>
                </a:lnTo>
                <a:lnTo>
                  <a:pt x="305079" y="59055"/>
                </a:lnTo>
                <a:lnTo>
                  <a:pt x="304063" y="58420"/>
                </a:lnTo>
                <a:lnTo>
                  <a:pt x="304736" y="58420"/>
                </a:lnTo>
                <a:lnTo>
                  <a:pt x="305079" y="59055"/>
                </a:lnTo>
                <a:lnTo>
                  <a:pt x="305079" y="54940"/>
                </a:lnTo>
                <a:lnTo>
                  <a:pt x="304063" y="54610"/>
                </a:lnTo>
                <a:lnTo>
                  <a:pt x="303377" y="54610"/>
                </a:lnTo>
                <a:lnTo>
                  <a:pt x="303377" y="45135"/>
                </a:lnTo>
                <a:lnTo>
                  <a:pt x="302031" y="53340"/>
                </a:lnTo>
                <a:lnTo>
                  <a:pt x="301345" y="55880"/>
                </a:lnTo>
                <a:lnTo>
                  <a:pt x="302031" y="57150"/>
                </a:lnTo>
                <a:lnTo>
                  <a:pt x="300672" y="59690"/>
                </a:lnTo>
                <a:lnTo>
                  <a:pt x="299999" y="58420"/>
                </a:lnTo>
                <a:lnTo>
                  <a:pt x="299999" y="63500"/>
                </a:lnTo>
                <a:lnTo>
                  <a:pt x="299313" y="62230"/>
                </a:lnTo>
                <a:lnTo>
                  <a:pt x="299313" y="64770"/>
                </a:lnTo>
                <a:lnTo>
                  <a:pt x="297967" y="68580"/>
                </a:lnTo>
                <a:lnTo>
                  <a:pt x="295249" y="68580"/>
                </a:lnTo>
                <a:lnTo>
                  <a:pt x="295249" y="74930"/>
                </a:lnTo>
                <a:lnTo>
                  <a:pt x="298297" y="71120"/>
                </a:lnTo>
                <a:lnTo>
                  <a:pt x="299313" y="69850"/>
                </a:lnTo>
                <a:lnTo>
                  <a:pt x="297281" y="71120"/>
                </a:lnTo>
                <a:lnTo>
                  <a:pt x="301345" y="67310"/>
                </a:lnTo>
                <a:lnTo>
                  <a:pt x="299313" y="66040"/>
                </a:lnTo>
                <a:lnTo>
                  <a:pt x="301345" y="63500"/>
                </a:lnTo>
                <a:lnTo>
                  <a:pt x="303377" y="62230"/>
                </a:lnTo>
                <a:lnTo>
                  <a:pt x="303377" y="59690"/>
                </a:lnTo>
                <a:lnTo>
                  <a:pt x="304736" y="59690"/>
                </a:lnTo>
                <a:lnTo>
                  <a:pt x="304736" y="63500"/>
                </a:lnTo>
                <a:lnTo>
                  <a:pt x="306095" y="59690"/>
                </a:lnTo>
                <a:lnTo>
                  <a:pt x="305511" y="59334"/>
                </a:lnTo>
                <a:lnTo>
                  <a:pt x="305752" y="58420"/>
                </a:lnTo>
                <a:lnTo>
                  <a:pt x="306095" y="57150"/>
                </a:lnTo>
                <a:lnTo>
                  <a:pt x="306768" y="59690"/>
                </a:lnTo>
                <a:lnTo>
                  <a:pt x="308114" y="58420"/>
                </a:lnTo>
                <a:lnTo>
                  <a:pt x="306768" y="62230"/>
                </a:lnTo>
                <a:lnTo>
                  <a:pt x="308800" y="58420"/>
                </a:lnTo>
                <a:lnTo>
                  <a:pt x="308800" y="57150"/>
                </a:lnTo>
                <a:lnTo>
                  <a:pt x="309283" y="56248"/>
                </a:lnTo>
                <a:close/>
              </a:path>
              <a:path extrusionOk="0" h="527050" w="318770">
                <a:moveTo>
                  <a:pt x="309473" y="55880"/>
                </a:moveTo>
                <a:lnTo>
                  <a:pt x="309283" y="56248"/>
                </a:lnTo>
                <a:lnTo>
                  <a:pt x="309473" y="56311"/>
                </a:lnTo>
                <a:lnTo>
                  <a:pt x="309473" y="55880"/>
                </a:lnTo>
                <a:close/>
              </a:path>
              <a:path extrusionOk="0" h="527050" w="318770">
                <a:moveTo>
                  <a:pt x="310146" y="102870"/>
                </a:moveTo>
                <a:lnTo>
                  <a:pt x="309473" y="102870"/>
                </a:lnTo>
                <a:lnTo>
                  <a:pt x="308800" y="104140"/>
                </a:lnTo>
                <a:lnTo>
                  <a:pt x="308800" y="105410"/>
                </a:lnTo>
                <a:lnTo>
                  <a:pt x="310146" y="102870"/>
                </a:lnTo>
                <a:close/>
              </a:path>
              <a:path extrusionOk="0" h="527050" w="318770">
                <a:moveTo>
                  <a:pt x="312864" y="96520"/>
                </a:moveTo>
                <a:lnTo>
                  <a:pt x="311505" y="97790"/>
                </a:lnTo>
                <a:lnTo>
                  <a:pt x="309473" y="100330"/>
                </a:lnTo>
                <a:lnTo>
                  <a:pt x="310146" y="100330"/>
                </a:lnTo>
                <a:lnTo>
                  <a:pt x="310832" y="101600"/>
                </a:lnTo>
                <a:lnTo>
                  <a:pt x="312178" y="100330"/>
                </a:lnTo>
                <a:lnTo>
                  <a:pt x="312178" y="101600"/>
                </a:lnTo>
                <a:lnTo>
                  <a:pt x="312864" y="96520"/>
                </a:lnTo>
                <a:close/>
              </a:path>
              <a:path extrusionOk="0" h="527050" w="318770">
                <a:moveTo>
                  <a:pt x="315798" y="58280"/>
                </a:moveTo>
                <a:lnTo>
                  <a:pt x="309473" y="56311"/>
                </a:lnTo>
                <a:lnTo>
                  <a:pt x="309473" y="59690"/>
                </a:lnTo>
                <a:lnTo>
                  <a:pt x="310832" y="62230"/>
                </a:lnTo>
                <a:lnTo>
                  <a:pt x="310832" y="63500"/>
                </a:lnTo>
                <a:lnTo>
                  <a:pt x="310146" y="64770"/>
                </a:lnTo>
                <a:lnTo>
                  <a:pt x="310146" y="66040"/>
                </a:lnTo>
                <a:lnTo>
                  <a:pt x="309473" y="67310"/>
                </a:lnTo>
                <a:lnTo>
                  <a:pt x="309473" y="63500"/>
                </a:lnTo>
                <a:lnTo>
                  <a:pt x="308800" y="64770"/>
                </a:lnTo>
                <a:lnTo>
                  <a:pt x="308114" y="67310"/>
                </a:lnTo>
                <a:lnTo>
                  <a:pt x="308114" y="69850"/>
                </a:lnTo>
                <a:lnTo>
                  <a:pt x="307441" y="69850"/>
                </a:lnTo>
                <a:lnTo>
                  <a:pt x="306095" y="67310"/>
                </a:lnTo>
                <a:lnTo>
                  <a:pt x="306768" y="71120"/>
                </a:lnTo>
                <a:lnTo>
                  <a:pt x="306578" y="70764"/>
                </a:lnTo>
                <a:lnTo>
                  <a:pt x="306578" y="109766"/>
                </a:lnTo>
                <a:lnTo>
                  <a:pt x="305409" y="110490"/>
                </a:lnTo>
                <a:lnTo>
                  <a:pt x="304736" y="110490"/>
                </a:lnTo>
                <a:lnTo>
                  <a:pt x="305409" y="107950"/>
                </a:lnTo>
                <a:lnTo>
                  <a:pt x="306095" y="107950"/>
                </a:lnTo>
                <a:lnTo>
                  <a:pt x="306578" y="109766"/>
                </a:lnTo>
                <a:lnTo>
                  <a:pt x="306578" y="70764"/>
                </a:lnTo>
                <a:lnTo>
                  <a:pt x="306095" y="69850"/>
                </a:lnTo>
                <a:lnTo>
                  <a:pt x="304736" y="73660"/>
                </a:lnTo>
                <a:lnTo>
                  <a:pt x="304736" y="71120"/>
                </a:lnTo>
                <a:lnTo>
                  <a:pt x="304063" y="76200"/>
                </a:lnTo>
                <a:lnTo>
                  <a:pt x="303377" y="76200"/>
                </a:lnTo>
                <a:lnTo>
                  <a:pt x="302704" y="78740"/>
                </a:lnTo>
                <a:lnTo>
                  <a:pt x="304736" y="85090"/>
                </a:lnTo>
                <a:lnTo>
                  <a:pt x="302031" y="83820"/>
                </a:lnTo>
                <a:lnTo>
                  <a:pt x="302704" y="88900"/>
                </a:lnTo>
                <a:lnTo>
                  <a:pt x="302031" y="90170"/>
                </a:lnTo>
                <a:lnTo>
                  <a:pt x="301345" y="95250"/>
                </a:lnTo>
                <a:lnTo>
                  <a:pt x="300672" y="90170"/>
                </a:lnTo>
                <a:lnTo>
                  <a:pt x="298983" y="97586"/>
                </a:lnTo>
                <a:lnTo>
                  <a:pt x="299313" y="97790"/>
                </a:lnTo>
                <a:lnTo>
                  <a:pt x="298640" y="100330"/>
                </a:lnTo>
                <a:lnTo>
                  <a:pt x="297967" y="101600"/>
                </a:lnTo>
                <a:lnTo>
                  <a:pt x="296608" y="100330"/>
                </a:lnTo>
                <a:lnTo>
                  <a:pt x="295935" y="99060"/>
                </a:lnTo>
                <a:lnTo>
                  <a:pt x="295935" y="101600"/>
                </a:lnTo>
                <a:lnTo>
                  <a:pt x="296608" y="104140"/>
                </a:lnTo>
                <a:lnTo>
                  <a:pt x="295249" y="105410"/>
                </a:lnTo>
                <a:lnTo>
                  <a:pt x="295249" y="104140"/>
                </a:lnTo>
                <a:lnTo>
                  <a:pt x="294576" y="105410"/>
                </a:lnTo>
                <a:lnTo>
                  <a:pt x="295935" y="106680"/>
                </a:lnTo>
                <a:lnTo>
                  <a:pt x="295249" y="107315"/>
                </a:lnTo>
                <a:lnTo>
                  <a:pt x="295249" y="113030"/>
                </a:lnTo>
                <a:lnTo>
                  <a:pt x="294576" y="110490"/>
                </a:lnTo>
                <a:lnTo>
                  <a:pt x="294576" y="114300"/>
                </a:lnTo>
                <a:lnTo>
                  <a:pt x="293903" y="113030"/>
                </a:lnTo>
                <a:lnTo>
                  <a:pt x="293217" y="114300"/>
                </a:lnTo>
                <a:lnTo>
                  <a:pt x="293217" y="118110"/>
                </a:lnTo>
                <a:lnTo>
                  <a:pt x="293903" y="116840"/>
                </a:lnTo>
                <a:lnTo>
                  <a:pt x="293903" y="120650"/>
                </a:lnTo>
                <a:lnTo>
                  <a:pt x="292544" y="116840"/>
                </a:lnTo>
                <a:lnTo>
                  <a:pt x="291871" y="119380"/>
                </a:lnTo>
                <a:lnTo>
                  <a:pt x="293217" y="119380"/>
                </a:lnTo>
                <a:lnTo>
                  <a:pt x="290512" y="124460"/>
                </a:lnTo>
                <a:lnTo>
                  <a:pt x="292544" y="128270"/>
                </a:lnTo>
                <a:lnTo>
                  <a:pt x="291185" y="130810"/>
                </a:lnTo>
                <a:lnTo>
                  <a:pt x="291185" y="128270"/>
                </a:lnTo>
                <a:lnTo>
                  <a:pt x="289839" y="128270"/>
                </a:lnTo>
                <a:lnTo>
                  <a:pt x="290512" y="129540"/>
                </a:lnTo>
                <a:lnTo>
                  <a:pt x="290512" y="132080"/>
                </a:lnTo>
                <a:lnTo>
                  <a:pt x="289153" y="137160"/>
                </a:lnTo>
                <a:lnTo>
                  <a:pt x="289839" y="139700"/>
                </a:lnTo>
                <a:lnTo>
                  <a:pt x="287807" y="140970"/>
                </a:lnTo>
                <a:lnTo>
                  <a:pt x="286448" y="144780"/>
                </a:lnTo>
                <a:lnTo>
                  <a:pt x="286448" y="147320"/>
                </a:lnTo>
                <a:lnTo>
                  <a:pt x="287134" y="147320"/>
                </a:lnTo>
                <a:lnTo>
                  <a:pt x="286448" y="149860"/>
                </a:lnTo>
                <a:lnTo>
                  <a:pt x="286448" y="153670"/>
                </a:lnTo>
                <a:lnTo>
                  <a:pt x="285102" y="153670"/>
                </a:lnTo>
                <a:lnTo>
                  <a:pt x="285775" y="154940"/>
                </a:lnTo>
                <a:lnTo>
                  <a:pt x="284416" y="156210"/>
                </a:lnTo>
                <a:lnTo>
                  <a:pt x="285102" y="157480"/>
                </a:lnTo>
                <a:lnTo>
                  <a:pt x="285775" y="157480"/>
                </a:lnTo>
                <a:lnTo>
                  <a:pt x="282384" y="160020"/>
                </a:lnTo>
                <a:lnTo>
                  <a:pt x="285775" y="163830"/>
                </a:lnTo>
                <a:lnTo>
                  <a:pt x="283070" y="167640"/>
                </a:lnTo>
                <a:lnTo>
                  <a:pt x="283070" y="168910"/>
                </a:lnTo>
                <a:lnTo>
                  <a:pt x="282384" y="168910"/>
                </a:lnTo>
                <a:lnTo>
                  <a:pt x="282384" y="167640"/>
                </a:lnTo>
                <a:lnTo>
                  <a:pt x="281711" y="167640"/>
                </a:lnTo>
                <a:lnTo>
                  <a:pt x="280352" y="175260"/>
                </a:lnTo>
                <a:lnTo>
                  <a:pt x="281711" y="173990"/>
                </a:lnTo>
                <a:lnTo>
                  <a:pt x="281711" y="175260"/>
                </a:lnTo>
                <a:lnTo>
                  <a:pt x="282384" y="176530"/>
                </a:lnTo>
                <a:lnTo>
                  <a:pt x="281038" y="179070"/>
                </a:lnTo>
                <a:lnTo>
                  <a:pt x="280352" y="175260"/>
                </a:lnTo>
                <a:lnTo>
                  <a:pt x="280352" y="181610"/>
                </a:lnTo>
                <a:lnTo>
                  <a:pt x="279679" y="181610"/>
                </a:lnTo>
                <a:lnTo>
                  <a:pt x="279679" y="185420"/>
                </a:lnTo>
                <a:lnTo>
                  <a:pt x="279298" y="185242"/>
                </a:lnTo>
                <a:lnTo>
                  <a:pt x="279679" y="186690"/>
                </a:lnTo>
                <a:lnTo>
                  <a:pt x="279006" y="187960"/>
                </a:lnTo>
                <a:lnTo>
                  <a:pt x="279006" y="189230"/>
                </a:lnTo>
                <a:lnTo>
                  <a:pt x="277647" y="191770"/>
                </a:lnTo>
                <a:lnTo>
                  <a:pt x="278320" y="194310"/>
                </a:lnTo>
                <a:lnTo>
                  <a:pt x="277647" y="195580"/>
                </a:lnTo>
                <a:lnTo>
                  <a:pt x="276974" y="194310"/>
                </a:lnTo>
                <a:lnTo>
                  <a:pt x="276974" y="198120"/>
                </a:lnTo>
                <a:lnTo>
                  <a:pt x="276288" y="195580"/>
                </a:lnTo>
                <a:lnTo>
                  <a:pt x="276288" y="200660"/>
                </a:lnTo>
                <a:lnTo>
                  <a:pt x="275615" y="200660"/>
                </a:lnTo>
                <a:lnTo>
                  <a:pt x="276288" y="203200"/>
                </a:lnTo>
                <a:lnTo>
                  <a:pt x="274942" y="204901"/>
                </a:lnTo>
                <a:lnTo>
                  <a:pt x="274942" y="207010"/>
                </a:lnTo>
                <a:lnTo>
                  <a:pt x="274256" y="209550"/>
                </a:lnTo>
                <a:lnTo>
                  <a:pt x="273583" y="208280"/>
                </a:lnTo>
                <a:lnTo>
                  <a:pt x="272910" y="213360"/>
                </a:lnTo>
                <a:lnTo>
                  <a:pt x="270878" y="213360"/>
                </a:lnTo>
                <a:lnTo>
                  <a:pt x="271551" y="218440"/>
                </a:lnTo>
                <a:lnTo>
                  <a:pt x="270878" y="217170"/>
                </a:lnTo>
                <a:lnTo>
                  <a:pt x="271551" y="220980"/>
                </a:lnTo>
                <a:lnTo>
                  <a:pt x="268846" y="219710"/>
                </a:lnTo>
                <a:lnTo>
                  <a:pt x="269519" y="224790"/>
                </a:lnTo>
                <a:lnTo>
                  <a:pt x="268846" y="224790"/>
                </a:lnTo>
                <a:lnTo>
                  <a:pt x="268846" y="226060"/>
                </a:lnTo>
                <a:lnTo>
                  <a:pt x="267487" y="226060"/>
                </a:lnTo>
                <a:lnTo>
                  <a:pt x="268846" y="227330"/>
                </a:lnTo>
                <a:lnTo>
                  <a:pt x="267487" y="228600"/>
                </a:lnTo>
                <a:lnTo>
                  <a:pt x="268173" y="228600"/>
                </a:lnTo>
                <a:lnTo>
                  <a:pt x="265455" y="229870"/>
                </a:lnTo>
                <a:lnTo>
                  <a:pt x="266814" y="233680"/>
                </a:lnTo>
                <a:lnTo>
                  <a:pt x="264782" y="236220"/>
                </a:lnTo>
                <a:lnTo>
                  <a:pt x="266141" y="236220"/>
                </a:lnTo>
                <a:lnTo>
                  <a:pt x="268173" y="242570"/>
                </a:lnTo>
                <a:lnTo>
                  <a:pt x="261391" y="250190"/>
                </a:lnTo>
                <a:lnTo>
                  <a:pt x="261391" y="259080"/>
                </a:lnTo>
                <a:lnTo>
                  <a:pt x="260045" y="257810"/>
                </a:lnTo>
                <a:lnTo>
                  <a:pt x="260718" y="261620"/>
                </a:lnTo>
                <a:lnTo>
                  <a:pt x="259359" y="262890"/>
                </a:lnTo>
                <a:lnTo>
                  <a:pt x="260718" y="262890"/>
                </a:lnTo>
                <a:lnTo>
                  <a:pt x="281940" y="262890"/>
                </a:lnTo>
                <a:lnTo>
                  <a:pt x="282155" y="261620"/>
                </a:lnTo>
                <a:lnTo>
                  <a:pt x="282384" y="260350"/>
                </a:lnTo>
                <a:lnTo>
                  <a:pt x="281711" y="260350"/>
                </a:lnTo>
                <a:lnTo>
                  <a:pt x="281038" y="261620"/>
                </a:lnTo>
                <a:lnTo>
                  <a:pt x="280352" y="259080"/>
                </a:lnTo>
                <a:lnTo>
                  <a:pt x="280352" y="257810"/>
                </a:lnTo>
                <a:lnTo>
                  <a:pt x="281038" y="256540"/>
                </a:lnTo>
                <a:lnTo>
                  <a:pt x="281711" y="254000"/>
                </a:lnTo>
                <a:lnTo>
                  <a:pt x="282613" y="248920"/>
                </a:lnTo>
                <a:lnTo>
                  <a:pt x="283070" y="246380"/>
                </a:lnTo>
                <a:lnTo>
                  <a:pt x="283743" y="246380"/>
                </a:lnTo>
                <a:lnTo>
                  <a:pt x="283070" y="247650"/>
                </a:lnTo>
                <a:lnTo>
                  <a:pt x="284416" y="246380"/>
                </a:lnTo>
                <a:lnTo>
                  <a:pt x="283070" y="245110"/>
                </a:lnTo>
                <a:lnTo>
                  <a:pt x="283070" y="243840"/>
                </a:lnTo>
                <a:lnTo>
                  <a:pt x="283743" y="242570"/>
                </a:lnTo>
                <a:lnTo>
                  <a:pt x="285102" y="237490"/>
                </a:lnTo>
                <a:lnTo>
                  <a:pt x="284416" y="236220"/>
                </a:lnTo>
                <a:lnTo>
                  <a:pt x="285102" y="232410"/>
                </a:lnTo>
                <a:lnTo>
                  <a:pt x="288480" y="232410"/>
                </a:lnTo>
                <a:lnTo>
                  <a:pt x="287807" y="231140"/>
                </a:lnTo>
                <a:lnTo>
                  <a:pt x="286448" y="231140"/>
                </a:lnTo>
                <a:lnTo>
                  <a:pt x="287134" y="229870"/>
                </a:lnTo>
                <a:lnTo>
                  <a:pt x="288480" y="231140"/>
                </a:lnTo>
                <a:lnTo>
                  <a:pt x="288645" y="229870"/>
                </a:lnTo>
                <a:lnTo>
                  <a:pt x="289153" y="226060"/>
                </a:lnTo>
                <a:lnTo>
                  <a:pt x="290512" y="228600"/>
                </a:lnTo>
                <a:lnTo>
                  <a:pt x="291871" y="227330"/>
                </a:lnTo>
                <a:lnTo>
                  <a:pt x="292544" y="223520"/>
                </a:lnTo>
                <a:lnTo>
                  <a:pt x="292544" y="220980"/>
                </a:lnTo>
                <a:lnTo>
                  <a:pt x="291871" y="219710"/>
                </a:lnTo>
                <a:lnTo>
                  <a:pt x="291185" y="223520"/>
                </a:lnTo>
                <a:lnTo>
                  <a:pt x="290512" y="223520"/>
                </a:lnTo>
                <a:lnTo>
                  <a:pt x="290779" y="220980"/>
                </a:lnTo>
                <a:lnTo>
                  <a:pt x="291058" y="218440"/>
                </a:lnTo>
                <a:lnTo>
                  <a:pt x="291185" y="217170"/>
                </a:lnTo>
                <a:lnTo>
                  <a:pt x="287807" y="215900"/>
                </a:lnTo>
                <a:lnTo>
                  <a:pt x="289331" y="212090"/>
                </a:lnTo>
                <a:lnTo>
                  <a:pt x="289839" y="210820"/>
                </a:lnTo>
                <a:lnTo>
                  <a:pt x="289153" y="212090"/>
                </a:lnTo>
                <a:lnTo>
                  <a:pt x="289153" y="209550"/>
                </a:lnTo>
                <a:lnTo>
                  <a:pt x="288480" y="208280"/>
                </a:lnTo>
                <a:lnTo>
                  <a:pt x="289839" y="209550"/>
                </a:lnTo>
                <a:lnTo>
                  <a:pt x="290969" y="208280"/>
                </a:lnTo>
                <a:lnTo>
                  <a:pt x="293217" y="205740"/>
                </a:lnTo>
                <a:lnTo>
                  <a:pt x="293560" y="203200"/>
                </a:lnTo>
                <a:lnTo>
                  <a:pt x="293903" y="200660"/>
                </a:lnTo>
                <a:lnTo>
                  <a:pt x="293217" y="199390"/>
                </a:lnTo>
                <a:lnTo>
                  <a:pt x="291871" y="203200"/>
                </a:lnTo>
                <a:lnTo>
                  <a:pt x="291185" y="201930"/>
                </a:lnTo>
                <a:lnTo>
                  <a:pt x="291871" y="198120"/>
                </a:lnTo>
                <a:lnTo>
                  <a:pt x="292544" y="198120"/>
                </a:lnTo>
                <a:lnTo>
                  <a:pt x="292544" y="196850"/>
                </a:lnTo>
                <a:lnTo>
                  <a:pt x="293903" y="195580"/>
                </a:lnTo>
                <a:lnTo>
                  <a:pt x="295249" y="194310"/>
                </a:lnTo>
                <a:lnTo>
                  <a:pt x="293903" y="193040"/>
                </a:lnTo>
                <a:lnTo>
                  <a:pt x="296608" y="190500"/>
                </a:lnTo>
                <a:lnTo>
                  <a:pt x="294576" y="190500"/>
                </a:lnTo>
                <a:lnTo>
                  <a:pt x="295249" y="186690"/>
                </a:lnTo>
                <a:lnTo>
                  <a:pt x="294576" y="186690"/>
                </a:lnTo>
                <a:lnTo>
                  <a:pt x="294576" y="185420"/>
                </a:lnTo>
                <a:lnTo>
                  <a:pt x="294576" y="182880"/>
                </a:lnTo>
                <a:lnTo>
                  <a:pt x="295249" y="181610"/>
                </a:lnTo>
                <a:lnTo>
                  <a:pt x="296608" y="180340"/>
                </a:lnTo>
                <a:lnTo>
                  <a:pt x="295935" y="180340"/>
                </a:lnTo>
                <a:lnTo>
                  <a:pt x="293903" y="181610"/>
                </a:lnTo>
                <a:lnTo>
                  <a:pt x="294576" y="179070"/>
                </a:lnTo>
                <a:lnTo>
                  <a:pt x="297281" y="180340"/>
                </a:lnTo>
                <a:lnTo>
                  <a:pt x="296608" y="173990"/>
                </a:lnTo>
                <a:lnTo>
                  <a:pt x="297967" y="175260"/>
                </a:lnTo>
                <a:lnTo>
                  <a:pt x="297967" y="173990"/>
                </a:lnTo>
                <a:lnTo>
                  <a:pt x="298805" y="172402"/>
                </a:lnTo>
                <a:lnTo>
                  <a:pt x="297281" y="171450"/>
                </a:lnTo>
                <a:lnTo>
                  <a:pt x="297967" y="168910"/>
                </a:lnTo>
                <a:lnTo>
                  <a:pt x="297967" y="165100"/>
                </a:lnTo>
                <a:lnTo>
                  <a:pt x="300672" y="166370"/>
                </a:lnTo>
                <a:lnTo>
                  <a:pt x="300164" y="165100"/>
                </a:lnTo>
                <a:lnTo>
                  <a:pt x="298640" y="161290"/>
                </a:lnTo>
                <a:lnTo>
                  <a:pt x="301345" y="161290"/>
                </a:lnTo>
                <a:lnTo>
                  <a:pt x="299313" y="160020"/>
                </a:lnTo>
                <a:lnTo>
                  <a:pt x="301345" y="156210"/>
                </a:lnTo>
                <a:lnTo>
                  <a:pt x="299999" y="154940"/>
                </a:lnTo>
                <a:lnTo>
                  <a:pt x="299999" y="153670"/>
                </a:lnTo>
                <a:lnTo>
                  <a:pt x="302704" y="153670"/>
                </a:lnTo>
                <a:lnTo>
                  <a:pt x="302031" y="151130"/>
                </a:lnTo>
                <a:lnTo>
                  <a:pt x="303377" y="151130"/>
                </a:lnTo>
                <a:lnTo>
                  <a:pt x="304063" y="147320"/>
                </a:lnTo>
                <a:lnTo>
                  <a:pt x="305409" y="144780"/>
                </a:lnTo>
                <a:lnTo>
                  <a:pt x="304063" y="140970"/>
                </a:lnTo>
                <a:lnTo>
                  <a:pt x="304736" y="140970"/>
                </a:lnTo>
                <a:lnTo>
                  <a:pt x="304355" y="140271"/>
                </a:lnTo>
                <a:lnTo>
                  <a:pt x="304063" y="139700"/>
                </a:lnTo>
                <a:lnTo>
                  <a:pt x="304736" y="138430"/>
                </a:lnTo>
                <a:lnTo>
                  <a:pt x="303377" y="139700"/>
                </a:lnTo>
                <a:lnTo>
                  <a:pt x="303377" y="138430"/>
                </a:lnTo>
                <a:lnTo>
                  <a:pt x="301345" y="137160"/>
                </a:lnTo>
                <a:lnTo>
                  <a:pt x="303377" y="135890"/>
                </a:lnTo>
                <a:lnTo>
                  <a:pt x="302704" y="133350"/>
                </a:lnTo>
                <a:lnTo>
                  <a:pt x="303377" y="133350"/>
                </a:lnTo>
                <a:lnTo>
                  <a:pt x="303377" y="132080"/>
                </a:lnTo>
                <a:lnTo>
                  <a:pt x="304736" y="133350"/>
                </a:lnTo>
                <a:lnTo>
                  <a:pt x="304330" y="132080"/>
                </a:lnTo>
                <a:lnTo>
                  <a:pt x="303923" y="130810"/>
                </a:lnTo>
                <a:lnTo>
                  <a:pt x="303517" y="129540"/>
                </a:lnTo>
                <a:lnTo>
                  <a:pt x="302704" y="127000"/>
                </a:lnTo>
                <a:lnTo>
                  <a:pt x="301345" y="129540"/>
                </a:lnTo>
                <a:lnTo>
                  <a:pt x="300672" y="129540"/>
                </a:lnTo>
                <a:lnTo>
                  <a:pt x="300672" y="127000"/>
                </a:lnTo>
                <a:lnTo>
                  <a:pt x="302704" y="125730"/>
                </a:lnTo>
                <a:lnTo>
                  <a:pt x="301345" y="124460"/>
                </a:lnTo>
                <a:lnTo>
                  <a:pt x="301345" y="121920"/>
                </a:lnTo>
                <a:lnTo>
                  <a:pt x="302704" y="120650"/>
                </a:lnTo>
                <a:lnTo>
                  <a:pt x="303377" y="119380"/>
                </a:lnTo>
                <a:lnTo>
                  <a:pt x="303377" y="120650"/>
                </a:lnTo>
                <a:lnTo>
                  <a:pt x="306095" y="124460"/>
                </a:lnTo>
                <a:lnTo>
                  <a:pt x="306768" y="119380"/>
                </a:lnTo>
                <a:lnTo>
                  <a:pt x="306768" y="121920"/>
                </a:lnTo>
                <a:lnTo>
                  <a:pt x="307441" y="123190"/>
                </a:lnTo>
                <a:lnTo>
                  <a:pt x="307441" y="119380"/>
                </a:lnTo>
                <a:lnTo>
                  <a:pt x="308800" y="120650"/>
                </a:lnTo>
                <a:lnTo>
                  <a:pt x="309473" y="119380"/>
                </a:lnTo>
                <a:lnTo>
                  <a:pt x="308127" y="119380"/>
                </a:lnTo>
                <a:lnTo>
                  <a:pt x="308127" y="118110"/>
                </a:lnTo>
                <a:lnTo>
                  <a:pt x="307213" y="116420"/>
                </a:lnTo>
                <a:lnTo>
                  <a:pt x="305409" y="118110"/>
                </a:lnTo>
                <a:lnTo>
                  <a:pt x="305701" y="116840"/>
                </a:lnTo>
                <a:lnTo>
                  <a:pt x="306285" y="114300"/>
                </a:lnTo>
                <a:lnTo>
                  <a:pt x="306578" y="113030"/>
                </a:lnTo>
                <a:lnTo>
                  <a:pt x="307149" y="110490"/>
                </a:lnTo>
                <a:lnTo>
                  <a:pt x="307441" y="109220"/>
                </a:lnTo>
                <a:lnTo>
                  <a:pt x="307149" y="109410"/>
                </a:lnTo>
                <a:lnTo>
                  <a:pt x="307314" y="108966"/>
                </a:lnTo>
                <a:lnTo>
                  <a:pt x="306768" y="107950"/>
                </a:lnTo>
                <a:lnTo>
                  <a:pt x="306768" y="106680"/>
                </a:lnTo>
                <a:lnTo>
                  <a:pt x="307784" y="105410"/>
                </a:lnTo>
                <a:lnTo>
                  <a:pt x="308292" y="104775"/>
                </a:lnTo>
                <a:lnTo>
                  <a:pt x="308800" y="102870"/>
                </a:lnTo>
                <a:lnTo>
                  <a:pt x="309473" y="102870"/>
                </a:lnTo>
                <a:lnTo>
                  <a:pt x="309473" y="101600"/>
                </a:lnTo>
                <a:lnTo>
                  <a:pt x="309473" y="100330"/>
                </a:lnTo>
                <a:lnTo>
                  <a:pt x="310146" y="96520"/>
                </a:lnTo>
                <a:lnTo>
                  <a:pt x="309816" y="95250"/>
                </a:lnTo>
                <a:lnTo>
                  <a:pt x="309473" y="93980"/>
                </a:lnTo>
                <a:lnTo>
                  <a:pt x="309473" y="92710"/>
                </a:lnTo>
                <a:lnTo>
                  <a:pt x="310146" y="92710"/>
                </a:lnTo>
                <a:lnTo>
                  <a:pt x="310146" y="90170"/>
                </a:lnTo>
                <a:lnTo>
                  <a:pt x="310832" y="91440"/>
                </a:lnTo>
                <a:lnTo>
                  <a:pt x="311162" y="90170"/>
                </a:lnTo>
                <a:lnTo>
                  <a:pt x="311505" y="88900"/>
                </a:lnTo>
                <a:lnTo>
                  <a:pt x="310146" y="88900"/>
                </a:lnTo>
                <a:lnTo>
                  <a:pt x="310146" y="86360"/>
                </a:lnTo>
                <a:lnTo>
                  <a:pt x="311505" y="86360"/>
                </a:lnTo>
                <a:lnTo>
                  <a:pt x="312178" y="85090"/>
                </a:lnTo>
                <a:lnTo>
                  <a:pt x="312864" y="80010"/>
                </a:lnTo>
                <a:lnTo>
                  <a:pt x="312178" y="77470"/>
                </a:lnTo>
                <a:lnTo>
                  <a:pt x="313397" y="77025"/>
                </a:lnTo>
                <a:lnTo>
                  <a:pt x="312864" y="80010"/>
                </a:lnTo>
                <a:lnTo>
                  <a:pt x="313537" y="78740"/>
                </a:lnTo>
                <a:lnTo>
                  <a:pt x="313537" y="76962"/>
                </a:lnTo>
                <a:lnTo>
                  <a:pt x="315569" y="76200"/>
                </a:lnTo>
                <a:lnTo>
                  <a:pt x="315341" y="73660"/>
                </a:lnTo>
                <a:lnTo>
                  <a:pt x="315112" y="71120"/>
                </a:lnTo>
                <a:lnTo>
                  <a:pt x="315010" y="69850"/>
                </a:lnTo>
                <a:lnTo>
                  <a:pt x="315061" y="67310"/>
                </a:lnTo>
                <a:lnTo>
                  <a:pt x="315404" y="64770"/>
                </a:lnTo>
                <a:lnTo>
                  <a:pt x="315569" y="63500"/>
                </a:lnTo>
                <a:lnTo>
                  <a:pt x="312864" y="64770"/>
                </a:lnTo>
                <a:lnTo>
                  <a:pt x="315569" y="62230"/>
                </a:lnTo>
                <a:lnTo>
                  <a:pt x="314490" y="61556"/>
                </a:lnTo>
                <a:lnTo>
                  <a:pt x="314718" y="60960"/>
                </a:lnTo>
                <a:lnTo>
                  <a:pt x="315798" y="58280"/>
                </a:lnTo>
                <a:close/>
              </a:path>
              <a:path extrusionOk="0" h="527050" w="318770">
                <a:moveTo>
                  <a:pt x="316242" y="57150"/>
                </a:moveTo>
                <a:lnTo>
                  <a:pt x="315798" y="58280"/>
                </a:lnTo>
                <a:lnTo>
                  <a:pt x="316242" y="58420"/>
                </a:lnTo>
                <a:lnTo>
                  <a:pt x="316242" y="57150"/>
                </a:lnTo>
                <a:close/>
              </a:path>
              <a:path extrusionOk="0" h="527050" w="318770">
                <a:moveTo>
                  <a:pt x="318274" y="59690"/>
                </a:moveTo>
                <a:lnTo>
                  <a:pt x="318262" y="58280"/>
                </a:lnTo>
                <a:lnTo>
                  <a:pt x="310832" y="0"/>
                </a:lnTo>
                <a:lnTo>
                  <a:pt x="306400" y="26847"/>
                </a:lnTo>
                <a:lnTo>
                  <a:pt x="316877" y="58280"/>
                </a:lnTo>
                <a:lnTo>
                  <a:pt x="316928" y="62230"/>
                </a:lnTo>
                <a:lnTo>
                  <a:pt x="318274" y="5969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5" name="Google Shape;245;p30"/>
          <p:cNvSpPr/>
          <p:nvPr/>
        </p:nvSpPr>
        <p:spPr>
          <a:xfrm>
            <a:off x="4145393" y="4730174"/>
            <a:ext cx="953" cy="2540"/>
          </a:xfrm>
          <a:custGeom>
            <a:rect b="b" l="l" r="r" t="t"/>
            <a:pathLst>
              <a:path extrusionOk="0" h="5079" w="1904">
                <a:moveTo>
                  <a:pt x="0" y="4740"/>
                </a:moveTo>
                <a:lnTo>
                  <a:pt x="0" y="3386"/>
                </a:lnTo>
                <a:lnTo>
                  <a:pt x="677" y="2031"/>
                </a:lnTo>
                <a:lnTo>
                  <a:pt x="1354" y="0"/>
                </a:lnTo>
                <a:lnTo>
                  <a:pt x="0" y="4063"/>
                </a:lnTo>
                <a:lnTo>
                  <a:pt x="0" y="474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6" name="Google Shape;246;p30"/>
          <p:cNvSpPr/>
          <p:nvPr/>
        </p:nvSpPr>
        <p:spPr>
          <a:xfrm>
            <a:off x="4117967" y="4853430"/>
            <a:ext cx="635" cy="1270"/>
          </a:xfrm>
          <a:custGeom>
            <a:rect b="b" l="l" r="r" t="t"/>
            <a:pathLst>
              <a:path extrusionOk="0" h="2540" w="1270">
                <a:moveTo>
                  <a:pt x="0" y="2031"/>
                </a:moveTo>
                <a:lnTo>
                  <a:pt x="0" y="0"/>
                </a:lnTo>
                <a:lnTo>
                  <a:pt x="677" y="677"/>
                </a:lnTo>
                <a:lnTo>
                  <a:pt x="677" y="1354"/>
                </a:lnTo>
                <a:lnTo>
                  <a:pt x="0" y="203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7" name="Google Shape;247;p30"/>
          <p:cNvSpPr/>
          <p:nvPr/>
        </p:nvSpPr>
        <p:spPr>
          <a:xfrm>
            <a:off x="4153519" y="4717983"/>
            <a:ext cx="953" cy="953"/>
          </a:xfrm>
          <a:custGeom>
            <a:rect b="b" l="l" r="r" t="t"/>
            <a:pathLst>
              <a:path extrusionOk="0" h="1904" w="1904">
                <a:moveTo>
                  <a:pt x="677" y="1354"/>
                </a:moveTo>
                <a:lnTo>
                  <a:pt x="0" y="1354"/>
                </a:lnTo>
                <a:lnTo>
                  <a:pt x="1354" y="0"/>
                </a:lnTo>
                <a:lnTo>
                  <a:pt x="1354" y="677"/>
                </a:lnTo>
                <a:lnTo>
                  <a:pt x="677" y="135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8" name="Google Shape;248;p30"/>
          <p:cNvSpPr/>
          <p:nvPr/>
        </p:nvSpPr>
        <p:spPr>
          <a:xfrm>
            <a:off x="3978129" y="4663128"/>
            <a:ext cx="1588" cy="2222"/>
          </a:xfrm>
          <a:custGeom>
            <a:rect b="b" l="l" r="r" t="t"/>
            <a:pathLst>
              <a:path extrusionOk="0" h="4445" w="3175">
                <a:moveTo>
                  <a:pt x="2708" y="4063"/>
                </a:moveTo>
                <a:lnTo>
                  <a:pt x="0" y="0"/>
                </a:lnTo>
                <a:lnTo>
                  <a:pt x="1354" y="1354"/>
                </a:lnTo>
                <a:lnTo>
                  <a:pt x="2708" y="406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9" name="Google Shape;249;p30"/>
          <p:cNvSpPr/>
          <p:nvPr/>
        </p:nvSpPr>
        <p:spPr>
          <a:xfrm>
            <a:off x="4151488" y="4733898"/>
            <a:ext cx="1270" cy="2857"/>
          </a:xfrm>
          <a:custGeom>
            <a:rect b="b" l="l" r="r" t="t"/>
            <a:pathLst>
              <a:path extrusionOk="0" h="5715" w="2540">
                <a:moveTo>
                  <a:pt x="1918" y="1693"/>
                </a:moveTo>
                <a:lnTo>
                  <a:pt x="1354" y="0"/>
                </a:lnTo>
                <a:lnTo>
                  <a:pt x="2031" y="1354"/>
                </a:lnTo>
                <a:lnTo>
                  <a:pt x="1918" y="1693"/>
                </a:lnTo>
                <a:close/>
              </a:path>
              <a:path extrusionOk="0" h="5715" w="2540">
                <a:moveTo>
                  <a:pt x="1523" y="2878"/>
                </a:moveTo>
                <a:lnTo>
                  <a:pt x="1918" y="1693"/>
                </a:lnTo>
                <a:lnTo>
                  <a:pt x="2031" y="2031"/>
                </a:lnTo>
                <a:lnTo>
                  <a:pt x="1523" y="2878"/>
                </a:lnTo>
                <a:close/>
              </a:path>
              <a:path extrusionOk="0" h="5715" w="2540">
                <a:moveTo>
                  <a:pt x="677" y="5417"/>
                </a:moveTo>
                <a:lnTo>
                  <a:pt x="0" y="5417"/>
                </a:lnTo>
                <a:lnTo>
                  <a:pt x="1523" y="2878"/>
                </a:lnTo>
                <a:lnTo>
                  <a:pt x="677" y="541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0" name="Google Shape;250;p30"/>
          <p:cNvSpPr/>
          <p:nvPr/>
        </p:nvSpPr>
        <p:spPr>
          <a:xfrm>
            <a:off x="4065824" y="4922846"/>
            <a:ext cx="635" cy="953"/>
          </a:xfrm>
          <a:custGeom>
            <a:rect b="b" l="l" r="r" t="t"/>
            <a:pathLst>
              <a:path extrusionOk="0" h="1904" w="1270">
                <a:moveTo>
                  <a:pt x="677" y="1354"/>
                </a:moveTo>
                <a:lnTo>
                  <a:pt x="0" y="677"/>
                </a:lnTo>
                <a:lnTo>
                  <a:pt x="0" y="0"/>
                </a:lnTo>
                <a:lnTo>
                  <a:pt x="677" y="135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1" name="Google Shape;251;p30"/>
          <p:cNvSpPr/>
          <p:nvPr/>
        </p:nvSpPr>
        <p:spPr>
          <a:xfrm>
            <a:off x="3975759" y="4665159"/>
            <a:ext cx="635" cy="953"/>
          </a:xfrm>
          <a:custGeom>
            <a:rect b="b" l="l" r="r" t="t"/>
            <a:pathLst>
              <a:path extrusionOk="0" h="1904" w="1270">
                <a:moveTo>
                  <a:pt x="0" y="0"/>
                </a:moveTo>
                <a:lnTo>
                  <a:pt x="0" y="1354"/>
                </a:lnTo>
                <a:lnTo>
                  <a:pt x="0" y="677"/>
                </a:lnTo>
                <a:lnTo>
                  <a:pt x="677" y="677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2" name="Google Shape;252;p30"/>
          <p:cNvSpPr/>
          <p:nvPr/>
        </p:nvSpPr>
        <p:spPr>
          <a:xfrm>
            <a:off x="4044831" y="4838531"/>
            <a:ext cx="953" cy="1270"/>
          </a:xfrm>
          <a:custGeom>
            <a:rect b="b" l="l" r="r" t="t"/>
            <a:pathLst>
              <a:path extrusionOk="0" h="2540" w="1904">
                <a:moveTo>
                  <a:pt x="677" y="677"/>
                </a:moveTo>
                <a:lnTo>
                  <a:pt x="0" y="677"/>
                </a:lnTo>
                <a:lnTo>
                  <a:pt x="0" y="0"/>
                </a:lnTo>
                <a:lnTo>
                  <a:pt x="677" y="677"/>
                </a:lnTo>
                <a:close/>
              </a:path>
              <a:path extrusionOk="0" h="2540" w="1904">
                <a:moveTo>
                  <a:pt x="1354" y="2031"/>
                </a:moveTo>
                <a:lnTo>
                  <a:pt x="677" y="1354"/>
                </a:lnTo>
                <a:lnTo>
                  <a:pt x="677" y="677"/>
                </a:lnTo>
                <a:lnTo>
                  <a:pt x="1354" y="203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3" name="Google Shape;253;p30"/>
          <p:cNvSpPr/>
          <p:nvPr/>
        </p:nvSpPr>
        <p:spPr>
          <a:xfrm>
            <a:off x="3977452" y="4661773"/>
            <a:ext cx="953" cy="1588"/>
          </a:xfrm>
          <a:custGeom>
            <a:rect b="b" l="l" r="r" t="t"/>
            <a:pathLst>
              <a:path extrusionOk="0" h="3175" w="1904">
                <a:moveTo>
                  <a:pt x="1354" y="2708"/>
                </a:moveTo>
                <a:lnTo>
                  <a:pt x="0" y="0"/>
                </a:lnTo>
                <a:lnTo>
                  <a:pt x="1354" y="1354"/>
                </a:lnTo>
                <a:lnTo>
                  <a:pt x="1354" y="270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4" name="Google Shape;254;p30"/>
          <p:cNvSpPr/>
          <p:nvPr/>
        </p:nvSpPr>
        <p:spPr>
          <a:xfrm>
            <a:off x="4022823" y="4785368"/>
            <a:ext cx="635" cy="635"/>
          </a:xfrm>
          <a:custGeom>
            <a:rect b="b" l="l" r="r" t="t"/>
            <a:pathLst>
              <a:path extrusionOk="0" h="1270" w="1270">
                <a:moveTo>
                  <a:pt x="0" y="0"/>
                </a:moveTo>
                <a:lnTo>
                  <a:pt x="0" y="677"/>
                </a:lnTo>
                <a:lnTo>
                  <a:pt x="677" y="677"/>
                </a:lnTo>
                <a:lnTo>
                  <a:pt x="0" y="677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5" name="Google Shape;255;p30"/>
          <p:cNvSpPr/>
          <p:nvPr/>
        </p:nvSpPr>
        <p:spPr>
          <a:xfrm>
            <a:off x="4118983" y="4849027"/>
            <a:ext cx="635" cy="953"/>
          </a:xfrm>
          <a:custGeom>
            <a:rect b="b" l="l" r="r" t="t"/>
            <a:pathLst>
              <a:path extrusionOk="0" h="1904" w="1270">
                <a:moveTo>
                  <a:pt x="0" y="1354"/>
                </a:moveTo>
                <a:lnTo>
                  <a:pt x="0" y="0"/>
                </a:lnTo>
                <a:lnTo>
                  <a:pt x="677" y="0"/>
                </a:lnTo>
                <a:lnTo>
                  <a:pt x="677" y="677"/>
                </a:lnTo>
                <a:lnTo>
                  <a:pt x="0" y="677"/>
                </a:lnTo>
                <a:lnTo>
                  <a:pt x="0" y="135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6" name="Google Shape;256;p30"/>
          <p:cNvSpPr/>
          <p:nvPr/>
        </p:nvSpPr>
        <p:spPr>
          <a:xfrm>
            <a:off x="4121014" y="4888646"/>
            <a:ext cx="953" cy="2222"/>
          </a:xfrm>
          <a:custGeom>
            <a:rect b="b" l="l" r="r" t="t"/>
            <a:pathLst>
              <a:path extrusionOk="0" h="4445" w="1904">
                <a:moveTo>
                  <a:pt x="677" y="4063"/>
                </a:moveTo>
                <a:lnTo>
                  <a:pt x="677" y="3386"/>
                </a:lnTo>
                <a:lnTo>
                  <a:pt x="0" y="1354"/>
                </a:lnTo>
                <a:lnTo>
                  <a:pt x="677" y="0"/>
                </a:lnTo>
                <a:lnTo>
                  <a:pt x="1354" y="2031"/>
                </a:lnTo>
                <a:lnTo>
                  <a:pt x="1354" y="3386"/>
                </a:lnTo>
                <a:lnTo>
                  <a:pt x="677" y="406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7" name="Google Shape;257;p30"/>
          <p:cNvSpPr/>
          <p:nvPr/>
        </p:nvSpPr>
        <p:spPr>
          <a:xfrm>
            <a:off x="3976434" y="4658728"/>
            <a:ext cx="186372" cy="338455"/>
          </a:xfrm>
          <a:custGeom>
            <a:rect b="b" l="l" r="r" t="t"/>
            <a:pathLst>
              <a:path extrusionOk="0" h="676909" w="372745">
                <a:moveTo>
                  <a:pt x="5194" y="3390"/>
                </a:moveTo>
                <a:lnTo>
                  <a:pt x="5041" y="2260"/>
                </a:lnTo>
                <a:lnTo>
                  <a:pt x="4737" y="2540"/>
                </a:lnTo>
                <a:lnTo>
                  <a:pt x="5194" y="3390"/>
                </a:lnTo>
                <a:close/>
              </a:path>
              <a:path extrusionOk="0" h="676909" w="372745">
                <a:moveTo>
                  <a:pt x="6096" y="1270"/>
                </a:moveTo>
                <a:lnTo>
                  <a:pt x="4737" y="0"/>
                </a:lnTo>
                <a:lnTo>
                  <a:pt x="5041" y="2260"/>
                </a:lnTo>
                <a:lnTo>
                  <a:pt x="6096" y="1270"/>
                </a:lnTo>
                <a:close/>
              </a:path>
              <a:path extrusionOk="0" h="676909" w="372745">
                <a:moveTo>
                  <a:pt x="13271" y="67310"/>
                </a:moveTo>
                <a:lnTo>
                  <a:pt x="12865" y="64770"/>
                </a:lnTo>
                <a:lnTo>
                  <a:pt x="12865" y="67310"/>
                </a:lnTo>
                <a:lnTo>
                  <a:pt x="13271" y="67310"/>
                </a:lnTo>
                <a:close/>
              </a:path>
              <a:path extrusionOk="0" h="676909" w="372745">
                <a:moveTo>
                  <a:pt x="19113" y="103746"/>
                </a:moveTo>
                <a:lnTo>
                  <a:pt x="18961" y="102870"/>
                </a:lnTo>
                <a:lnTo>
                  <a:pt x="18288" y="101600"/>
                </a:lnTo>
                <a:lnTo>
                  <a:pt x="19113" y="103746"/>
                </a:lnTo>
                <a:close/>
              </a:path>
              <a:path extrusionOk="0" h="676909" w="372745">
                <a:moveTo>
                  <a:pt x="19888" y="105740"/>
                </a:moveTo>
                <a:lnTo>
                  <a:pt x="19113" y="103746"/>
                </a:lnTo>
                <a:lnTo>
                  <a:pt x="19634" y="106680"/>
                </a:lnTo>
                <a:lnTo>
                  <a:pt x="19888" y="105740"/>
                </a:lnTo>
                <a:close/>
              </a:path>
              <a:path extrusionOk="0" h="676909" w="372745">
                <a:moveTo>
                  <a:pt x="92100" y="234950"/>
                </a:moveTo>
                <a:lnTo>
                  <a:pt x="90068" y="233680"/>
                </a:lnTo>
                <a:lnTo>
                  <a:pt x="90284" y="234950"/>
                </a:lnTo>
                <a:lnTo>
                  <a:pt x="92100" y="234950"/>
                </a:lnTo>
                <a:close/>
              </a:path>
              <a:path extrusionOk="0" h="676909" w="372745">
                <a:moveTo>
                  <a:pt x="162864" y="483870"/>
                </a:moveTo>
                <a:lnTo>
                  <a:pt x="162521" y="482600"/>
                </a:lnTo>
                <a:lnTo>
                  <a:pt x="162077" y="482180"/>
                </a:lnTo>
                <a:lnTo>
                  <a:pt x="162521" y="483870"/>
                </a:lnTo>
                <a:lnTo>
                  <a:pt x="162864" y="483870"/>
                </a:lnTo>
                <a:close/>
              </a:path>
              <a:path extrusionOk="0" h="676909" w="372745">
                <a:moveTo>
                  <a:pt x="163880" y="483870"/>
                </a:moveTo>
                <a:lnTo>
                  <a:pt x="162864" y="483870"/>
                </a:lnTo>
                <a:lnTo>
                  <a:pt x="163195" y="485140"/>
                </a:lnTo>
                <a:lnTo>
                  <a:pt x="163880" y="483870"/>
                </a:lnTo>
                <a:close/>
              </a:path>
              <a:path extrusionOk="0" h="676909" w="372745">
                <a:moveTo>
                  <a:pt x="182156" y="521970"/>
                </a:moveTo>
                <a:lnTo>
                  <a:pt x="181051" y="520179"/>
                </a:lnTo>
                <a:lnTo>
                  <a:pt x="181521" y="521677"/>
                </a:lnTo>
                <a:lnTo>
                  <a:pt x="182156" y="521970"/>
                </a:lnTo>
                <a:close/>
              </a:path>
              <a:path extrusionOk="0" h="676909" w="372745">
                <a:moveTo>
                  <a:pt x="182841" y="525780"/>
                </a:moveTo>
                <a:lnTo>
                  <a:pt x="181521" y="521677"/>
                </a:lnTo>
                <a:lnTo>
                  <a:pt x="179451" y="520700"/>
                </a:lnTo>
                <a:lnTo>
                  <a:pt x="182841" y="525780"/>
                </a:lnTo>
                <a:close/>
              </a:path>
              <a:path extrusionOk="0" h="676909" w="372745">
                <a:moveTo>
                  <a:pt x="184873" y="530860"/>
                </a:moveTo>
                <a:lnTo>
                  <a:pt x="184670" y="530352"/>
                </a:lnTo>
                <a:lnTo>
                  <a:pt x="184188" y="529590"/>
                </a:lnTo>
                <a:lnTo>
                  <a:pt x="184188" y="530860"/>
                </a:lnTo>
                <a:lnTo>
                  <a:pt x="184873" y="530860"/>
                </a:lnTo>
                <a:close/>
              </a:path>
              <a:path extrusionOk="0" h="676909" w="372745">
                <a:moveTo>
                  <a:pt x="205638" y="573189"/>
                </a:moveTo>
                <a:lnTo>
                  <a:pt x="205181" y="572770"/>
                </a:lnTo>
                <a:lnTo>
                  <a:pt x="205409" y="573620"/>
                </a:lnTo>
                <a:lnTo>
                  <a:pt x="205638" y="573189"/>
                </a:lnTo>
                <a:close/>
              </a:path>
              <a:path extrusionOk="0" h="676909" w="372745">
                <a:moveTo>
                  <a:pt x="205867" y="575310"/>
                </a:moveTo>
                <a:lnTo>
                  <a:pt x="205409" y="573620"/>
                </a:lnTo>
                <a:lnTo>
                  <a:pt x="205181" y="574040"/>
                </a:lnTo>
                <a:lnTo>
                  <a:pt x="205867" y="575310"/>
                </a:lnTo>
                <a:close/>
              </a:path>
              <a:path extrusionOk="0" h="676909" w="372745">
                <a:moveTo>
                  <a:pt x="212979" y="589915"/>
                </a:moveTo>
                <a:lnTo>
                  <a:pt x="212636" y="589280"/>
                </a:lnTo>
                <a:lnTo>
                  <a:pt x="212636" y="590550"/>
                </a:lnTo>
                <a:lnTo>
                  <a:pt x="212979" y="589915"/>
                </a:lnTo>
                <a:close/>
              </a:path>
              <a:path extrusionOk="0" h="676909" w="372745">
                <a:moveTo>
                  <a:pt x="216700" y="527050"/>
                </a:moveTo>
                <a:lnTo>
                  <a:pt x="216014" y="525780"/>
                </a:lnTo>
                <a:lnTo>
                  <a:pt x="216662" y="527113"/>
                </a:lnTo>
                <a:close/>
              </a:path>
              <a:path extrusionOk="0" h="676909" w="372745">
                <a:moveTo>
                  <a:pt x="236334" y="563880"/>
                </a:moveTo>
                <a:lnTo>
                  <a:pt x="235661" y="562610"/>
                </a:lnTo>
                <a:lnTo>
                  <a:pt x="235661" y="563460"/>
                </a:lnTo>
                <a:lnTo>
                  <a:pt x="236334" y="563880"/>
                </a:lnTo>
                <a:close/>
              </a:path>
              <a:path extrusionOk="0" h="676909" w="372745">
                <a:moveTo>
                  <a:pt x="258000" y="520700"/>
                </a:moveTo>
                <a:lnTo>
                  <a:pt x="256654" y="523240"/>
                </a:lnTo>
                <a:lnTo>
                  <a:pt x="258000" y="521119"/>
                </a:lnTo>
                <a:lnTo>
                  <a:pt x="258000" y="520700"/>
                </a:lnTo>
                <a:close/>
              </a:path>
              <a:path extrusionOk="0" h="676909" w="372745">
                <a:moveTo>
                  <a:pt x="266128" y="621030"/>
                </a:moveTo>
                <a:lnTo>
                  <a:pt x="266001" y="620014"/>
                </a:lnTo>
                <a:lnTo>
                  <a:pt x="264782" y="626110"/>
                </a:lnTo>
                <a:lnTo>
                  <a:pt x="266128" y="621030"/>
                </a:lnTo>
                <a:close/>
              </a:path>
              <a:path extrusionOk="0" h="676909" w="372745">
                <a:moveTo>
                  <a:pt x="266814" y="615950"/>
                </a:moveTo>
                <a:lnTo>
                  <a:pt x="265722" y="617982"/>
                </a:lnTo>
                <a:lnTo>
                  <a:pt x="266001" y="620014"/>
                </a:lnTo>
                <a:lnTo>
                  <a:pt x="266814" y="615950"/>
                </a:lnTo>
                <a:close/>
              </a:path>
              <a:path extrusionOk="0" h="676909" w="372745">
                <a:moveTo>
                  <a:pt x="278066" y="434733"/>
                </a:moveTo>
                <a:lnTo>
                  <a:pt x="277647" y="434340"/>
                </a:lnTo>
                <a:lnTo>
                  <a:pt x="276961" y="438150"/>
                </a:lnTo>
                <a:lnTo>
                  <a:pt x="278066" y="434733"/>
                </a:lnTo>
                <a:close/>
              </a:path>
              <a:path extrusionOk="0" h="676909" w="372745">
                <a:moveTo>
                  <a:pt x="278320" y="547370"/>
                </a:moveTo>
                <a:lnTo>
                  <a:pt x="278104" y="547293"/>
                </a:lnTo>
                <a:lnTo>
                  <a:pt x="277977" y="548005"/>
                </a:lnTo>
                <a:lnTo>
                  <a:pt x="278320" y="547370"/>
                </a:lnTo>
                <a:close/>
              </a:path>
              <a:path extrusionOk="0" h="676909" w="372745">
                <a:moveTo>
                  <a:pt x="278320" y="546100"/>
                </a:moveTo>
                <a:lnTo>
                  <a:pt x="274929" y="546100"/>
                </a:lnTo>
                <a:lnTo>
                  <a:pt x="278104" y="547293"/>
                </a:lnTo>
                <a:lnTo>
                  <a:pt x="278320" y="546100"/>
                </a:lnTo>
                <a:close/>
              </a:path>
              <a:path extrusionOk="0" h="676909" w="372745">
                <a:moveTo>
                  <a:pt x="278790" y="433324"/>
                </a:moveTo>
                <a:lnTo>
                  <a:pt x="278726" y="432625"/>
                </a:lnTo>
                <a:lnTo>
                  <a:pt x="278066" y="434733"/>
                </a:lnTo>
                <a:lnTo>
                  <a:pt x="278549" y="435190"/>
                </a:lnTo>
                <a:lnTo>
                  <a:pt x="278790" y="433324"/>
                </a:lnTo>
                <a:close/>
              </a:path>
              <a:path extrusionOk="0" h="676909" w="372745">
                <a:moveTo>
                  <a:pt x="281711" y="515620"/>
                </a:moveTo>
                <a:lnTo>
                  <a:pt x="281025" y="515620"/>
                </a:lnTo>
                <a:lnTo>
                  <a:pt x="280352" y="519430"/>
                </a:lnTo>
                <a:lnTo>
                  <a:pt x="281711" y="515620"/>
                </a:lnTo>
                <a:close/>
              </a:path>
              <a:path extrusionOk="0" h="676909" w="372745">
                <a:moveTo>
                  <a:pt x="283057" y="512660"/>
                </a:moveTo>
                <a:lnTo>
                  <a:pt x="282384" y="514692"/>
                </a:lnTo>
                <a:lnTo>
                  <a:pt x="281711" y="515378"/>
                </a:lnTo>
                <a:lnTo>
                  <a:pt x="282384" y="515378"/>
                </a:lnTo>
                <a:lnTo>
                  <a:pt x="283057" y="514692"/>
                </a:lnTo>
                <a:lnTo>
                  <a:pt x="283057" y="512660"/>
                </a:lnTo>
                <a:close/>
              </a:path>
              <a:path extrusionOk="0" h="676909" w="372745">
                <a:moveTo>
                  <a:pt x="285775" y="499110"/>
                </a:moveTo>
                <a:lnTo>
                  <a:pt x="285089" y="499110"/>
                </a:lnTo>
                <a:lnTo>
                  <a:pt x="285673" y="499478"/>
                </a:lnTo>
                <a:lnTo>
                  <a:pt x="285775" y="499110"/>
                </a:lnTo>
                <a:close/>
              </a:path>
              <a:path extrusionOk="0" h="676909" w="372745">
                <a:moveTo>
                  <a:pt x="285775" y="490220"/>
                </a:moveTo>
                <a:lnTo>
                  <a:pt x="285089" y="492760"/>
                </a:lnTo>
                <a:lnTo>
                  <a:pt x="285775" y="495300"/>
                </a:lnTo>
                <a:lnTo>
                  <a:pt x="285775" y="490220"/>
                </a:lnTo>
                <a:close/>
              </a:path>
              <a:path extrusionOk="0" h="676909" w="372745">
                <a:moveTo>
                  <a:pt x="287121" y="500380"/>
                </a:moveTo>
                <a:lnTo>
                  <a:pt x="285673" y="499478"/>
                </a:lnTo>
                <a:lnTo>
                  <a:pt x="285089" y="501650"/>
                </a:lnTo>
                <a:lnTo>
                  <a:pt x="285089" y="502920"/>
                </a:lnTo>
                <a:lnTo>
                  <a:pt x="287121" y="500380"/>
                </a:lnTo>
                <a:close/>
              </a:path>
              <a:path extrusionOk="0" h="676909" w="372745">
                <a:moveTo>
                  <a:pt x="287807" y="387350"/>
                </a:moveTo>
                <a:lnTo>
                  <a:pt x="287121" y="387350"/>
                </a:lnTo>
                <a:lnTo>
                  <a:pt x="287121" y="388620"/>
                </a:lnTo>
                <a:lnTo>
                  <a:pt x="287807" y="387350"/>
                </a:lnTo>
                <a:close/>
              </a:path>
              <a:path extrusionOk="0" h="676909" w="372745">
                <a:moveTo>
                  <a:pt x="291185" y="453390"/>
                </a:moveTo>
                <a:lnTo>
                  <a:pt x="289153" y="455930"/>
                </a:lnTo>
                <a:lnTo>
                  <a:pt x="290512" y="458470"/>
                </a:lnTo>
                <a:lnTo>
                  <a:pt x="291185" y="453390"/>
                </a:lnTo>
                <a:close/>
              </a:path>
              <a:path extrusionOk="0" h="676909" w="372745">
                <a:moveTo>
                  <a:pt x="291668" y="465912"/>
                </a:moveTo>
                <a:lnTo>
                  <a:pt x="290512" y="464820"/>
                </a:lnTo>
                <a:lnTo>
                  <a:pt x="290512" y="463550"/>
                </a:lnTo>
                <a:lnTo>
                  <a:pt x="291185" y="462280"/>
                </a:lnTo>
                <a:lnTo>
                  <a:pt x="291185" y="461010"/>
                </a:lnTo>
                <a:lnTo>
                  <a:pt x="290512" y="461010"/>
                </a:lnTo>
                <a:lnTo>
                  <a:pt x="289153" y="463550"/>
                </a:lnTo>
                <a:lnTo>
                  <a:pt x="289153" y="462280"/>
                </a:lnTo>
                <a:lnTo>
                  <a:pt x="288480" y="463550"/>
                </a:lnTo>
                <a:lnTo>
                  <a:pt x="289826" y="466090"/>
                </a:lnTo>
                <a:lnTo>
                  <a:pt x="291185" y="466090"/>
                </a:lnTo>
                <a:lnTo>
                  <a:pt x="291185" y="468630"/>
                </a:lnTo>
                <a:lnTo>
                  <a:pt x="291668" y="465912"/>
                </a:lnTo>
                <a:close/>
              </a:path>
              <a:path extrusionOk="0" h="676909" w="372745">
                <a:moveTo>
                  <a:pt x="291858" y="464820"/>
                </a:moveTo>
                <a:lnTo>
                  <a:pt x="291668" y="465912"/>
                </a:lnTo>
                <a:lnTo>
                  <a:pt x="291858" y="466090"/>
                </a:lnTo>
                <a:lnTo>
                  <a:pt x="291858" y="464820"/>
                </a:lnTo>
                <a:close/>
              </a:path>
              <a:path extrusionOk="0" h="676909" w="372745">
                <a:moveTo>
                  <a:pt x="292544" y="358140"/>
                </a:moveTo>
                <a:lnTo>
                  <a:pt x="291858" y="363220"/>
                </a:lnTo>
                <a:lnTo>
                  <a:pt x="292544" y="359410"/>
                </a:lnTo>
                <a:lnTo>
                  <a:pt x="292544" y="358140"/>
                </a:lnTo>
                <a:close/>
              </a:path>
              <a:path extrusionOk="0" h="676909" w="372745">
                <a:moveTo>
                  <a:pt x="296608" y="443230"/>
                </a:moveTo>
                <a:lnTo>
                  <a:pt x="295490" y="442544"/>
                </a:lnTo>
                <a:lnTo>
                  <a:pt x="295249" y="443230"/>
                </a:lnTo>
                <a:lnTo>
                  <a:pt x="296608" y="443230"/>
                </a:lnTo>
                <a:close/>
              </a:path>
              <a:path extrusionOk="0" h="676909" w="372745">
                <a:moveTo>
                  <a:pt x="304736" y="415290"/>
                </a:moveTo>
                <a:lnTo>
                  <a:pt x="303377" y="417830"/>
                </a:lnTo>
                <a:lnTo>
                  <a:pt x="304736" y="417830"/>
                </a:lnTo>
                <a:lnTo>
                  <a:pt x="304736" y="415290"/>
                </a:lnTo>
                <a:close/>
              </a:path>
              <a:path extrusionOk="0" h="676909" w="372745">
                <a:moveTo>
                  <a:pt x="306768" y="411480"/>
                </a:moveTo>
                <a:lnTo>
                  <a:pt x="305752" y="411480"/>
                </a:lnTo>
                <a:lnTo>
                  <a:pt x="304736" y="414020"/>
                </a:lnTo>
                <a:lnTo>
                  <a:pt x="304736" y="415290"/>
                </a:lnTo>
                <a:lnTo>
                  <a:pt x="306768" y="411480"/>
                </a:lnTo>
                <a:close/>
              </a:path>
              <a:path extrusionOk="0" h="676909" w="372745">
                <a:moveTo>
                  <a:pt x="306768" y="408940"/>
                </a:moveTo>
                <a:lnTo>
                  <a:pt x="306082" y="407670"/>
                </a:lnTo>
                <a:lnTo>
                  <a:pt x="304050" y="411480"/>
                </a:lnTo>
                <a:lnTo>
                  <a:pt x="305752" y="411480"/>
                </a:lnTo>
                <a:lnTo>
                  <a:pt x="306768" y="408940"/>
                </a:lnTo>
                <a:close/>
              </a:path>
              <a:path extrusionOk="0" h="676909" w="372745">
                <a:moveTo>
                  <a:pt x="306768" y="392430"/>
                </a:moveTo>
                <a:lnTo>
                  <a:pt x="306311" y="392430"/>
                </a:lnTo>
                <a:lnTo>
                  <a:pt x="306082" y="393700"/>
                </a:lnTo>
                <a:lnTo>
                  <a:pt x="306768" y="392430"/>
                </a:lnTo>
                <a:close/>
              </a:path>
              <a:path extrusionOk="0" h="676909" w="372745">
                <a:moveTo>
                  <a:pt x="306768" y="389890"/>
                </a:moveTo>
                <a:lnTo>
                  <a:pt x="306082" y="392430"/>
                </a:lnTo>
                <a:lnTo>
                  <a:pt x="306311" y="392430"/>
                </a:lnTo>
                <a:lnTo>
                  <a:pt x="306768" y="389890"/>
                </a:lnTo>
                <a:close/>
              </a:path>
              <a:path extrusionOk="0" h="676909" w="372745">
                <a:moveTo>
                  <a:pt x="307695" y="388721"/>
                </a:moveTo>
                <a:lnTo>
                  <a:pt x="306768" y="389890"/>
                </a:lnTo>
                <a:lnTo>
                  <a:pt x="307441" y="391160"/>
                </a:lnTo>
                <a:lnTo>
                  <a:pt x="307695" y="388721"/>
                </a:lnTo>
                <a:close/>
              </a:path>
              <a:path extrusionOk="0" h="676909" w="372745">
                <a:moveTo>
                  <a:pt x="308787" y="387350"/>
                </a:moveTo>
                <a:lnTo>
                  <a:pt x="307848" y="387350"/>
                </a:lnTo>
                <a:lnTo>
                  <a:pt x="307695" y="388721"/>
                </a:lnTo>
                <a:lnTo>
                  <a:pt x="308787" y="387350"/>
                </a:lnTo>
                <a:close/>
              </a:path>
              <a:path extrusionOk="0" h="676909" w="372745">
                <a:moveTo>
                  <a:pt x="309473" y="377190"/>
                </a:moveTo>
                <a:lnTo>
                  <a:pt x="290512" y="377190"/>
                </a:lnTo>
                <a:lnTo>
                  <a:pt x="290512" y="379730"/>
                </a:lnTo>
                <a:lnTo>
                  <a:pt x="288480" y="384810"/>
                </a:lnTo>
                <a:lnTo>
                  <a:pt x="287807" y="388620"/>
                </a:lnTo>
                <a:lnTo>
                  <a:pt x="287121" y="388620"/>
                </a:lnTo>
                <a:lnTo>
                  <a:pt x="286448" y="389890"/>
                </a:lnTo>
                <a:lnTo>
                  <a:pt x="285775" y="392430"/>
                </a:lnTo>
                <a:lnTo>
                  <a:pt x="285089" y="398780"/>
                </a:lnTo>
                <a:lnTo>
                  <a:pt x="284416" y="401320"/>
                </a:lnTo>
                <a:lnTo>
                  <a:pt x="282384" y="402590"/>
                </a:lnTo>
                <a:lnTo>
                  <a:pt x="283743" y="408940"/>
                </a:lnTo>
                <a:lnTo>
                  <a:pt x="281711" y="412750"/>
                </a:lnTo>
                <a:lnTo>
                  <a:pt x="281711" y="410210"/>
                </a:lnTo>
                <a:lnTo>
                  <a:pt x="281025" y="412750"/>
                </a:lnTo>
                <a:lnTo>
                  <a:pt x="281025" y="414020"/>
                </a:lnTo>
                <a:lnTo>
                  <a:pt x="281711" y="416560"/>
                </a:lnTo>
                <a:lnTo>
                  <a:pt x="281025" y="415290"/>
                </a:lnTo>
                <a:lnTo>
                  <a:pt x="280352" y="425450"/>
                </a:lnTo>
                <a:lnTo>
                  <a:pt x="278320" y="427990"/>
                </a:lnTo>
                <a:lnTo>
                  <a:pt x="278726" y="432625"/>
                </a:lnTo>
                <a:lnTo>
                  <a:pt x="278993" y="431800"/>
                </a:lnTo>
                <a:lnTo>
                  <a:pt x="278892" y="432625"/>
                </a:lnTo>
                <a:lnTo>
                  <a:pt x="278993" y="435610"/>
                </a:lnTo>
                <a:lnTo>
                  <a:pt x="278549" y="435190"/>
                </a:lnTo>
                <a:lnTo>
                  <a:pt x="278320" y="436880"/>
                </a:lnTo>
                <a:lnTo>
                  <a:pt x="277647" y="438150"/>
                </a:lnTo>
                <a:lnTo>
                  <a:pt x="277647" y="440690"/>
                </a:lnTo>
                <a:lnTo>
                  <a:pt x="276961" y="440690"/>
                </a:lnTo>
                <a:lnTo>
                  <a:pt x="276288" y="443230"/>
                </a:lnTo>
                <a:lnTo>
                  <a:pt x="275615" y="441960"/>
                </a:lnTo>
                <a:lnTo>
                  <a:pt x="275615" y="444500"/>
                </a:lnTo>
                <a:lnTo>
                  <a:pt x="276961" y="447040"/>
                </a:lnTo>
                <a:lnTo>
                  <a:pt x="275615" y="449580"/>
                </a:lnTo>
                <a:lnTo>
                  <a:pt x="275615" y="453390"/>
                </a:lnTo>
                <a:lnTo>
                  <a:pt x="274256" y="454660"/>
                </a:lnTo>
                <a:lnTo>
                  <a:pt x="274256" y="453390"/>
                </a:lnTo>
                <a:lnTo>
                  <a:pt x="273583" y="461010"/>
                </a:lnTo>
                <a:lnTo>
                  <a:pt x="268846" y="464820"/>
                </a:lnTo>
                <a:lnTo>
                  <a:pt x="269519" y="471170"/>
                </a:lnTo>
                <a:lnTo>
                  <a:pt x="268846" y="471170"/>
                </a:lnTo>
                <a:lnTo>
                  <a:pt x="268846" y="469900"/>
                </a:lnTo>
                <a:lnTo>
                  <a:pt x="268160" y="474980"/>
                </a:lnTo>
                <a:lnTo>
                  <a:pt x="267487" y="473710"/>
                </a:lnTo>
                <a:lnTo>
                  <a:pt x="267487" y="481330"/>
                </a:lnTo>
                <a:lnTo>
                  <a:pt x="266814" y="481330"/>
                </a:lnTo>
                <a:lnTo>
                  <a:pt x="265455" y="485140"/>
                </a:lnTo>
                <a:lnTo>
                  <a:pt x="264096" y="494030"/>
                </a:lnTo>
                <a:lnTo>
                  <a:pt x="263423" y="500380"/>
                </a:lnTo>
                <a:lnTo>
                  <a:pt x="263423" y="499110"/>
                </a:lnTo>
                <a:lnTo>
                  <a:pt x="262750" y="505460"/>
                </a:lnTo>
                <a:lnTo>
                  <a:pt x="261391" y="505460"/>
                </a:lnTo>
                <a:lnTo>
                  <a:pt x="261391" y="510540"/>
                </a:lnTo>
                <a:lnTo>
                  <a:pt x="260718" y="514350"/>
                </a:lnTo>
                <a:lnTo>
                  <a:pt x="260032" y="513080"/>
                </a:lnTo>
                <a:lnTo>
                  <a:pt x="260718" y="516890"/>
                </a:lnTo>
                <a:lnTo>
                  <a:pt x="258000" y="521119"/>
                </a:lnTo>
                <a:lnTo>
                  <a:pt x="258000" y="525780"/>
                </a:lnTo>
                <a:lnTo>
                  <a:pt x="258686" y="527050"/>
                </a:lnTo>
                <a:lnTo>
                  <a:pt x="258000" y="532130"/>
                </a:lnTo>
                <a:lnTo>
                  <a:pt x="258000" y="528320"/>
                </a:lnTo>
                <a:lnTo>
                  <a:pt x="256654" y="530860"/>
                </a:lnTo>
                <a:lnTo>
                  <a:pt x="255968" y="534670"/>
                </a:lnTo>
                <a:lnTo>
                  <a:pt x="256654" y="534670"/>
                </a:lnTo>
                <a:lnTo>
                  <a:pt x="255295" y="539750"/>
                </a:lnTo>
                <a:lnTo>
                  <a:pt x="254622" y="539750"/>
                </a:lnTo>
                <a:lnTo>
                  <a:pt x="253936" y="542290"/>
                </a:lnTo>
                <a:lnTo>
                  <a:pt x="254622" y="543560"/>
                </a:lnTo>
                <a:lnTo>
                  <a:pt x="253936" y="546100"/>
                </a:lnTo>
                <a:lnTo>
                  <a:pt x="253936" y="551180"/>
                </a:lnTo>
                <a:lnTo>
                  <a:pt x="251231" y="552450"/>
                </a:lnTo>
                <a:lnTo>
                  <a:pt x="252590" y="556260"/>
                </a:lnTo>
                <a:lnTo>
                  <a:pt x="251917" y="558800"/>
                </a:lnTo>
                <a:lnTo>
                  <a:pt x="251231" y="562610"/>
                </a:lnTo>
                <a:lnTo>
                  <a:pt x="249885" y="562610"/>
                </a:lnTo>
                <a:lnTo>
                  <a:pt x="249199" y="568960"/>
                </a:lnTo>
                <a:lnTo>
                  <a:pt x="248526" y="576580"/>
                </a:lnTo>
                <a:lnTo>
                  <a:pt x="247167" y="576580"/>
                </a:lnTo>
                <a:lnTo>
                  <a:pt x="247853" y="577850"/>
                </a:lnTo>
                <a:lnTo>
                  <a:pt x="247853" y="579120"/>
                </a:lnTo>
                <a:lnTo>
                  <a:pt x="245135" y="579120"/>
                </a:lnTo>
                <a:lnTo>
                  <a:pt x="245135" y="580390"/>
                </a:lnTo>
                <a:lnTo>
                  <a:pt x="244462" y="577850"/>
                </a:lnTo>
                <a:lnTo>
                  <a:pt x="243789" y="576580"/>
                </a:lnTo>
                <a:lnTo>
                  <a:pt x="242430" y="577850"/>
                </a:lnTo>
                <a:lnTo>
                  <a:pt x="242430" y="576580"/>
                </a:lnTo>
                <a:lnTo>
                  <a:pt x="240398" y="575310"/>
                </a:lnTo>
                <a:lnTo>
                  <a:pt x="236334" y="567690"/>
                </a:lnTo>
                <a:lnTo>
                  <a:pt x="234975" y="563880"/>
                </a:lnTo>
                <a:lnTo>
                  <a:pt x="235661" y="563880"/>
                </a:lnTo>
                <a:lnTo>
                  <a:pt x="235661" y="563460"/>
                </a:lnTo>
                <a:lnTo>
                  <a:pt x="234302" y="562610"/>
                </a:lnTo>
                <a:lnTo>
                  <a:pt x="234302" y="560070"/>
                </a:lnTo>
                <a:lnTo>
                  <a:pt x="234302" y="558800"/>
                </a:lnTo>
                <a:lnTo>
                  <a:pt x="232956" y="557530"/>
                </a:lnTo>
                <a:lnTo>
                  <a:pt x="232956" y="560070"/>
                </a:lnTo>
                <a:lnTo>
                  <a:pt x="230924" y="557530"/>
                </a:lnTo>
                <a:lnTo>
                  <a:pt x="230238" y="553720"/>
                </a:lnTo>
                <a:lnTo>
                  <a:pt x="230238" y="552450"/>
                </a:lnTo>
                <a:lnTo>
                  <a:pt x="227533" y="549910"/>
                </a:lnTo>
                <a:lnTo>
                  <a:pt x="226860" y="548640"/>
                </a:lnTo>
                <a:lnTo>
                  <a:pt x="226860" y="546100"/>
                </a:lnTo>
                <a:lnTo>
                  <a:pt x="226174" y="544830"/>
                </a:lnTo>
                <a:lnTo>
                  <a:pt x="223469" y="541020"/>
                </a:lnTo>
                <a:lnTo>
                  <a:pt x="221437" y="539750"/>
                </a:lnTo>
                <a:lnTo>
                  <a:pt x="220764" y="535940"/>
                </a:lnTo>
                <a:lnTo>
                  <a:pt x="222110" y="538480"/>
                </a:lnTo>
                <a:lnTo>
                  <a:pt x="220891" y="535940"/>
                </a:lnTo>
                <a:lnTo>
                  <a:pt x="217233" y="528320"/>
                </a:lnTo>
                <a:lnTo>
                  <a:pt x="216662" y="527113"/>
                </a:lnTo>
                <a:lnTo>
                  <a:pt x="216014" y="528320"/>
                </a:lnTo>
                <a:lnTo>
                  <a:pt x="215112" y="527050"/>
                </a:lnTo>
                <a:lnTo>
                  <a:pt x="214210" y="525780"/>
                </a:lnTo>
                <a:lnTo>
                  <a:pt x="213309" y="524510"/>
                </a:lnTo>
                <a:lnTo>
                  <a:pt x="212636" y="523240"/>
                </a:lnTo>
                <a:lnTo>
                  <a:pt x="214668" y="524510"/>
                </a:lnTo>
                <a:lnTo>
                  <a:pt x="213982" y="521970"/>
                </a:lnTo>
                <a:lnTo>
                  <a:pt x="213982" y="520700"/>
                </a:lnTo>
                <a:lnTo>
                  <a:pt x="212636" y="519430"/>
                </a:lnTo>
                <a:lnTo>
                  <a:pt x="213982" y="523240"/>
                </a:lnTo>
                <a:lnTo>
                  <a:pt x="212636" y="521970"/>
                </a:lnTo>
                <a:lnTo>
                  <a:pt x="210604" y="520700"/>
                </a:lnTo>
                <a:lnTo>
                  <a:pt x="210096" y="519430"/>
                </a:lnTo>
                <a:lnTo>
                  <a:pt x="208572" y="515620"/>
                </a:lnTo>
                <a:lnTo>
                  <a:pt x="208572" y="514350"/>
                </a:lnTo>
                <a:lnTo>
                  <a:pt x="209931" y="515620"/>
                </a:lnTo>
                <a:lnTo>
                  <a:pt x="207899" y="513080"/>
                </a:lnTo>
                <a:lnTo>
                  <a:pt x="209245" y="511810"/>
                </a:lnTo>
                <a:lnTo>
                  <a:pt x="207899" y="509270"/>
                </a:lnTo>
                <a:lnTo>
                  <a:pt x="205867" y="506730"/>
                </a:lnTo>
                <a:lnTo>
                  <a:pt x="205867" y="505460"/>
                </a:lnTo>
                <a:lnTo>
                  <a:pt x="205867" y="504190"/>
                </a:lnTo>
                <a:lnTo>
                  <a:pt x="204508" y="505460"/>
                </a:lnTo>
                <a:lnTo>
                  <a:pt x="202476" y="501650"/>
                </a:lnTo>
                <a:lnTo>
                  <a:pt x="205181" y="502920"/>
                </a:lnTo>
                <a:lnTo>
                  <a:pt x="204508" y="501650"/>
                </a:lnTo>
                <a:lnTo>
                  <a:pt x="203149" y="500380"/>
                </a:lnTo>
                <a:lnTo>
                  <a:pt x="201117" y="495300"/>
                </a:lnTo>
                <a:lnTo>
                  <a:pt x="201117" y="494030"/>
                </a:lnTo>
                <a:lnTo>
                  <a:pt x="197739" y="492760"/>
                </a:lnTo>
                <a:lnTo>
                  <a:pt x="197142" y="483870"/>
                </a:lnTo>
                <a:lnTo>
                  <a:pt x="197053" y="482600"/>
                </a:lnTo>
                <a:lnTo>
                  <a:pt x="195021" y="483870"/>
                </a:lnTo>
                <a:lnTo>
                  <a:pt x="195021" y="480060"/>
                </a:lnTo>
                <a:lnTo>
                  <a:pt x="193001" y="480060"/>
                </a:lnTo>
                <a:lnTo>
                  <a:pt x="191643" y="478790"/>
                </a:lnTo>
                <a:lnTo>
                  <a:pt x="190969" y="474980"/>
                </a:lnTo>
                <a:lnTo>
                  <a:pt x="192316" y="474980"/>
                </a:lnTo>
                <a:lnTo>
                  <a:pt x="189611" y="473710"/>
                </a:lnTo>
                <a:lnTo>
                  <a:pt x="185597" y="462280"/>
                </a:lnTo>
                <a:lnTo>
                  <a:pt x="175044" y="438150"/>
                </a:lnTo>
                <a:lnTo>
                  <a:pt x="170649" y="425450"/>
                </a:lnTo>
                <a:lnTo>
                  <a:pt x="167259" y="419100"/>
                </a:lnTo>
                <a:lnTo>
                  <a:pt x="162521" y="411480"/>
                </a:lnTo>
                <a:lnTo>
                  <a:pt x="159131" y="403860"/>
                </a:lnTo>
                <a:lnTo>
                  <a:pt x="159816" y="403860"/>
                </a:lnTo>
                <a:lnTo>
                  <a:pt x="159359" y="402590"/>
                </a:lnTo>
                <a:lnTo>
                  <a:pt x="157099" y="396240"/>
                </a:lnTo>
                <a:lnTo>
                  <a:pt x="158457" y="402590"/>
                </a:lnTo>
                <a:lnTo>
                  <a:pt x="157784" y="401320"/>
                </a:lnTo>
                <a:lnTo>
                  <a:pt x="156425" y="400050"/>
                </a:lnTo>
                <a:lnTo>
                  <a:pt x="138137" y="360680"/>
                </a:lnTo>
                <a:lnTo>
                  <a:pt x="143560" y="360680"/>
                </a:lnTo>
                <a:lnTo>
                  <a:pt x="139763" y="355600"/>
                </a:lnTo>
                <a:lnTo>
                  <a:pt x="140169" y="355600"/>
                </a:lnTo>
                <a:lnTo>
                  <a:pt x="139395" y="354330"/>
                </a:lnTo>
                <a:lnTo>
                  <a:pt x="130022" y="339090"/>
                </a:lnTo>
                <a:lnTo>
                  <a:pt x="132727" y="339090"/>
                </a:lnTo>
                <a:lnTo>
                  <a:pt x="127990" y="334010"/>
                </a:lnTo>
                <a:lnTo>
                  <a:pt x="127990" y="331470"/>
                </a:lnTo>
                <a:lnTo>
                  <a:pt x="126631" y="328930"/>
                </a:lnTo>
                <a:lnTo>
                  <a:pt x="127304" y="328930"/>
                </a:lnTo>
                <a:lnTo>
                  <a:pt x="124599" y="326390"/>
                </a:lnTo>
                <a:lnTo>
                  <a:pt x="125272" y="325120"/>
                </a:lnTo>
                <a:lnTo>
                  <a:pt x="123926" y="321310"/>
                </a:lnTo>
                <a:lnTo>
                  <a:pt x="119176" y="312420"/>
                </a:lnTo>
                <a:lnTo>
                  <a:pt x="120535" y="309880"/>
                </a:lnTo>
                <a:lnTo>
                  <a:pt x="117563" y="303530"/>
                </a:lnTo>
                <a:lnTo>
                  <a:pt x="116382" y="300990"/>
                </a:lnTo>
                <a:lnTo>
                  <a:pt x="112153" y="290830"/>
                </a:lnTo>
                <a:lnTo>
                  <a:pt x="108064" y="280670"/>
                </a:lnTo>
                <a:lnTo>
                  <a:pt x="104279" y="269240"/>
                </a:lnTo>
                <a:lnTo>
                  <a:pt x="102933" y="267970"/>
                </a:lnTo>
                <a:lnTo>
                  <a:pt x="100901" y="264160"/>
                </a:lnTo>
                <a:lnTo>
                  <a:pt x="100215" y="261620"/>
                </a:lnTo>
                <a:lnTo>
                  <a:pt x="100215" y="257810"/>
                </a:lnTo>
                <a:lnTo>
                  <a:pt x="98869" y="255270"/>
                </a:lnTo>
                <a:lnTo>
                  <a:pt x="96164" y="252730"/>
                </a:lnTo>
                <a:lnTo>
                  <a:pt x="95478" y="248920"/>
                </a:lnTo>
                <a:lnTo>
                  <a:pt x="96164" y="248920"/>
                </a:lnTo>
                <a:lnTo>
                  <a:pt x="94805" y="246380"/>
                </a:lnTo>
                <a:lnTo>
                  <a:pt x="94132" y="242570"/>
                </a:lnTo>
                <a:lnTo>
                  <a:pt x="92100" y="240030"/>
                </a:lnTo>
                <a:lnTo>
                  <a:pt x="90741" y="237490"/>
                </a:lnTo>
                <a:lnTo>
                  <a:pt x="90284" y="234950"/>
                </a:lnTo>
                <a:lnTo>
                  <a:pt x="90068" y="234950"/>
                </a:lnTo>
                <a:lnTo>
                  <a:pt x="89382" y="227330"/>
                </a:lnTo>
                <a:lnTo>
                  <a:pt x="79819" y="198120"/>
                </a:lnTo>
                <a:lnTo>
                  <a:pt x="69672" y="168910"/>
                </a:lnTo>
                <a:lnTo>
                  <a:pt x="68376" y="165100"/>
                </a:lnTo>
                <a:lnTo>
                  <a:pt x="57556" y="133350"/>
                </a:lnTo>
                <a:lnTo>
                  <a:pt x="44627" y="96520"/>
                </a:lnTo>
                <a:lnTo>
                  <a:pt x="33591" y="64770"/>
                </a:lnTo>
                <a:lnTo>
                  <a:pt x="31826" y="59690"/>
                </a:lnTo>
                <a:lnTo>
                  <a:pt x="31318" y="58420"/>
                </a:lnTo>
                <a:lnTo>
                  <a:pt x="26695" y="46990"/>
                </a:lnTo>
                <a:lnTo>
                  <a:pt x="20040" y="30480"/>
                </a:lnTo>
                <a:lnTo>
                  <a:pt x="17716" y="25400"/>
                </a:lnTo>
                <a:lnTo>
                  <a:pt x="14897" y="19253"/>
                </a:lnTo>
                <a:lnTo>
                  <a:pt x="14897" y="63500"/>
                </a:lnTo>
                <a:lnTo>
                  <a:pt x="14224" y="64770"/>
                </a:lnTo>
                <a:lnTo>
                  <a:pt x="13538" y="59702"/>
                </a:lnTo>
                <a:lnTo>
                  <a:pt x="14224" y="58420"/>
                </a:lnTo>
                <a:lnTo>
                  <a:pt x="14897" y="63500"/>
                </a:lnTo>
                <a:lnTo>
                  <a:pt x="14897" y="19253"/>
                </a:lnTo>
                <a:lnTo>
                  <a:pt x="14808" y="19050"/>
                </a:lnTo>
                <a:lnTo>
                  <a:pt x="13639" y="16510"/>
                </a:lnTo>
                <a:lnTo>
                  <a:pt x="10160" y="8890"/>
                </a:lnTo>
                <a:lnTo>
                  <a:pt x="8801" y="7620"/>
                </a:lnTo>
                <a:lnTo>
                  <a:pt x="6769" y="3810"/>
                </a:lnTo>
                <a:lnTo>
                  <a:pt x="6096" y="5080"/>
                </a:lnTo>
                <a:lnTo>
                  <a:pt x="5194" y="3390"/>
                </a:lnTo>
                <a:lnTo>
                  <a:pt x="5410" y="5080"/>
                </a:lnTo>
                <a:lnTo>
                  <a:pt x="4572" y="3810"/>
                </a:lnTo>
                <a:lnTo>
                  <a:pt x="2032" y="0"/>
                </a:lnTo>
                <a:lnTo>
                  <a:pt x="2032" y="3810"/>
                </a:lnTo>
                <a:lnTo>
                  <a:pt x="673" y="1270"/>
                </a:lnTo>
                <a:lnTo>
                  <a:pt x="0" y="1270"/>
                </a:lnTo>
                <a:lnTo>
                  <a:pt x="2705" y="5080"/>
                </a:lnTo>
                <a:lnTo>
                  <a:pt x="3378" y="5080"/>
                </a:lnTo>
                <a:lnTo>
                  <a:pt x="4064" y="6350"/>
                </a:lnTo>
                <a:lnTo>
                  <a:pt x="3378" y="7620"/>
                </a:lnTo>
                <a:lnTo>
                  <a:pt x="3378" y="8890"/>
                </a:lnTo>
                <a:lnTo>
                  <a:pt x="4737" y="11430"/>
                </a:lnTo>
                <a:lnTo>
                  <a:pt x="7442" y="12700"/>
                </a:lnTo>
                <a:lnTo>
                  <a:pt x="8128" y="16510"/>
                </a:lnTo>
                <a:lnTo>
                  <a:pt x="7442" y="15240"/>
                </a:lnTo>
                <a:lnTo>
                  <a:pt x="8801" y="19050"/>
                </a:lnTo>
                <a:lnTo>
                  <a:pt x="6769" y="17780"/>
                </a:lnTo>
                <a:lnTo>
                  <a:pt x="6769" y="19050"/>
                </a:lnTo>
                <a:lnTo>
                  <a:pt x="4965" y="16510"/>
                </a:lnTo>
                <a:lnTo>
                  <a:pt x="4064" y="15240"/>
                </a:lnTo>
                <a:lnTo>
                  <a:pt x="4737" y="17780"/>
                </a:lnTo>
                <a:lnTo>
                  <a:pt x="5232" y="21590"/>
                </a:lnTo>
                <a:lnTo>
                  <a:pt x="4737" y="21590"/>
                </a:lnTo>
                <a:lnTo>
                  <a:pt x="5321" y="23228"/>
                </a:lnTo>
                <a:lnTo>
                  <a:pt x="5410" y="22860"/>
                </a:lnTo>
                <a:lnTo>
                  <a:pt x="4737" y="16510"/>
                </a:lnTo>
                <a:lnTo>
                  <a:pt x="6096" y="19050"/>
                </a:lnTo>
                <a:lnTo>
                  <a:pt x="6769" y="21590"/>
                </a:lnTo>
                <a:lnTo>
                  <a:pt x="5283" y="21590"/>
                </a:lnTo>
                <a:lnTo>
                  <a:pt x="5410" y="22860"/>
                </a:lnTo>
                <a:lnTo>
                  <a:pt x="5410" y="23495"/>
                </a:lnTo>
                <a:lnTo>
                  <a:pt x="6096" y="25400"/>
                </a:lnTo>
                <a:lnTo>
                  <a:pt x="5410" y="25400"/>
                </a:lnTo>
                <a:lnTo>
                  <a:pt x="5321" y="23228"/>
                </a:lnTo>
                <a:lnTo>
                  <a:pt x="4737" y="25400"/>
                </a:lnTo>
                <a:lnTo>
                  <a:pt x="7442" y="29210"/>
                </a:lnTo>
                <a:lnTo>
                  <a:pt x="5410" y="31750"/>
                </a:lnTo>
                <a:lnTo>
                  <a:pt x="10160" y="35560"/>
                </a:lnTo>
                <a:lnTo>
                  <a:pt x="8801" y="38100"/>
                </a:lnTo>
                <a:lnTo>
                  <a:pt x="7442" y="34290"/>
                </a:lnTo>
                <a:lnTo>
                  <a:pt x="8128" y="38100"/>
                </a:lnTo>
                <a:lnTo>
                  <a:pt x="7442" y="38100"/>
                </a:lnTo>
                <a:lnTo>
                  <a:pt x="10160" y="46990"/>
                </a:lnTo>
                <a:lnTo>
                  <a:pt x="9474" y="45720"/>
                </a:lnTo>
                <a:lnTo>
                  <a:pt x="9474" y="48260"/>
                </a:lnTo>
                <a:lnTo>
                  <a:pt x="10833" y="48260"/>
                </a:lnTo>
                <a:lnTo>
                  <a:pt x="10833" y="49530"/>
                </a:lnTo>
                <a:lnTo>
                  <a:pt x="10160" y="49530"/>
                </a:lnTo>
                <a:lnTo>
                  <a:pt x="12865" y="55880"/>
                </a:lnTo>
                <a:lnTo>
                  <a:pt x="11506" y="55880"/>
                </a:lnTo>
                <a:lnTo>
                  <a:pt x="12192" y="62230"/>
                </a:lnTo>
                <a:lnTo>
                  <a:pt x="13525" y="59728"/>
                </a:lnTo>
                <a:lnTo>
                  <a:pt x="12865" y="62230"/>
                </a:lnTo>
                <a:lnTo>
                  <a:pt x="14897" y="67310"/>
                </a:lnTo>
                <a:lnTo>
                  <a:pt x="13271" y="67310"/>
                </a:lnTo>
                <a:lnTo>
                  <a:pt x="14693" y="76200"/>
                </a:lnTo>
                <a:lnTo>
                  <a:pt x="15824" y="85090"/>
                </a:lnTo>
                <a:lnTo>
                  <a:pt x="17335" y="95250"/>
                </a:lnTo>
                <a:lnTo>
                  <a:pt x="20320" y="104140"/>
                </a:lnTo>
                <a:lnTo>
                  <a:pt x="19888" y="105740"/>
                </a:lnTo>
                <a:lnTo>
                  <a:pt x="20751" y="107950"/>
                </a:lnTo>
                <a:lnTo>
                  <a:pt x="21755" y="114300"/>
                </a:lnTo>
                <a:lnTo>
                  <a:pt x="22377" y="119380"/>
                </a:lnTo>
                <a:lnTo>
                  <a:pt x="23698" y="125730"/>
                </a:lnTo>
                <a:lnTo>
                  <a:pt x="24371" y="125730"/>
                </a:lnTo>
                <a:lnTo>
                  <a:pt x="26276" y="134620"/>
                </a:lnTo>
                <a:lnTo>
                  <a:pt x="29375" y="146050"/>
                </a:lnTo>
                <a:lnTo>
                  <a:pt x="32854" y="156210"/>
                </a:lnTo>
                <a:lnTo>
                  <a:pt x="35890" y="166370"/>
                </a:lnTo>
                <a:lnTo>
                  <a:pt x="35890" y="165100"/>
                </a:lnTo>
                <a:lnTo>
                  <a:pt x="37249" y="166370"/>
                </a:lnTo>
                <a:lnTo>
                  <a:pt x="39954" y="171450"/>
                </a:lnTo>
                <a:lnTo>
                  <a:pt x="37249" y="170180"/>
                </a:lnTo>
                <a:lnTo>
                  <a:pt x="39281" y="173990"/>
                </a:lnTo>
                <a:lnTo>
                  <a:pt x="39281" y="171450"/>
                </a:lnTo>
                <a:lnTo>
                  <a:pt x="42024" y="182880"/>
                </a:lnTo>
                <a:lnTo>
                  <a:pt x="46558" y="198120"/>
                </a:lnTo>
                <a:lnTo>
                  <a:pt x="51841" y="213360"/>
                </a:lnTo>
                <a:lnTo>
                  <a:pt x="56883" y="228600"/>
                </a:lnTo>
                <a:lnTo>
                  <a:pt x="64389" y="248920"/>
                </a:lnTo>
                <a:lnTo>
                  <a:pt x="71780" y="269240"/>
                </a:lnTo>
                <a:lnTo>
                  <a:pt x="79171" y="288290"/>
                </a:lnTo>
                <a:lnTo>
                  <a:pt x="86677" y="308610"/>
                </a:lnTo>
                <a:lnTo>
                  <a:pt x="85318" y="303530"/>
                </a:lnTo>
                <a:lnTo>
                  <a:pt x="88036" y="306070"/>
                </a:lnTo>
                <a:lnTo>
                  <a:pt x="88709" y="308610"/>
                </a:lnTo>
                <a:lnTo>
                  <a:pt x="88709" y="317500"/>
                </a:lnTo>
                <a:lnTo>
                  <a:pt x="94805" y="321310"/>
                </a:lnTo>
                <a:lnTo>
                  <a:pt x="95478" y="330200"/>
                </a:lnTo>
                <a:lnTo>
                  <a:pt x="100241" y="341630"/>
                </a:lnTo>
                <a:lnTo>
                  <a:pt x="104114" y="351790"/>
                </a:lnTo>
                <a:lnTo>
                  <a:pt x="108242" y="361950"/>
                </a:lnTo>
                <a:lnTo>
                  <a:pt x="113766" y="372110"/>
                </a:lnTo>
                <a:lnTo>
                  <a:pt x="113093" y="372110"/>
                </a:lnTo>
                <a:lnTo>
                  <a:pt x="113766" y="374650"/>
                </a:lnTo>
                <a:lnTo>
                  <a:pt x="114439" y="374650"/>
                </a:lnTo>
                <a:lnTo>
                  <a:pt x="115125" y="377190"/>
                </a:lnTo>
                <a:lnTo>
                  <a:pt x="117157" y="382270"/>
                </a:lnTo>
                <a:lnTo>
                  <a:pt x="120535" y="388620"/>
                </a:lnTo>
                <a:lnTo>
                  <a:pt x="121208" y="391160"/>
                </a:lnTo>
                <a:lnTo>
                  <a:pt x="122567" y="391160"/>
                </a:lnTo>
                <a:lnTo>
                  <a:pt x="123926" y="393700"/>
                </a:lnTo>
                <a:lnTo>
                  <a:pt x="122567" y="393700"/>
                </a:lnTo>
                <a:lnTo>
                  <a:pt x="124599" y="396240"/>
                </a:lnTo>
                <a:lnTo>
                  <a:pt x="123926" y="396240"/>
                </a:lnTo>
                <a:lnTo>
                  <a:pt x="126631" y="400050"/>
                </a:lnTo>
                <a:lnTo>
                  <a:pt x="124599" y="400050"/>
                </a:lnTo>
                <a:lnTo>
                  <a:pt x="130022" y="408940"/>
                </a:lnTo>
                <a:lnTo>
                  <a:pt x="130022" y="411480"/>
                </a:lnTo>
                <a:lnTo>
                  <a:pt x="132054" y="414020"/>
                </a:lnTo>
                <a:lnTo>
                  <a:pt x="136118" y="421640"/>
                </a:lnTo>
                <a:lnTo>
                  <a:pt x="138137" y="427990"/>
                </a:lnTo>
                <a:lnTo>
                  <a:pt x="137464" y="429260"/>
                </a:lnTo>
                <a:lnTo>
                  <a:pt x="140855" y="436880"/>
                </a:lnTo>
                <a:lnTo>
                  <a:pt x="142201" y="441960"/>
                </a:lnTo>
                <a:lnTo>
                  <a:pt x="149402" y="457200"/>
                </a:lnTo>
                <a:lnTo>
                  <a:pt x="153352" y="464820"/>
                </a:lnTo>
                <a:lnTo>
                  <a:pt x="157099" y="473710"/>
                </a:lnTo>
                <a:lnTo>
                  <a:pt x="158457" y="473710"/>
                </a:lnTo>
                <a:lnTo>
                  <a:pt x="159816" y="476250"/>
                </a:lnTo>
                <a:lnTo>
                  <a:pt x="159131" y="476250"/>
                </a:lnTo>
                <a:lnTo>
                  <a:pt x="158457" y="478790"/>
                </a:lnTo>
                <a:lnTo>
                  <a:pt x="162077" y="482180"/>
                </a:lnTo>
                <a:lnTo>
                  <a:pt x="161163" y="478790"/>
                </a:lnTo>
                <a:lnTo>
                  <a:pt x="163880" y="481330"/>
                </a:lnTo>
                <a:lnTo>
                  <a:pt x="164553" y="483870"/>
                </a:lnTo>
                <a:lnTo>
                  <a:pt x="166585" y="486410"/>
                </a:lnTo>
                <a:lnTo>
                  <a:pt x="165912" y="486410"/>
                </a:lnTo>
                <a:lnTo>
                  <a:pt x="165912" y="488950"/>
                </a:lnTo>
                <a:lnTo>
                  <a:pt x="165227" y="490220"/>
                </a:lnTo>
                <a:lnTo>
                  <a:pt x="168770" y="496570"/>
                </a:lnTo>
                <a:lnTo>
                  <a:pt x="172262" y="501650"/>
                </a:lnTo>
                <a:lnTo>
                  <a:pt x="175615" y="508000"/>
                </a:lnTo>
                <a:lnTo>
                  <a:pt x="178777" y="514350"/>
                </a:lnTo>
                <a:lnTo>
                  <a:pt x="177419" y="514350"/>
                </a:lnTo>
                <a:lnTo>
                  <a:pt x="181051" y="520179"/>
                </a:lnTo>
                <a:lnTo>
                  <a:pt x="180809" y="519430"/>
                </a:lnTo>
                <a:lnTo>
                  <a:pt x="182841" y="521970"/>
                </a:lnTo>
                <a:lnTo>
                  <a:pt x="183515" y="523240"/>
                </a:lnTo>
                <a:lnTo>
                  <a:pt x="184873" y="524510"/>
                </a:lnTo>
                <a:lnTo>
                  <a:pt x="184188" y="525780"/>
                </a:lnTo>
                <a:lnTo>
                  <a:pt x="183515" y="524510"/>
                </a:lnTo>
                <a:lnTo>
                  <a:pt x="183515" y="527050"/>
                </a:lnTo>
                <a:lnTo>
                  <a:pt x="182841" y="525780"/>
                </a:lnTo>
                <a:lnTo>
                  <a:pt x="184670" y="530352"/>
                </a:lnTo>
                <a:lnTo>
                  <a:pt x="188937" y="537210"/>
                </a:lnTo>
                <a:lnTo>
                  <a:pt x="190284" y="544830"/>
                </a:lnTo>
                <a:lnTo>
                  <a:pt x="194348" y="551180"/>
                </a:lnTo>
                <a:lnTo>
                  <a:pt x="195021" y="551180"/>
                </a:lnTo>
                <a:lnTo>
                  <a:pt x="193001" y="548640"/>
                </a:lnTo>
                <a:lnTo>
                  <a:pt x="194348" y="548640"/>
                </a:lnTo>
                <a:lnTo>
                  <a:pt x="199085" y="554990"/>
                </a:lnTo>
                <a:lnTo>
                  <a:pt x="196380" y="554990"/>
                </a:lnTo>
                <a:lnTo>
                  <a:pt x="200444" y="562610"/>
                </a:lnTo>
                <a:lnTo>
                  <a:pt x="201803" y="563880"/>
                </a:lnTo>
                <a:lnTo>
                  <a:pt x="203149" y="567690"/>
                </a:lnTo>
                <a:lnTo>
                  <a:pt x="202476" y="568960"/>
                </a:lnTo>
                <a:lnTo>
                  <a:pt x="200444" y="565150"/>
                </a:lnTo>
                <a:lnTo>
                  <a:pt x="199085" y="563880"/>
                </a:lnTo>
                <a:lnTo>
                  <a:pt x="203835" y="572770"/>
                </a:lnTo>
                <a:lnTo>
                  <a:pt x="203835" y="568960"/>
                </a:lnTo>
                <a:lnTo>
                  <a:pt x="205867" y="572770"/>
                </a:lnTo>
                <a:lnTo>
                  <a:pt x="205638" y="573189"/>
                </a:lnTo>
                <a:lnTo>
                  <a:pt x="206540" y="574040"/>
                </a:lnTo>
                <a:lnTo>
                  <a:pt x="207899" y="577850"/>
                </a:lnTo>
                <a:lnTo>
                  <a:pt x="211277" y="584200"/>
                </a:lnTo>
                <a:lnTo>
                  <a:pt x="213309" y="589280"/>
                </a:lnTo>
                <a:lnTo>
                  <a:pt x="212979" y="589915"/>
                </a:lnTo>
                <a:lnTo>
                  <a:pt x="215341" y="594360"/>
                </a:lnTo>
                <a:lnTo>
                  <a:pt x="215341" y="595630"/>
                </a:lnTo>
                <a:lnTo>
                  <a:pt x="216014" y="596900"/>
                </a:lnTo>
                <a:lnTo>
                  <a:pt x="212636" y="600710"/>
                </a:lnTo>
                <a:lnTo>
                  <a:pt x="213309" y="603250"/>
                </a:lnTo>
                <a:lnTo>
                  <a:pt x="216700" y="608330"/>
                </a:lnTo>
                <a:lnTo>
                  <a:pt x="222504" y="619760"/>
                </a:lnTo>
                <a:lnTo>
                  <a:pt x="234886" y="641350"/>
                </a:lnTo>
                <a:lnTo>
                  <a:pt x="241071" y="652780"/>
                </a:lnTo>
                <a:lnTo>
                  <a:pt x="253936" y="676910"/>
                </a:lnTo>
                <a:lnTo>
                  <a:pt x="253936" y="675640"/>
                </a:lnTo>
                <a:lnTo>
                  <a:pt x="254622" y="675640"/>
                </a:lnTo>
                <a:lnTo>
                  <a:pt x="255295" y="671830"/>
                </a:lnTo>
                <a:lnTo>
                  <a:pt x="255968" y="669290"/>
                </a:lnTo>
                <a:lnTo>
                  <a:pt x="255968" y="668020"/>
                </a:lnTo>
                <a:lnTo>
                  <a:pt x="256654" y="665480"/>
                </a:lnTo>
                <a:lnTo>
                  <a:pt x="258686" y="654050"/>
                </a:lnTo>
                <a:lnTo>
                  <a:pt x="259308" y="646430"/>
                </a:lnTo>
                <a:lnTo>
                  <a:pt x="260121" y="640080"/>
                </a:lnTo>
                <a:lnTo>
                  <a:pt x="261061" y="632460"/>
                </a:lnTo>
                <a:lnTo>
                  <a:pt x="262064" y="626110"/>
                </a:lnTo>
                <a:lnTo>
                  <a:pt x="264096" y="627380"/>
                </a:lnTo>
                <a:lnTo>
                  <a:pt x="264299" y="626110"/>
                </a:lnTo>
                <a:lnTo>
                  <a:pt x="265455" y="618490"/>
                </a:lnTo>
                <a:lnTo>
                  <a:pt x="265722" y="617982"/>
                </a:lnTo>
                <a:lnTo>
                  <a:pt x="265455" y="615950"/>
                </a:lnTo>
                <a:lnTo>
                  <a:pt x="266458" y="613410"/>
                </a:lnTo>
                <a:lnTo>
                  <a:pt x="267906" y="608330"/>
                </a:lnTo>
                <a:lnTo>
                  <a:pt x="268973" y="605790"/>
                </a:lnTo>
                <a:lnTo>
                  <a:pt x="268846" y="612140"/>
                </a:lnTo>
                <a:lnTo>
                  <a:pt x="270090" y="605790"/>
                </a:lnTo>
                <a:lnTo>
                  <a:pt x="274866" y="581660"/>
                </a:lnTo>
                <a:lnTo>
                  <a:pt x="275615" y="577850"/>
                </a:lnTo>
                <a:lnTo>
                  <a:pt x="273583" y="577850"/>
                </a:lnTo>
                <a:lnTo>
                  <a:pt x="275615" y="574040"/>
                </a:lnTo>
                <a:lnTo>
                  <a:pt x="274929" y="576580"/>
                </a:lnTo>
                <a:lnTo>
                  <a:pt x="275615" y="576580"/>
                </a:lnTo>
                <a:lnTo>
                  <a:pt x="276136" y="574040"/>
                </a:lnTo>
                <a:lnTo>
                  <a:pt x="277164" y="568960"/>
                </a:lnTo>
                <a:lnTo>
                  <a:pt x="276948" y="565150"/>
                </a:lnTo>
                <a:lnTo>
                  <a:pt x="276466" y="557530"/>
                </a:lnTo>
                <a:lnTo>
                  <a:pt x="277647" y="551180"/>
                </a:lnTo>
                <a:lnTo>
                  <a:pt x="277647" y="549910"/>
                </a:lnTo>
                <a:lnTo>
                  <a:pt x="277977" y="548005"/>
                </a:lnTo>
                <a:lnTo>
                  <a:pt x="276288" y="551180"/>
                </a:lnTo>
                <a:lnTo>
                  <a:pt x="274256" y="551180"/>
                </a:lnTo>
                <a:lnTo>
                  <a:pt x="276288" y="547370"/>
                </a:lnTo>
                <a:lnTo>
                  <a:pt x="274929" y="546100"/>
                </a:lnTo>
                <a:lnTo>
                  <a:pt x="276288" y="543560"/>
                </a:lnTo>
                <a:lnTo>
                  <a:pt x="275615" y="542290"/>
                </a:lnTo>
                <a:lnTo>
                  <a:pt x="275615" y="539750"/>
                </a:lnTo>
                <a:lnTo>
                  <a:pt x="277647" y="535940"/>
                </a:lnTo>
                <a:lnTo>
                  <a:pt x="277647" y="532130"/>
                </a:lnTo>
                <a:lnTo>
                  <a:pt x="277647" y="530860"/>
                </a:lnTo>
                <a:lnTo>
                  <a:pt x="279641" y="527113"/>
                </a:lnTo>
                <a:lnTo>
                  <a:pt x="279679" y="525780"/>
                </a:lnTo>
                <a:lnTo>
                  <a:pt x="278320" y="523240"/>
                </a:lnTo>
                <a:lnTo>
                  <a:pt x="278993" y="519430"/>
                </a:lnTo>
                <a:lnTo>
                  <a:pt x="281025" y="515620"/>
                </a:lnTo>
                <a:lnTo>
                  <a:pt x="281254" y="514350"/>
                </a:lnTo>
                <a:lnTo>
                  <a:pt x="281711" y="511810"/>
                </a:lnTo>
                <a:lnTo>
                  <a:pt x="281711" y="513080"/>
                </a:lnTo>
                <a:lnTo>
                  <a:pt x="282384" y="513080"/>
                </a:lnTo>
                <a:lnTo>
                  <a:pt x="282613" y="511810"/>
                </a:lnTo>
                <a:lnTo>
                  <a:pt x="283057" y="509270"/>
                </a:lnTo>
                <a:lnTo>
                  <a:pt x="281711" y="509270"/>
                </a:lnTo>
                <a:lnTo>
                  <a:pt x="283057" y="505460"/>
                </a:lnTo>
                <a:lnTo>
                  <a:pt x="283743" y="508000"/>
                </a:lnTo>
                <a:lnTo>
                  <a:pt x="283743" y="504190"/>
                </a:lnTo>
                <a:lnTo>
                  <a:pt x="284416" y="502920"/>
                </a:lnTo>
                <a:lnTo>
                  <a:pt x="284861" y="500380"/>
                </a:lnTo>
                <a:lnTo>
                  <a:pt x="285089" y="499110"/>
                </a:lnTo>
                <a:lnTo>
                  <a:pt x="285775" y="496570"/>
                </a:lnTo>
                <a:lnTo>
                  <a:pt x="285089" y="496570"/>
                </a:lnTo>
                <a:lnTo>
                  <a:pt x="284416" y="500380"/>
                </a:lnTo>
                <a:lnTo>
                  <a:pt x="283743" y="499110"/>
                </a:lnTo>
                <a:lnTo>
                  <a:pt x="284416" y="496570"/>
                </a:lnTo>
                <a:lnTo>
                  <a:pt x="283057" y="494030"/>
                </a:lnTo>
                <a:lnTo>
                  <a:pt x="285089" y="492760"/>
                </a:lnTo>
                <a:lnTo>
                  <a:pt x="286448" y="486410"/>
                </a:lnTo>
                <a:lnTo>
                  <a:pt x="287121" y="487680"/>
                </a:lnTo>
                <a:lnTo>
                  <a:pt x="286893" y="486410"/>
                </a:lnTo>
                <a:lnTo>
                  <a:pt x="286448" y="483870"/>
                </a:lnTo>
                <a:lnTo>
                  <a:pt x="288480" y="480060"/>
                </a:lnTo>
                <a:lnTo>
                  <a:pt x="289826" y="474980"/>
                </a:lnTo>
                <a:lnTo>
                  <a:pt x="289826" y="473710"/>
                </a:lnTo>
                <a:lnTo>
                  <a:pt x="289153" y="472440"/>
                </a:lnTo>
                <a:lnTo>
                  <a:pt x="289153" y="471170"/>
                </a:lnTo>
                <a:lnTo>
                  <a:pt x="287807" y="473710"/>
                </a:lnTo>
                <a:lnTo>
                  <a:pt x="287807" y="472440"/>
                </a:lnTo>
                <a:lnTo>
                  <a:pt x="287121" y="472440"/>
                </a:lnTo>
                <a:lnTo>
                  <a:pt x="288480" y="471170"/>
                </a:lnTo>
                <a:lnTo>
                  <a:pt x="289826" y="469900"/>
                </a:lnTo>
                <a:lnTo>
                  <a:pt x="286448" y="466090"/>
                </a:lnTo>
                <a:lnTo>
                  <a:pt x="288480" y="461010"/>
                </a:lnTo>
                <a:lnTo>
                  <a:pt x="289153" y="461010"/>
                </a:lnTo>
                <a:lnTo>
                  <a:pt x="289153" y="455930"/>
                </a:lnTo>
                <a:lnTo>
                  <a:pt x="289496" y="454660"/>
                </a:lnTo>
                <a:lnTo>
                  <a:pt x="290512" y="450850"/>
                </a:lnTo>
                <a:lnTo>
                  <a:pt x="290512" y="453390"/>
                </a:lnTo>
                <a:lnTo>
                  <a:pt x="291414" y="450850"/>
                </a:lnTo>
                <a:lnTo>
                  <a:pt x="291858" y="449580"/>
                </a:lnTo>
                <a:lnTo>
                  <a:pt x="291858" y="444500"/>
                </a:lnTo>
                <a:lnTo>
                  <a:pt x="293890" y="443230"/>
                </a:lnTo>
                <a:lnTo>
                  <a:pt x="293890" y="444500"/>
                </a:lnTo>
                <a:lnTo>
                  <a:pt x="294576" y="444500"/>
                </a:lnTo>
                <a:lnTo>
                  <a:pt x="294576" y="445770"/>
                </a:lnTo>
                <a:lnTo>
                  <a:pt x="295249" y="449580"/>
                </a:lnTo>
                <a:lnTo>
                  <a:pt x="294576" y="441960"/>
                </a:lnTo>
                <a:lnTo>
                  <a:pt x="295490" y="442544"/>
                </a:lnTo>
                <a:lnTo>
                  <a:pt x="295706" y="441960"/>
                </a:lnTo>
                <a:lnTo>
                  <a:pt x="296608" y="439420"/>
                </a:lnTo>
                <a:lnTo>
                  <a:pt x="296938" y="438150"/>
                </a:lnTo>
                <a:lnTo>
                  <a:pt x="297281" y="436880"/>
                </a:lnTo>
                <a:lnTo>
                  <a:pt x="295922" y="438150"/>
                </a:lnTo>
                <a:lnTo>
                  <a:pt x="295579" y="435610"/>
                </a:lnTo>
                <a:lnTo>
                  <a:pt x="295414" y="434340"/>
                </a:lnTo>
                <a:lnTo>
                  <a:pt x="297929" y="434340"/>
                </a:lnTo>
                <a:lnTo>
                  <a:pt x="299313" y="430530"/>
                </a:lnTo>
                <a:lnTo>
                  <a:pt x="299313" y="425450"/>
                </a:lnTo>
                <a:lnTo>
                  <a:pt x="298640" y="431800"/>
                </a:lnTo>
                <a:lnTo>
                  <a:pt x="298640" y="429260"/>
                </a:lnTo>
                <a:lnTo>
                  <a:pt x="299313" y="425450"/>
                </a:lnTo>
                <a:lnTo>
                  <a:pt x="300672" y="425450"/>
                </a:lnTo>
                <a:lnTo>
                  <a:pt x="301345" y="420370"/>
                </a:lnTo>
                <a:lnTo>
                  <a:pt x="302018" y="419100"/>
                </a:lnTo>
                <a:lnTo>
                  <a:pt x="303377" y="417830"/>
                </a:lnTo>
                <a:lnTo>
                  <a:pt x="303034" y="416560"/>
                </a:lnTo>
                <a:lnTo>
                  <a:pt x="302704" y="415290"/>
                </a:lnTo>
                <a:lnTo>
                  <a:pt x="303149" y="412750"/>
                </a:lnTo>
                <a:lnTo>
                  <a:pt x="303377" y="411480"/>
                </a:lnTo>
                <a:lnTo>
                  <a:pt x="304050" y="406400"/>
                </a:lnTo>
                <a:lnTo>
                  <a:pt x="304736" y="403860"/>
                </a:lnTo>
                <a:lnTo>
                  <a:pt x="304050" y="403860"/>
                </a:lnTo>
                <a:lnTo>
                  <a:pt x="304736" y="398780"/>
                </a:lnTo>
                <a:lnTo>
                  <a:pt x="303377" y="396240"/>
                </a:lnTo>
                <a:lnTo>
                  <a:pt x="305409" y="391160"/>
                </a:lnTo>
                <a:lnTo>
                  <a:pt x="306768" y="389890"/>
                </a:lnTo>
                <a:lnTo>
                  <a:pt x="307098" y="388620"/>
                </a:lnTo>
                <a:lnTo>
                  <a:pt x="307441" y="387350"/>
                </a:lnTo>
                <a:lnTo>
                  <a:pt x="307848" y="387350"/>
                </a:lnTo>
                <a:lnTo>
                  <a:pt x="308114" y="384810"/>
                </a:lnTo>
                <a:lnTo>
                  <a:pt x="306768" y="383540"/>
                </a:lnTo>
                <a:lnTo>
                  <a:pt x="309473" y="379730"/>
                </a:lnTo>
                <a:lnTo>
                  <a:pt x="309473" y="377190"/>
                </a:lnTo>
                <a:close/>
              </a:path>
              <a:path extrusionOk="0" h="676909" w="372745">
                <a:moveTo>
                  <a:pt x="313105" y="357797"/>
                </a:moveTo>
                <a:lnTo>
                  <a:pt x="312851" y="356870"/>
                </a:lnTo>
                <a:lnTo>
                  <a:pt x="312178" y="358140"/>
                </a:lnTo>
                <a:lnTo>
                  <a:pt x="312178" y="360680"/>
                </a:lnTo>
                <a:lnTo>
                  <a:pt x="313105" y="357797"/>
                </a:lnTo>
                <a:close/>
              </a:path>
              <a:path extrusionOk="0" h="676909" w="372745">
                <a:moveTo>
                  <a:pt x="314210" y="354330"/>
                </a:moveTo>
                <a:lnTo>
                  <a:pt x="313105" y="357797"/>
                </a:lnTo>
                <a:lnTo>
                  <a:pt x="313537" y="359410"/>
                </a:lnTo>
                <a:lnTo>
                  <a:pt x="314210" y="354330"/>
                </a:lnTo>
                <a:close/>
              </a:path>
              <a:path extrusionOk="0" h="676909" w="372745">
                <a:moveTo>
                  <a:pt x="314883" y="341630"/>
                </a:moveTo>
                <a:lnTo>
                  <a:pt x="314210" y="340360"/>
                </a:lnTo>
                <a:lnTo>
                  <a:pt x="312851" y="344170"/>
                </a:lnTo>
                <a:lnTo>
                  <a:pt x="314210" y="342900"/>
                </a:lnTo>
                <a:lnTo>
                  <a:pt x="313537" y="345440"/>
                </a:lnTo>
                <a:lnTo>
                  <a:pt x="314210" y="344170"/>
                </a:lnTo>
                <a:lnTo>
                  <a:pt x="314553" y="342900"/>
                </a:lnTo>
                <a:lnTo>
                  <a:pt x="314883" y="341630"/>
                </a:lnTo>
                <a:close/>
              </a:path>
              <a:path extrusionOk="0" h="676909" w="372745">
                <a:moveTo>
                  <a:pt x="314883" y="332740"/>
                </a:moveTo>
                <a:lnTo>
                  <a:pt x="314210" y="331470"/>
                </a:lnTo>
                <a:lnTo>
                  <a:pt x="314210" y="332740"/>
                </a:lnTo>
                <a:lnTo>
                  <a:pt x="314883" y="332740"/>
                </a:lnTo>
                <a:close/>
              </a:path>
              <a:path extrusionOk="0" h="676909" w="372745">
                <a:moveTo>
                  <a:pt x="318757" y="245833"/>
                </a:moveTo>
                <a:lnTo>
                  <a:pt x="317601" y="245110"/>
                </a:lnTo>
                <a:lnTo>
                  <a:pt x="318274" y="247650"/>
                </a:lnTo>
                <a:lnTo>
                  <a:pt x="318757" y="245833"/>
                </a:lnTo>
                <a:close/>
              </a:path>
              <a:path extrusionOk="0" h="676909" w="372745">
                <a:moveTo>
                  <a:pt x="319633" y="245110"/>
                </a:moveTo>
                <a:lnTo>
                  <a:pt x="318947" y="245110"/>
                </a:lnTo>
                <a:lnTo>
                  <a:pt x="318757" y="245833"/>
                </a:lnTo>
                <a:lnTo>
                  <a:pt x="319633" y="246380"/>
                </a:lnTo>
                <a:lnTo>
                  <a:pt x="319633" y="245110"/>
                </a:lnTo>
                <a:close/>
              </a:path>
              <a:path extrusionOk="0" h="676909" w="372745">
                <a:moveTo>
                  <a:pt x="319633" y="238760"/>
                </a:moveTo>
                <a:lnTo>
                  <a:pt x="318947" y="241300"/>
                </a:lnTo>
                <a:lnTo>
                  <a:pt x="319633" y="241300"/>
                </a:lnTo>
                <a:lnTo>
                  <a:pt x="319633" y="238760"/>
                </a:lnTo>
                <a:close/>
              </a:path>
              <a:path extrusionOk="0" h="676909" w="372745">
                <a:moveTo>
                  <a:pt x="331812" y="252730"/>
                </a:moveTo>
                <a:lnTo>
                  <a:pt x="330276" y="254914"/>
                </a:lnTo>
                <a:lnTo>
                  <a:pt x="330466" y="255270"/>
                </a:lnTo>
                <a:lnTo>
                  <a:pt x="331812" y="252730"/>
                </a:lnTo>
                <a:close/>
              </a:path>
              <a:path extrusionOk="0" h="676909" w="372745">
                <a:moveTo>
                  <a:pt x="346710" y="171450"/>
                </a:moveTo>
                <a:lnTo>
                  <a:pt x="346036" y="171450"/>
                </a:lnTo>
                <a:lnTo>
                  <a:pt x="345706" y="170815"/>
                </a:lnTo>
                <a:lnTo>
                  <a:pt x="346036" y="172720"/>
                </a:lnTo>
                <a:lnTo>
                  <a:pt x="346710" y="171450"/>
                </a:lnTo>
                <a:close/>
              </a:path>
              <a:path extrusionOk="0" h="676909" w="372745">
                <a:moveTo>
                  <a:pt x="346722" y="118110"/>
                </a:moveTo>
                <a:lnTo>
                  <a:pt x="345363" y="120650"/>
                </a:lnTo>
                <a:lnTo>
                  <a:pt x="346722" y="123190"/>
                </a:lnTo>
                <a:lnTo>
                  <a:pt x="346722" y="118110"/>
                </a:lnTo>
                <a:close/>
              </a:path>
              <a:path extrusionOk="0" h="676909" w="372745">
                <a:moveTo>
                  <a:pt x="348068" y="167957"/>
                </a:moveTo>
                <a:lnTo>
                  <a:pt x="347395" y="168630"/>
                </a:lnTo>
                <a:lnTo>
                  <a:pt x="348068" y="168630"/>
                </a:lnTo>
                <a:lnTo>
                  <a:pt x="348068" y="167957"/>
                </a:lnTo>
                <a:close/>
              </a:path>
              <a:path extrusionOk="0" h="676909" w="372745">
                <a:moveTo>
                  <a:pt x="348742" y="165925"/>
                </a:moveTo>
                <a:lnTo>
                  <a:pt x="348068" y="167271"/>
                </a:lnTo>
                <a:lnTo>
                  <a:pt x="348068" y="167957"/>
                </a:lnTo>
                <a:lnTo>
                  <a:pt x="348742" y="167271"/>
                </a:lnTo>
                <a:lnTo>
                  <a:pt x="348742" y="165925"/>
                </a:lnTo>
                <a:close/>
              </a:path>
              <a:path extrusionOk="0" h="676909" w="372745">
                <a:moveTo>
                  <a:pt x="350100" y="157480"/>
                </a:moveTo>
                <a:lnTo>
                  <a:pt x="348742" y="160020"/>
                </a:lnTo>
                <a:lnTo>
                  <a:pt x="349427" y="160020"/>
                </a:lnTo>
                <a:lnTo>
                  <a:pt x="349427" y="161290"/>
                </a:lnTo>
                <a:lnTo>
                  <a:pt x="350100" y="157480"/>
                </a:lnTo>
                <a:close/>
              </a:path>
              <a:path extrusionOk="0" h="676909" w="372745">
                <a:moveTo>
                  <a:pt x="350100" y="148590"/>
                </a:moveTo>
                <a:lnTo>
                  <a:pt x="349427" y="148590"/>
                </a:lnTo>
                <a:lnTo>
                  <a:pt x="349516" y="149250"/>
                </a:lnTo>
                <a:lnTo>
                  <a:pt x="350100" y="148590"/>
                </a:lnTo>
                <a:close/>
              </a:path>
              <a:path extrusionOk="0" h="676909" w="372745">
                <a:moveTo>
                  <a:pt x="352361" y="136740"/>
                </a:moveTo>
                <a:lnTo>
                  <a:pt x="351624" y="136055"/>
                </a:lnTo>
                <a:lnTo>
                  <a:pt x="351231" y="137160"/>
                </a:lnTo>
                <a:lnTo>
                  <a:pt x="350774" y="139700"/>
                </a:lnTo>
                <a:lnTo>
                  <a:pt x="352361" y="136740"/>
                </a:lnTo>
                <a:close/>
              </a:path>
              <a:path extrusionOk="0" h="676909" w="372745">
                <a:moveTo>
                  <a:pt x="352806" y="135890"/>
                </a:moveTo>
                <a:lnTo>
                  <a:pt x="352361" y="136740"/>
                </a:lnTo>
                <a:lnTo>
                  <a:pt x="352806" y="137160"/>
                </a:lnTo>
                <a:lnTo>
                  <a:pt x="352806" y="135890"/>
                </a:lnTo>
                <a:close/>
              </a:path>
              <a:path extrusionOk="0" h="676909" w="372745">
                <a:moveTo>
                  <a:pt x="354164" y="130810"/>
                </a:moveTo>
                <a:lnTo>
                  <a:pt x="353491" y="129540"/>
                </a:lnTo>
                <a:lnTo>
                  <a:pt x="352132" y="134620"/>
                </a:lnTo>
                <a:lnTo>
                  <a:pt x="352806" y="133350"/>
                </a:lnTo>
                <a:lnTo>
                  <a:pt x="352806" y="134620"/>
                </a:lnTo>
                <a:lnTo>
                  <a:pt x="353263" y="133350"/>
                </a:lnTo>
                <a:lnTo>
                  <a:pt x="354164" y="130810"/>
                </a:lnTo>
                <a:close/>
              </a:path>
              <a:path extrusionOk="0" h="676909" w="372745">
                <a:moveTo>
                  <a:pt x="357047" y="80010"/>
                </a:moveTo>
                <a:lnTo>
                  <a:pt x="356870" y="78740"/>
                </a:lnTo>
                <a:lnTo>
                  <a:pt x="356870" y="80010"/>
                </a:lnTo>
                <a:lnTo>
                  <a:pt x="357047" y="80010"/>
                </a:lnTo>
                <a:close/>
              </a:path>
              <a:path extrusionOk="0" h="676909" w="372745">
                <a:moveTo>
                  <a:pt x="357555" y="120650"/>
                </a:moveTo>
                <a:lnTo>
                  <a:pt x="355523" y="123190"/>
                </a:lnTo>
                <a:lnTo>
                  <a:pt x="356196" y="120650"/>
                </a:lnTo>
                <a:lnTo>
                  <a:pt x="355523" y="121920"/>
                </a:lnTo>
                <a:lnTo>
                  <a:pt x="353491" y="127000"/>
                </a:lnTo>
                <a:lnTo>
                  <a:pt x="354164" y="127000"/>
                </a:lnTo>
                <a:lnTo>
                  <a:pt x="354838" y="128270"/>
                </a:lnTo>
                <a:lnTo>
                  <a:pt x="356196" y="127000"/>
                </a:lnTo>
                <a:lnTo>
                  <a:pt x="356196" y="129540"/>
                </a:lnTo>
                <a:lnTo>
                  <a:pt x="356870" y="128270"/>
                </a:lnTo>
                <a:lnTo>
                  <a:pt x="357327" y="123190"/>
                </a:lnTo>
                <a:lnTo>
                  <a:pt x="357555" y="120650"/>
                </a:lnTo>
                <a:close/>
              </a:path>
              <a:path extrusionOk="0" h="676909" w="372745">
                <a:moveTo>
                  <a:pt x="363651" y="73660"/>
                </a:moveTo>
                <a:lnTo>
                  <a:pt x="360934" y="74930"/>
                </a:lnTo>
                <a:lnTo>
                  <a:pt x="360934" y="76200"/>
                </a:lnTo>
                <a:lnTo>
                  <a:pt x="359587" y="78740"/>
                </a:lnTo>
                <a:lnTo>
                  <a:pt x="360260" y="73660"/>
                </a:lnTo>
                <a:lnTo>
                  <a:pt x="359587" y="74930"/>
                </a:lnTo>
                <a:lnTo>
                  <a:pt x="358902" y="78740"/>
                </a:lnTo>
                <a:lnTo>
                  <a:pt x="358902" y="82550"/>
                </a:lnTo>
                <a:lnTo>
                  <a:pt x="358228" y="82550"/>
                </a:lnTo>
                <a:lnTo>
                  <a:pt x="357555" y="80010"/>
                </a:lnTo>
                <a:lnTo>
                  <a:pt x="357047" y="80010"/>
                </a:lnTo>
                <a:lnTo>
                  <a:pt x="357555" y="83820"/>
                </a:lnTo>
                <a:lnTo>
                  <a:pt x="356870" y="83820"/>
                </a:lnTo>
                <a:lnTo>
                  <a:pt x="355523" y="87630"/>
                </a:lnTo>
                <a:lnTo>
                  <a:pt x="355523" y="83820"/>
                </a:lnTo>
                <a:lnTo>
                  <a:pt x="354164" y="91440"/>
                </a:lnTo>
                <a:lnTo>
                  <a:pt x="352806" y="92710"/>
                </a:lnTo>
                <a:lnTo>
                  <a:pt x="352806" y="93980"/>
                </a:lnTo>
                <a:lnTo>
                  <a:pt x="353491" y="92710"/>
                </a:lnTo>
                <a:lnTo>
                  <a:pt x="352806" y="95250"/>
                </a:lnTo>
                <a:lnTo>
                  <a:pt x="353491" y="104140"/>
                </a:lnTo>
                <a:lnTo>
                  <a:pt x="350774" y="102870"/>
                </a:lnTo>
                <a:lnTo>
                  <a:pt x="350774" y="107950"/>
                </a:lnTo>
                <a:lnTo>
                  <a:pt x="350100" y="110490"/>
                </a:lnTo>
                <a:lnTo>
                  <a:pt x="349694" y="115100"/>
                </a:lnTo>
                <a:lnTo>
                  <a:pt x="349694" y="140462"/>
                </a:lnTo>
                <a:lnTo>
                  <a:pt x="348068" y="143510"/>
                </a:lnTo>
                <a:lnTo>
                  <a:pt x="348068" y="140970"/>
                </a:lnTo>
                <a:lnTo>
                  <a:pt x="348068" y="138430"/>
                </a:lnTo>
                <a:lnTo>
                  <a:pt x="349427" y="138430"/>
                </a:lnTo>
                <a:lnTo>
                  <a:pt x="349694" y="140462"/>
                </a:lnTo>
                <a:lnTo>
                  <a:pt x="349694" y="115100"/>
                </a:lnTo>
                <a:lnTo>
                  <a:pt x="349427" y="118110"/>
                </a:lnTo>
                <a:lnTo>
                  <a:pt x="349427" y="111760"/>
                </a:lnTo>
                <a:lnTo>
                  <a:pt x="346722" y="124460"/>
                </a:lnTo>
                <a:lnTo>
                  <a:pt x="346722" y="125730"/>
                </a:lnTo>
                <a:lnTo>
                  <a:pt x="345363" y="128270"/>
                </a:lnTo>
                <a:lnTo>
                  <a:pt x="344004" y="125730"/>
                </a:lnTo>
                <a:lnTo>
                  <a:pt x="344004" y="129540"/>
                </a:lnTo>
                <a:lnTo>
                  <a:pt x="342658" y="132080"/>
                </a:lnTo>
                <a:lnTo>
                  <a:pt x="342658" y="129540"/>
                </a:lnTo>
                <a:lnTo>
                  <a:pt x="341299" y="133350"/>
                </a:lnTo>
                <a:lnTo>
                  <a:pt x="342658" y="133350"/>
                </a:lnTo>
                <a:lnTo>
                  <a:pt x="341972" y="134620"/>
                </a:lnTo>
                <a:lnTo>
                  <a:pt x="341972" y="137160"/>
                </a:lnTo>
                <a:lnTo>
                  <a:pt x="341299" y="138430"/>
                </a:lnTo>
                <a:lnTo>
                  <a:pt x="340626" y="144780"/>
                </a:lnTo>
                <a:lnTo>
                  <a:pt x="339940" y="142240"/>
                </a:lnTo>
                <a:lnTo>
                  <a:pt x="339267" y="144780"/>
                </a:lnTo>
                <a:lnTo>
                  <a:pt x="338594" y="148590"/>
                </a:lnTo>
                <a:lnTo>
                  <a:pt x="339940" y="148590"/>
                </a:lnTo>
                <a:lnTo>
                  <a:pt x="339940" y="153670"/>
                </a:lnTo>
                <a:lnTo>
                  <a:pt x="338594" y="148590"/>
                </a:lnTo>
                <a:lnTo>
                  <a:pt x="337908" y="153670"/>
                </a:lnTo>
                <a:lnTo>
                  <a:pt x="339267" y="153670"/>
                </a:lnTo>
                <a:lnTo>
                  <a:pt x="336562" y="158750"/>
                </a:lnTo>
                <a:lnTo>
                  <a:pt x="337908" y="163830"/>
                </a:lnTo>
                <a:lnTo>
                  <a:pt x="335876" y="168910"/>
                </a:lnTo>
                <a:lnTo>
                  <a:pt x="335876" y="166370"/>
                </a:lnTo>
                <a:lnTo>
                  <a:pt x="335203" y="166370"/>
                </a:lnTo>
                <a:lnTo>
                  <a:pt x="333171" y="177800"/>
                </a:lnTo>
                <a:lnTo>
                  <a:pt x="333844" y="181610"/>
                </a:lnTo>
                <a:lnTo>
                  <a:pt x="331812" y="184150"/>
                </a:lnTo>
                <a:lnTo>
                  <a:pt x="329780" y="187960"/>
                </a:lnTo>
                <a:lnTo>
                  <a:pt x="329107" y="190500"/>
                </a:lnTo>
                <a:lnTo>
                  <a:pt x="329780" y="191770"/>
                </a:lnTo>
                <a:lnTo>
                  <a:pt x="328434" y="195580"/>
                </a:lnTo>
                <a:lnTo>
                  <a:pt x="328434" y="200660"/>
                </a:lnTo>
                <a:lnTo>
                  <a:pt x="327075" y="200660"/>
                </a:lnTo>
                <a:lnTo>
                  <a:pt x="327761" y="201930"/>
                </a:lnTo>
                <a:lnTo>
                  <a:pt x="326402" y="204470"/>
                </a:lnTo>
                <a:lnTo>
                  <a:pt x="327075" y="205740"/>
                </a:lnTo>
                <a:lnTo>
                  <a:pt x="327761" y="205740"/>
                </a:lnTo>
                <a:lnTo>
                  <a:pt x="324370" y="210820"/>
                </a:lnTo>
                <a:lnTo>
                  <a:pt x="327075" y="215900"/>
                </a:lnTo>
                <a:lnTo>
                  <a:pt x="324370" y="219710"/>
                </a:lnTo>
                <a:lnTo>
                  <a:pt x="324370" y="222250"/>
                </a:lnTo>
                <a:lnTo>
                  <a:pt x="323697" y="222250"/>
                </a:lnTo>
                <a:lnTo>
                  <a:pt x="323697" y="220980"/>
                </a:lnTo>
                <a:lnTo>
                  <a:pt x="323011" y="220980"/>
                </a:lnTo>
                <a:lnTo>
                  <a:pt x="320979" y="232410"/>
                </a:lnTo>
                <a:lnTo>
                  <a:pt x="322338" y="229870"/>
                </a:lnTo>
                <a:lnTo>
                  <a:pt x="321665" y="232410"/>
                </a:lnTo>
                <a:lnTo>
                  <a:pt x="323011" y="234950"/>
                </a:lnTo>
                <a:lnTo>
                  <a:pt x="321665" y="237490"/>
                </a:lnTo>
                <a:lnTo>
                  <a:pt x="320979" y="232410"/>
                </a:lnTo>
                <a:lnTo>
                  <a:pt x="320979" y="240030"/>
                </a:lnTo>
                <a:lnTo>
                  <a:pt x="319633" y="241300"/>
                </a:lnTo>
                <a:lnTo>
                  <a:pt x="320306" y="241300"/>
                </a:lnTo>
                <a:lnTo>
                  <a:pt x="319760" y="245364"/>
                </a:lnTo>
                <a:lnTo>
                  <a:pt x="320306" y="246380"/>
                </a:lnTo>
                <a:lnTo>
                  <a:pt x="319633" y="248920"/>
                </a:lnTo>
                <a:lnTo>
                  <a:pt x="318947" y="250190"/>
                </a:lnTo>
                <a:lnTo>
                  <a:pt x="318947" y="251460"/>
                </a:lnTo>
                <a:lnTo>
                  <a:pt x="316915" y="256540"/>
                </a:lnTo>
                <a:lnTo>
                  <a:pt x="317601" y="257810"/>
                </a:lnTo>
                <a:lnTo>
                  <a:pt x="316915" y="259080"/>
                </a:lnTo>
                <a:lnTo>
                  <a:pt x="316242" y="259080"/>
                </a:lnTo>
                <a:lnTo>
                  <a:pt x="316242" y="257810"/>
                </a:lnTo>
                <a:lnTo>
                  <a:pt x="315569" y="265430"/>
                </a:lnTo>
                <a:lnTo>
                  <a:pt x="315569" y="261620"/>
                </a:lnTo>
                <a:lnTo>
                  <a:pt x="314883" y="267970"/>
                </a:lnTo>
                <a:lnTo>
                  <a:pt x="314210" y="267970"/>
                </a:lnTo>
                <a:lnTo>
                  <a:pt x="314210" y="270510"/>
                </a:lnTo>
                <a:lnTo>
                  <a:pt x="312851" y="273050"/>
                </a:lnTo>
                <a:lnTo>
                  <a:pt x="312178" y="275590"/>
                </a:lnTo>
                <a:lnTo>
                  <a:pt x="312851" y="276860"/>
                </a:lnTo>
                <a:lnTo>
                  <a:pt x="311505" y="279400"/>
                </a:lnTo>
                <a:lnTo>
                  <a:pt x="310819" y="278130"/>
                </a:lnTo>
                <a:lnTo>
                  <a:pt x="310146" y="284480"/>
                </a:lnTo>
                <a:lnTo>
                  <a:pt x="308114" y="284480"/>
                </a:lnTo>
                <a:lnTo>
                  <a:pt x="308114" y="290830"/>
                </a:lnTo>
                <a:lnTo>
                  <a:pt x="307441" y="289560"/>
                </a:lnTo>
                <a:lnTo>
                  <a:pt x="307441" y="295910"/>
                </a:lnTo>
                <a:lnTo>
                  <a:pt x="304736" y="293370"/>
                </a:lnTo>
                <a:lnTo>
                  <a:pt x="305409" y="299720"/>
                </a:lnTo>
                <a:lnTo>
                  <a:pt x="304736" y="299720"/>
                </a:lnTo>
                <a:lnTo>
                  <a:pt x="304736" y="302260"/>
                </a:lnTo>
                <a:lnTo>
                  <a:pt x="303377" y="302260"/>
                </a:lnTo>
                <a:lnTo>
                  <a:pt x="304736" y="304800"/>
                </a:lnTo>
                <a:lnTo>
                  <a:pt x="303377" y="306070"/>
                </a:lnTo>
                <a:lnTo>
                  <a:pt x="304050" y="307340"/>
                </a:lnTo>
                <a:lnTo>
                  <a:pt x="301345" y="309880"/>
                </a:lnTo>
                <a:lnTo>
                  <a:pt x="302018" y="313690"/>
                </a:lnTo>
                <a:lnTo>
                  <a:pt x="299986" y="317500"/>
                </a:lnTo>
                <a:lnTo>
                  <a:pt x="301345" y="317500"/>
                </a:lnTo>
                <a:lnTo>
                  <a:pt x="300951" y="325120"/>
                </a:lnTo>
                <a:lnTo>
                  <a:pt x="296113" y="341630"/>
                </a:lnTo>
                <a:lnTo>
                  <a:pt x="294576" y="350520"/>
                </a:lnTo>
                <a:lnTo>
                  <a:pt x="293217" y="349250"/>
                </a:lnTo>
                <a:lnTo>
                  <a:pt x="293890" y="354330"/>
                </a:lnTo>
                <a:lnTo>
                  <a:pt x="292544" y="356870"/>
                </a:lnTo>
                <a:lnTo>
                  <a:pt x="293217" y="351790"/>
                </a:lnTo>
                <a:lnTo>
                  <a:pt x="292544" y="353060"/>
                </a:lnTo>
                <a:lnTo>
                  <a:pt x="291858" y="358140"/>
                </a:lnTo>
                <a:lnTo>
                  <a:pt x="292874" y="356870"/>
                </a:lnTo>
                <a:lnTo>
                  <a:pt x="293890" y="355600"/>
                </a:lnTo>
                <a:lnTo>
                  <a:pt x="293217" y="360680"/>
                </a:lnTo>
                <a:lnTo>
                  <a:pt x="291858" y="363220"/>
                </a:lnTo>
                <a:lnTo>
                  <a:pt x="291185" y="372110"/>
                </a:lnTo>
                <a:lnTo>
                  <a:pt x="289839" y="375920"/>
                </a:lnTo>
                <a:lnTo>
                  <a:pt x="290512" y="375920"/>
                </a:lnTo>
                <a:lnTo>
                  <a:pt x="309765" y="375920"/>
                </a:lnTo>
                <a:lnTo>
                  <a:pt x="311505" y="368300"/>
                </a:lnTo>
                <a:lnTo>
                  <a:pt x="308787" y="367030"/>
                </a:lnTo>
                <a:lnTo>
                  <a:pt x="308787" y="361950"/>
                </a:lnTo>
                <a:lnTo>
                  <a:pt x="308787" y="360680"/>
                </a:lnTo>
                <a:lnTo>
                  <a:pt x="309473" y="359410"/>
                </a:lnTo>
                <a:lnTo>
                  <a:pt x="310146" y="359410"/>
                </a:lnTo>
                <a:lnTo>
                  <a:pt x="310146" y="360680"/>
                </a:lnTo>
                <a:lnTo>
                  <a:pt x="308787" y="361950"/>
                </a:lnTo>
                <a:lnTo>
                  <a:pt x="309473" y="361950"/>
                </a:lnTo>
                <a:lnTo>
                  <a:pt x="310146" y="363220"/>
                </a:lnTo>
                <a:lnTo>
                  <a:pt x="310819" y="360680"/>
                </a:lnTo>
                <a:lnTo>
                  <a:pt x="311505" y="359410"/>
                </a:lnTo>
                <a:lnTo>
                  <a:pt x="312178" y="358140"/>
                </a:lnTo>
                <a:lnTo>
                  <a:pt x="312724" y="355600"/>
                </a:lnTo>
                <a:lnTo>
                  <a:pt x="312991" y="354330"/>
                </a:lnTo>
                <a:lnTo>
                  <a:pt x="313537" y="351790"/>
                </a:lnTo>
                <a:lnTo>
                  <a:pt x="312178" y="351790"/>
                </a:lnTo>
                <a:lnTo>
                  <a:pt x="312178" y="354330"/>
                </a:lnTo>
                <a:lnTo>
                  <a:pt x="311505" y="350520"/>
                </a:lnTo>
                <a:lnTo>
                  <a:pt x="311505" y="347980"/>
                </a:lnTo>
                <a:lnTo>
                  <a:pt x="312178" y="346710"/>
                </a:lnTo>
                <a:lnTo>
                  <a:pt x="312851" y="342900"/>
                </a:lnTo>
                <a:lnTo>
                  <a:pt x="312851" y="344170"/>
                </a:lnTo>
                <a:lnTo>
                  <a:pt x="313080" y="342900"/>
                </a:lnTo>
                <a:lnTo>
                  <a:pt x="314210" y="336550"/>
                </a:lnTo>
                <a:lnTo>
                  <a:pt x="314667" y="334010"/>
                </a:lnTo>
                <a:lnTo>
                  <a:pt x="315569" y="334010"/>
                </a:lnTo>
                <a:lnTo>
                  <a:pt x="314883" y="332740"/>
                </a:lnTo>
                <a:lnTo>
                  <a:pt x="314210" y="334010"/>
                </a:lnTo>
                <a:lnTo>
                  <a:pt x="312851" y="336550"/>
                </a:lnTo>
                <a:lnTo>
                  <a:pt x="314210" y="331470"/>
                </a:lnTo>
                <a:lnTo>
                  <a:pt x="315493" y="329069"/>
                </a:lnTo>
                <a:lnTo>
                  <a:pt x="315569" y="328930"/>
                </a:lnTo>
                <a:lnTo>
                  <a:pt x="316242" y="325120"/>
                </a:lnTo>
                <a:lnTo>
                  <a:pt x="316915" y="325120"/>
                </a:lnTo>
                <a:lnTo>
                  <a:pt x="316915" y="323850"/>
                </a:lnTo>
                <a:lnTo>
                  <a:pt x="317601" y="321310"/>
                </a:lnTo>
                <a:lnTo>
                  <a:pt x="318274" y="320040"/>
                </a:lnTo>
                <a:lnTo>
                  <a:pt x="318274" y="318770"/>
                </a:lnTo>
                <a:lnTo>
                  <a:pt x="317601" y="320040"/>
                </a:lnTo>
                <a:lnTo>
                  <a:pt x="316915" y="320040"/>
                </a:lnTo>
                <a:lnTo>
                  <a:pt x="318274" y="313690"/>
                </a:lnTo>
                <a:lnTo>
                  <a:pt x="321665" y="313690"/>
                </a:lnTo>
                <a:lnTo>
                  <a:pt x="321665" y="312420"/>
                </a:lnTo>
                <a:lnTo>
                  <a:pt x="321665" y="311150"/>
                </a:lnTo>
                <a:lnTo>
                  <a:pt x="319633" y="312420"/>
                </a:lnTo>
                <a:lnTo>
                  <a:pt x="320306" y="309880"/>
                </a:lnTo>
                <a:lnTo>
                  <a:pt x="321665" y="311150"/>
                </a:lnTo>
                <a:lnTo>
                  <a:pt x="321792" y="309880"/>
                </a:lnTo>
                <a:lnTo>
                  <a:pt x="322338" y="304800"/>
                </a:lnTo>
                <a:lnTo>
                  <a:pt x="323697" y="308610"/>
                </a:lnTo>
                <a:lnTo>
                  <a:pt x="325043" y="306070"/>
                </a:lnTo>
                <a:lnTo>
                  <a:pt x="325386" y="304800"/>
                </a:lnTo>
                <a:lnTo>
                  <a:pt x="326402" y="300990"/>
                </a:lnTo>
                <a:lnTo>
                  <a:pt x="326402" y="297180"/>
                </a:lnTo>
                <a:lnTo>
                  <a:pt x="325729" y="295910"/>
                </a:lnTo>
                <a:lnTo>
                  <a:pt x="325043" y="300990"/>
                </a:lnTo>
                <a:lnTo>
                  <a:pt x="323697" y="299720"/>
                </a:lnTo>
                <a:lnTo>
                  <a:pt x="324269" y="295910"/>
                </a:lnTo>
                <a:lnTo>
                  <a:pt x="324853" y="292100"/>
                </a:lnTo>
                <a:lnTo>
                  <a:pt x="325043" y="290830"/>
                </a:lnTo>
                <a:lnTo>
                  <a:pt x="321665" y="289560"/>
                </a:lnTo>
                <a:lnTo>
                  <a:pt x="323697" y="283210"/>
                </a:lnTo>
                <a:lnTo>
                  <a:pt x="323011" y="284480"/>
                </a:lnTo>
                <a:lnTo>
                  <a:pt x="323011" y="279400"/>
                </a:lnTo>
                <a:lnTo>
                  <a:pt x="323011" y="278130"/>
                </a:lnTo>
                <a:lnTo>
                  <a:pt x="324370" y="279400"/>
                </a:lnTo>
                <a:lnTo>
                  <a:pt x="325221" y="278130"/>
                </a:lnTo>
                <a:lnTo>
                  <a:pt x="327748" y="274320"/>
                </a:lnTo>
                <a:lnTo>
                  <a:pt x="328561" y="270510"/>
                </a:lnTo>
                <a:lnTo>
                  <a:pt x="329107" y="267970"/>
                </a:lnTo>
                <a:lnTo>
                  <a:pt x="328434" y="266700"/>
                </a:lnTo>
                <a:lnTo>
                  <a:pt x="327075" y="270510"/>
                </a:lnTo>
                <a:lnTo>
                  <a:pt x="325729" y="269240"/>
                </a:lnTo>
                <a:lnTo>
                  <a:pt x="326402" y="265430"/>
                </a:lnTo>
                <a:lnTo>
                  <a:pt x="327075" y="265430"/>
                </a:lnTo>
                <a:lnTo>
                  <a:pt x="327075" y="261620"/>
                </a:lnTo>
                <a:lnTo>
                  <a:pt x="329336" y="259080"/>
                </a:lnTo>
                <a:lnTo>
                  <a:pt x="330466" y="257810"/>
                </a:lnTo>
                <a:lnTo>
                  <a:pt x="329107" y="256540"/>
                </a:lnTo>
                <a:lnTo>
                  <a:pt x="330276" y="254914"/>
                </a:lnTo>
                <a:lnTo>
                  <a:pt x="329780" y="254000"/>
                </a:lnTo>
                <a:lnTo>
                  <a:pt x="330466" y="248920"/>
                </a:lnTo>
                <a:lnTo>
                  <a:pt x="330466" y="243840"/>
                </a:lnTo>
                <a:lnTo>
                  <a:pt x="331812" y="242570"/>
                </a:lnTo>
                <a:lnTo>
                  <a:pt x="333171" y="240030"/>
                </a:lnTo>
                <a:lnTo>
                  <a:pt x="330466" y="242570"/>
                </a:lnTo>
                <a:lnTo>
                  <a:pt x="331139" y="238760"/>
                </a:lnTo>
                <a:lnTo>
                  <a:pt x="333844" y="238760"/>
                </a:lnTo>
                <a:lnTo>
                  <a:pt x="333844" y="237490"/>
                </a:lnTo>
                <a:lnTo>
                  <a:pt x="333844" y="236359"/>
                </a:lnTo>
                <a:lnTo>
                  <a:pt x="333844" y="235673"/>
                </a:lnTo>
                <a:lnTo>
                  <a:pt x="333844" y="231140"/>
                </a:lnTo>
                <a:lnTo>
                  <a:pt x="334530" y="231140"/>
                </a:lnTo>
                <a:lnTo>
                  <a:pt x="334530" y="229870"/>
                </a:lnTo>
                <a:lnTo>
                  <a:pt x="335876" y="227330"/>
                </a:lnTo>
                <a:lnTo>
                  <a:pt x="334530" y="227330"/>
                </a:lnTo>
                <a:lnTo>
                  <a:pt x="335610" y="222250"/>
                </a:lnTo>
                <a:lnTo>
                  <a:pt x="335876" y="220980"/>
                </a:lnTo>
                <a:lnTo>
                  <a:pt x="335876" y="217170"/>
                </a:lnTo>
                <a:lnTo>
                  <a:pt x="338594" y="218440"/>
                </a:lnTo>
                <a:lnTo>
                  <a:pt x="338188" y="217170"/>
                </a:lnTo>
                <a:lnTo>
                  <a:pt x="336562" y="212090"/>
                </a:lnTo>
                <a:lnTo>
                  <a:pt x="339267" y="210820"/>
                </a:lnTo>
                <a:lnTo>
                  <a:pt x="337235" y="209550"/>
                </a:lnTo>
                <a:lnTo>
                  <a:pt x="339940" y="204470"/>
                </a:lnTo>
                <a:lnTo>
                  <a:pt x="338594" y="201930"/>
                </a:lnTo>
                <a:lnTo>
                  <a:pt x="339267" y="199390"/>
                </a:lnTo>
                <a:lnTo>
                  <a:pt x="341299" y="199390"/>
                </a:lnTo>
                <a:lnTo>
                  <a:pt x="340626" y="198120"/>
                </a:lnTo>
                <a:lnTo>
                  <a:pt x="341972" y="196850"/>
                </a:lnTo>
                <a:lnTo>
                  <a:pt x="343331" y="190500"/>
                </a:lnTo>
                <a:lnTo>
                  <a:pt x="344690" y="186690"/>
                </a:lnTo>
                <a:lnTo>
                  <a:pt x="343331" y="184150"/>
                </a:lnTo>
                <a:lnTo>
                  <a:pt x="344004" y="181610"/>
                </a:lnTo>
                <a:lnTo>
                  <a:pt x="344004" y="180822"/>
                </a:lnTo>
                <a:lnTo>
                  <a:pt x="344004" y="180340"/>
                </a:lnTo>
                <a:lnTo>
                  <a:pt x="344004" y="179070"/>
                </a:lnTo>
                <a:lnTo>
                  <a:pt x="343331" y="180340"/>
                </a:lnTo>
                <a:lnTo>
                  <a:pt x="344004" y="177800"/>
                </a:lnTo>
                <a:lnTo>
                  <a:pt x="341972" y="177800"/>
                </a:lnTo>
                <a:lnTo>
                  <a:pt x="344004" y="175260"/>
                </a:lnTo>
                <a:lnTo>
                  <a:pt x="344004" y="171450"/>
                </a:lnTo>
                <a:lnTo>
                  <a:pt x="344690" y="171450"/>
                </a:lnTo>
                <a:lnTo>
                  <a:pt x="344690" y="172720"/>
                </a:lnTo>
                <a:lnTo>
                  <a:pt x="345020" y="171450"/>
                </a:lnTo>
                <a:lnTo>
                  <a:pt x="345363" y="170180"/>
                </a:lnTo>
                <a:lnTo>
                  <a:pt x="345706" y="170815"/>
                </a:lnTo>
                <a:lnTo>
                  <a:pt x="345592" y="170180"/>
                </a:lnTo>
                <a:lnTo>
                  <a:pt x="345363" y="168910"/>
                </a:lnTo>
                <a:lnTo>
                  <a:pt x="344690" y="165100"/>
                </a:lnTo>
                <a:lnTo>
                  <a:pt x="342658" y="168910"/>
                </a:lnTo>
                <a:lnTo>
                  <a:pt x="341972" y="168910"/>
                </a:lnTo>
                <a:lnTo>
                  <a:pt x="341972" y="166370"/>
                </a:lnTo>
                <a:lnTo>
                  <a:pt x="342658" y="165100"/>
                </a:lnTo>
                <a:lnTo>
                  <a:pt x="344690" y="163830"/>
                </a:lnTo>
                <a:lnTo>
                  <a:pt x="343331" y="161290"/>
                </a:lnTo>
                <a:lnTo>
                  <a:pt x="343331" y="158750"/>
                </a:lnTo>
                <a:lnTo>
                  <a:pt x="344690" y="157480"/>
                </a:lnTo>
                <a:lnTo>
                  <a:pt x="347395" y="160020"/>
                </a:lnTo>
                <a:lnTo>
                  <a:pt x="348742" y="154940"/>
                </a:lnTo>
                <a:lnTo>
                  <a:pt x="348068" y="158750"/>
                </a:lnTo>
                <a:lnTo>
                  <a:pt x="348742" y="160020"/>
                </a:lnTo>
                <a:lnTo>
                  <a:pt x="349427" y="156210"/>
                </a:lnTo>
                <a:lnTo>
                  <a:pt x="350774" y="156210"/>
                </a:lnTo>
                <a:lnTo>
                  <a:pt x="350774" y="157124"/>
                </a:lnTo>
                <a:lnTo>
                  <a:pt x="351459" y="156438"/>
                </a:lnTo>
                <a:lnTo>
                  <a:pt x="350926" y="155930"/>
                </a:lnTo>
                <a:lnTo>
                  <a:pt x="351459" y="154940"/>
                </a:lnTo>
                <a:lnTo>
                  <a:pt x="352806" y="151130"/>
                </a:lnTo>
                <a:lnTo>
                  <a:pt x="350774" y="154940"/>
                </a:lnTo>
                <a:lnTo>
                  <a:pt x="350100" y="154940"/>
                </a:lnTo>
                <a:lnTo>
                  <a:pt x="350100" y="153670"/>
                </a:lnTo>
                <a:lnTo>
                  <a:pt x="349935" y="152400"/>
                </a:lnTo>
                <a:lnTo>
                  <a:pt x="349516" y="149250"/>
                </a:lnTo>
                <a:lnTo>
                  <a:pt x="346722" y="152400"/>
                </a:lnTo>
                <a:lnTo>
                  <a:pt x="348742" y="144780"/>
                </a:lnTo>
                <a:lnTo>
                  <a:pt x="349084" y="143510"/>
                </a:lnTo>
                <a:lnTo>
                  <a:pt x="349758" y="140970"/>
                </a:lnTo>
                <a:lnTo>
                  <a:pt x="350100" y="143510"/>
                </a:lnTo>
                <a:lnTo>
                  <a:pt x="350774" y="139700"/>
                </a:lnTo>
                <a:lnTo>
                  <a:pt x="350774" y="138430"/>
                </a:lnTo>
                <a:lnTo>
                  <a:pt x="351231" y="137160"/>
                </a:lnTo>
                <a:lnTo>
                  <a:pt x="351459" y="135890"/>
                </a:lnTo>
                <a:lnTo>
                  <a:pt x="351624" y="136055"/>
                </a:lnTo>
                <a:lnTo>
                  <a:pt x="351688" y="135890"/>
                </a:lnTo>
                <a:lnTo>
                  <a:pt x="352132" y="134620"/>
                </a:lnTo>
                <a:lnTo>
                  <a:pt x="352590" y="132080"/>
                </a:lnTo>
                <a:lnTo>
                  <a:pt x="352806" y="130810"/>
                </a:lnTo>
                <a:lnTo>
                  <a:pt x="353491" y="129540"/>
                </a:lnTo>
                <a:lnTo>
                  <a:pt x="353491" y="128270"/>
                </a:lnTo>
                <a:lnTo>
                  <a:pt x="353491" y="127000"/>
                </a:lnTo>
                <a:lnTo>
                  <a:pt x="354164" y="120650"/>
                </a:lnTo>
                <a:lnTo>
                  <a:pt x="353707" y="118110"/>
                </a:lnTo>
                <a:lnTo>
                  <a:pt x="353491" y="116840"/>
                </a:lnTo>
                <a:lnTo>
                  <a:pt x="354838" y="115570"/>
                </a:lnTo>
                <a:lnTo>
                  <a:pt x="354164" y="115570"/>
                </a:lnTo>
                <a:lnTo>
                  <a:pt x="354838" y="114300"/>
                </a:lnTo>
                <a:lnTo>
                  <a:pt x="355523" y="114300"/>
                </a:lnTo>
                <a:lnTo>
                  <a:pt x="355523" y="113030"/>
                </a:lnTo>
                <a:lnTo>
                  <a:pt x="356196" y="113030"/>
                </a:lnTo>
                <a:lnTo>
                  <a:pt x="356870" y="107950"/>
                </a:lnTo>
                <a:lnTo>
                  <a:pt x="355523" y="107950"/>
                </a:lnTo>
                <a:lnTo>
                  <a:pt x="356108" y="105740"/>
                </a:lnTo>
                <a:lnTo>
                  <a:pt x="356196" y="104140"/>
                </a:lnTo>
                <a:lnTo>
                  <a:pt x="356870" y="105410"/>
                </a:lnTo>
                <a:lnTo>
                  <a:pt x="357555" y="102870"/>
                </a:lnTo>
                <a:lnTo>
                  <a:pt x="358902" y="96520"/>
                </a:lnTo>
                <a:lnTo>
                  <a:pt x="358902" y="93980"/>
                </a:lnTo>
                <a:lnTo>
                  <a:pt x="359308" y="93535"/>
                </a:lnTo>
                <a:lnTo>
                  <a:pt x="358902" y="96520"/>
                </a:lnTo>
                <a:lnTo>
                  <a:pt x="359587" y="95250"/>
                </a:lnTo>
                <a:lnTo>
                  <a:pt x="359587" y="93218"/>
                </a:lnTo>
                <a:lnTo>
                  <a:pt x="361162" y="91440"/>
                </a:lnTo>
                <a:lnTo>
                  <a:pt x="362292" y="90170"/>
                </a:lnTo>
                <a:lnTo>
                  <a:pt x="362458" y="87630"/>
                </a:lnTo>
                <a:lnTo>
                  <a:pt x="362800" y="82550"/>
                </a:lnTo>
                <a:lnTo>
                  <a:pt x="362966" y="80010"/>
                </a:lnTo>
                <a:lnTo>
                  <a:pt x="363105" y="78740"/>
                </a:lnTo>
                <a:lnTo>
                  <a:pt x="363651" y="73660"/>
                </a:lnTo>
                <a:close/>
              </a:path>
              <a:path extrusionOk="0" h="676909" w="372745">
                <a:moveTo>
                  <a:pt x="367030" y="50800"/>
                </a:moveTo>
                <a:lnTo>
                  <a:pt x="366356" y="53340"/>
                </a:lnTo>
                <a:lnTo>
                  <a:pt x="365683" y="54610"/>
                </a:lnTo>
                <a:lnTo>
                  <a:pt x="367030" y="53340"/>
                </a:lnTo>
                <a:lnTo>
                  <a:pt x="367030" y="50800"/>
                </a:lnTo>
                <a:close/>
              </a:path>
              <a:path extrusionOk="0" h="676909" w="372745">
                <a:moveTo>
                  <a:pt x="369735" y="54610"/>
                </a:moveTo>
                <a:lnTo>
                  <a:pt x="369062" y="54190"/>
                </a:lnTo>
                <a:lnTo>
                  <a:pt x="369062" y="55880"/>
                </a:lnTo>
                <a:lnTo>
                  <a:pt x="369735" y="54610"/>
                </a:lnTo>
                <a:close/>
              </a:path>
              <a:path extrusionOk="0" h="676909" w="372745">
                <a:moveTo>
                  <a:pt x="371436" y="45720"/>
                </a:moveTo>
                <a:lnTo>
                  <a:pt x="371094" y="45720"/>
                </a:lnTo>
                <a:lnTo>
                  <a:pt x="370319" y="44996"/>
                </a:lnTo>
                <a:lnTo>
                  <a:pt x="369735" y="45720"/>
                </a:lnTo>
                <a:lnTo>
                  <a:pt x="370420" y="46990"/>
                </a:lnTo>
                <a:lnTo>
                  <a:pt x="371436" y="45720"/>
                </a:lnTo>
                <a:close/>
              </a:path>
              <a:path extrusionOk="0" h="676909" w="372745">
                <a:moveTo>
                  <a:pt x="371767" y="36830"/>
                </a:moveTo>
                <a:lnTo>
                  <a:pt x="371094" y="35560"/>
                </a:lnTo>
                <a:lnTo>
                  <a:pt x="367703" y="43180"/>
                </a:lnTo>
                <a:lnTo>
                  <a:pt x="369735" y="41910"/>
                </a:lnTo>
                <a:lnTo>
                  <a:pt x="366356" y="48260"/>
                </a:lnTo>
                <a:lnTo>
                  <a:pt x="367030" y="49530"/>
                </a:lnTo>
                <a:lnTo>
                  <a:pt x="368388" y="49530"/>
                </a:lnTo>
                <a:lnTo>
                  <a:pt x="367030" y="53340"/>
                </a:lnTo>
                <a:lnTo>
                  <a:pt x="365683" y="57150"/>
                </a:lnTo>
                <a:lnTo>
                  <a:pt x="365683" y="58420"/>
                </a:lnTo>
                <a:lnTo>
                  <a:pt x="364998" y="59690"/>
                </a:lnTo>
                <a:lnTo>
                  <a:pt x="364324" y="55880"/>
                </a:lnTo>
                <a:lnTo>
                  <a:pt x="362966" y="59690"/>
                </a:lnTo>
                <a:lnTo>
                  <a:pt x="363651" y="60540"/>
                </a:lnTo>
                <a:lnTo>
                  <a:pt x="363651" y="64770"/>
                </a:lnTo>
                <a:lnTo>
                  <a:pt x="362966" y="62230"/>
                </a:lnTo>
                <a:lnTo>
                  <a:pt x="361619" y="64770"/>
                </a:lnTo>
                <a:lnTo>
                  <a:pt x="362292" y="59690"/>
                </a:lnTo>
                <a:lnTo>
                  <a:pt x="358902" y="64770"/>
                </a:lnTo>
                <a:lnTo>
                  <a:pt x="361619" y="68580"/>
                </a:lnTo>
                <a:lnTo>
                  <a:pt x="361619" y="69850"/>
                </a:lnTo>
                <a:lnTo>
                  <a:pt x="361619" y="73660"/>
                </a:lnTo>
                <a:lnTo>
                  <a:pt x="360934" y="74930"/>
                </a:lnTo>
                <a:lnTo>
                  <a:pt x="363651" y="71120"/>
                </a:lnTo>
                <a:lnTo>
                  <a:pt x="362483" y="70396"/>
                </a:lnTo>
                <a:lnTo>
                  <a:pt x="363982" y="64770"/>
                </a:lnTo>
                <a:lnTo>
                  <a:pt x="364324" y="63500"/>
                </a:lnTo>
                <a:lnTo>
                  <a:pt x="363842" y="60782"/>
                </a:lnTo>
                <a:lnTo>
                  <a:pt x="364998" y="62230"/>
                </a:lnTo>
                <a:lnTo>
                  <a:pt x="364324" y="63500"/>
                </a:lnTo>
                <a:lnTo>
                  <a:pt x="364324" y="69850"/>
                </a:lnTo>
                <a:lnTo>
                  <a:pt x="364998" y="66040"/>
                </a:lnTo>
                <a:lnTo>
                  <a:pt x="367030" y="64770"/>
                </a:lnTo>
                <a:lnTo>
                  <a:pt x="364998" y="72390"/>
                </a:lnTo>
                <a:lnTo>
                  <a:pt x="367030" y="68580"/>
                </a:lnTo>
                <a:lnTo>
                  <a:pt x="367703" y="64770"/>
                </a:lnTo>
                <a:lnTo>
                  <a:pt x="365683" y="62230"/>
                </a:lnTo>
                <a:lnTo>
                  <a:pt x="367703" y="57150"/>
                </a:lnTo>
                <a:lnTo>
                  <a:pt x="369062" y="58420"/>
                </a:lnTo>
                <a:lnTo>
                  <a:pt x="368719" y="57150"/>
                </a:lnTo>
                <a:lnTo>
                  <a:pt x="367703" y="53340"/>
                </a:lnTo>
                <a:lnTo>
                  <a:pt x="369062" y="54190"/>
                </a:lnTo>
                <a:lnTo>
                  <a:pt x="369062" y="53340"/>
                </a:lnTo>
                <a:lnTo>
                  <a:pt x="369062" y="49530"/>
                </a:lnTo>
                <a:lnTo>
                  <a:pt x="369735" y="44450"/>
                </a:lnTo>
                <a:lnTo>
                  <a:pt x="370319" y="44996"/>
                </a:lnTo>
                <a:lnTo>
                  <a:pt x="370751" y="44450"/>
                </a:lnTo>
                <a:lnTo>
                  <a:pt x="371767" y="43180"/>
                </a:lnTo>
                <a:lnTo>
                  <a:pt x="371767" y="41910"/>
                </a:lnTo>
                <a:lnTo>
                  <a:pt x="371767" y="36830"/>
                </a:lnTo>
                <a:close/>
              </a:path>
              <a:path extrusionOk="0" h="676909" w="372745">
                <a:moveTo>
                  <a:pt x="372452" y="49530"/>
                </a:moveTo>
                <a:lnTo>
                  <a:pt x="369735" y="54610"/>
                </a:lnTo>
                <a:lnTo>
                  <a:pt x="370420" y="55880"/>
                </a:lnTo>
                <a:lnTo>
                  <a:pt x="369735" y="57150"/>
                </a:lnTo>
                <a:lnTo>
                  <a:pt x="369735" y="58420"/>
                </a:lnTo>
                <a:lnTo>
                  <a:pt x="370420" y="58420"/>
                </a:lnTo>
                <a:lnTo>
                  <a:pt x="372452" y="49530"/>
                </a:lnTo>
                <a:close/>
              </a:path>
              <a:path extrusionOk="0" h="676909" w="372745">
                <a:moveTo>
                  <a:pt x="372452" y="44450"/>
                </a:moveTo>
                <a:lnTo>
                  <a:pt x="371436" y="45720"/>
                </a:lnTo>
                <a:lnTo>
                  <a:pt x="372452" y="45720"/>
                </a:lnTo>
                <a:lnTo>
                  <a:pt x="372452" y="4445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58" name="Google Shape;25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2886" y="4060559"/>
            <a:ext cx="3165913" cy="108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/>
          <p:nvPr/>
        </p:nvSpPr>
        <p:spPr>
          <a:xfrm>
            <a:off x="3455356" y="3226976"/>
            <a:ext cx="785813" cy="238125"/>
          </a:xfrm>
          <a:custGeom>
            <a:rect b="b" l="l" r="r" t="t"/>
            <a:pathLst>
              <a:path extrusionOk="0" h="476250" w="1571625">
                <a:moveTo>
                  <a:pt x="0" y="0"/>
                </a:moveTo>
                <a:lnTo>
                  <a:pt x="1571395" y="0"/>
                </a:lnTo>
                <a:lnTo>
                  <a:pt x="1571395" y="476250"/>
                </a:lnTo>
                <a:lnTo>
                  <a:pt x="0" y="47625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FF16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60" name="Google Shape;260;p30"/>
          <p:cNvSpPr txBox="1"/>
          <p:nvPr>
            <p:ph type="title"/>
          </p:nvPr>
        </p:nvSpPr>
        <p:spPr>
          <a:xfrm>
            <a:off x="479575" y="280850"/>
            <a:ext cx="2495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학습 비교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0" y="1509744"/>
            <a:ext cx="4400588" cy="3633756"/>
            <a:chOff x="0" y="3019487"/>
            <a:chExt cx="8801176" cy="7267512"/>
          </a:xfrm>
        </p:grpSpPr>
        <p:pic>
          <p:nvPicPr>
            <p:cNvPr id="266" name="Google Shape;26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588055"/>
              <a:ext cx="6341947" cy="5698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31"/>
            <p:cNvSpPr/>
            <p:nvPr/>
          </p:nvSpPr>
          <p:spPr>
            <a:xfrm>
              <a:off x="895897" y="3168369"/>
              <a:ext cx="3286125" cy="3971925"/>
            </a:xfrm>
            <a:custGeom>
              <a:rect b="b" l="l" r="r" t="t"/>
              <a:pathLst>
                <a:path extrusionOk="0" h="3971925" w="3286125">
                  <a:moveTo>
                    <a:pt x="3286124" y="3971797"/>
                  </a:moveTo>
                  <a:lnTo>
                    <a:pt x="0" y="3971797"/>
                  </a:lnTo>
                  <a:lnTo>
                    <a:pt x="0" y="0"/>
                  </a:lnTo>
                  <a:lnTo>
                    <a:pt x="3286124" y="0"/>
                  </a:lnTo>
                  <a:lnTo>
                    <a:pt x="3286124" y="3971797"/>
                  </a:lnTo>
                  <a:close/>
                </a:path>
              </a:pathLst>
            </a:custGeom>
            <a:solidFill>
              <a:srgbClr val="F5F2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162626" y="3019487"/>
              <a:ext cx="3638550" cy="4714875"/>
            </a:xfrm>
            <a:custGeom>
              <a:rect b="b" l="l" r="r" t="t"/>
              <a:pathLst>
                <a:path extrusionOk="0" h="4714875" w="3638550">
                  <a:moveTo>
                    <a:pt x="3638550" y="0"/>
                  </a:moveTo>
                  <a:lnTo>
                    <a:pt x="0" y="0"/>
                  </a:lnTo>
                  <a:lnTo>
                    <a:pt x="0" y="227164"/>
                  </a:lnTo>
                  <a:lnTo>
                    <a:pt x="0" y="3946868"/>
                  </a:lnTo>
                  <a:lnTo>
                    <a:pt x="0" y="4714672"/>
                  </a:lnTo>
                  <a:lnTo>
                    <a:pt x="3638550" y="4714672"/>
                  </a:lnTo>
                  <a:lnTo>
                    <a:pt x="3638550" y="3946944"/>
                  </a:lnTo>
                  <a:lnTo>
                    <a:pt x="3638550" y="227164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AFC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69" name="Google Shape;269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9627" y="5899191"/>
              <a:ext cx="2047874" cy="1562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31"/>
          <p:cNvSpPr/>
          <p:nvPr/>
        </p:nvSpPr>
        <p:spPr>
          <a:xfrm>
            <a:off x="7025469" y="1504981"/>
            <a:ext cx="1819275" cy="2357438"/>
          </a:xfrm>
          <a:custGeom>
            <a:rect b="b" l="l" r="r" t="t"/>
            <a:pathLst>
              <a:path extrusionOk="0" h="4714875" w="3638550">
                <a:moveTo>
                  <a:pt x="3638550" y="0"/>
                </a:moveTo>
                <a:lnTo>
                  <a:pt x="0" y="0"/>
                </a:lnTo>
                <a:lnTo>
                  <a:pt x="0" y="227164"/>
                </a:lnTo>
                <a:lnTo>
                  <a:pt x="0" y="3946868"/>
                </a:lnTo>
                <a:lnTo>
                  <a:pt x="0" y="4714672"/>
                </a:lnTo>
                <a:lnTo>
                  <a:pt x="3638550" y="4714672"/>
                </a:lnTo>
                <a:lnTo>
                  <a:pt x="3638550" y="3946944"/>
                </a:lnTo>
                <a:lnTo>
                  <a:pt x="3638550" y="227164"/>
                </a:lnTo>
                <a:lnTo>
                  <a:pt x="3638550" y="0"/>
                </a:lnTo>
                <a:close/>
              </a:path>
            </a:pathLst>
          </a:custGeom>
          <a:solidFill>
            <a:srgbClr val="FFBA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71" name="Google Shape;271;p31"/>
          <p:cNvSpPr/>
          <p:nvPr/>
        </p:nvSpPr>
        <p:spPr>
          <a:xfrm>
            <a:off x="4784344" y="1504981"/>
            <a:ext cx="1819275" cy="2357438"/>
          </a:xfrm>
          <a:custGeom>
            <a:rect b="b" l="l" r="r" t="t"/>
            <a:pathLst>
              <a:path extrusionOk="0" h="4714875" w="3638550">
                <a:moveTo>
                  <a:pt x="3638550" y="0"/>
                </a:moveTo>
                <a:lnTo>
                  <a:pt x="0" y="0"/>
                </a:lnTo>
                <a:lnTo>
                  <a:pt x="0" y="227164"/>
                </a:lnTo>
                <a:lnTo>
                  <a:pt x="0" y="3946868"/>
                </a:lnTo>
                <a:lnTo>
                  <a:pt x="0" y="4714672"/>
                </a:lnTo>
                <a:lnTo>
                  <a:pt x="3638550" y="4714672"/>
                </a:lnTo>
                <a:lnTo>
                  <a:pt x="3638550" y="3946944"/>
                </a:lnTo>
                <a:lnTo>
                  <a:pt x="3638550" y="227164"/>
                </a:lnTo>
                <a:lnTo>
                  <a:pt x="3638550" y="0"/>
                </a:lnTo>
                <a:close/>
              </a:path>
            </a:pathLst>
          </a:custGeom>
          <a:solidFill>
            <a:srgbClr val="FFE3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272" name="Google Shape;272;p31"/>
          <p:cNvGrpSpPr/>
          <p:nvPr/>
        </p:nvGrpSpPr>
        <p:grpSpPr>
          <a:xfrm>
            <a:off x="378289" y="1490693"/>
            <a:ext cx="1819275" cy="2357438"/>
            <a:chOff x="756577" y="2981387"/>
            <a:chExt cx="3638550" cy="4714875"/>
          </a:xfrm>
        </p:grpSpPr>
        <p:sp>
          <p:nvSpPr>
            <p:cNvPr id="273" name="Google Shape;273;p31"/>
            <p:cNvSpPr/>
            <p:nvPr/>
          </p:nvSpPr>
          <p:spPr>
            <a:xfrm>
              <a:off x="756577" y="2981387"/>
              <a:ext cx="3638550" cy="4714875"/>
            </a:xfrm>
            <a:custGeom>
              <a:rect b="b" l="l" r="r" t="t"/>
              <a:pathLst>
                <a:path extrusionOk="0" h="4714875" w="3638550">
                  <a:moveTo>
                    <a:pt x="3638550" y="0"/>
                  </a:moveTo>
                  <a:lnTo>
                    <a:pt x="3411131" y="0"/>
                  </a:lnTo>
                  <a:lnTo>
                    <a:pt x="3411131" y="227164"/>
                  </a:lnTo>
                  <a:lnTo>
                    <a:pt x="3411131" y="3946868"/>
                  </a:lnTo>
                  <a:lnTo>
                    <a:pt x="227406" y="3946868"/>
                  </a:lnTo>
                  <a:lnTo>
                    <a:pt x="227406" y="227164"/>
                  </a:lnTo>
                  <a:lnTo>
                    <a:pt x="3411131" y="227164"/>
                  </a:lnTo>
                  <a:lnTo>
                    <a:pt x="3411131" y="0"/>
                  </a:lnTo>
                  <a:lnTo>
                    <a:pt x="0" y="0"/>
                  </a:lnTo>
                  <a:lnTo>
                    <a:pt x="0" y="227164"/>
                  </a:lnTo>
                  <a:lnTo>
                    <a:pt x="0" y="3946868"/>
                  </a:lnTo>
                  <a:lnTo>
                    <a:pt x="0" y="4714672"/>
                  </a:lnTo>
                  <a:lnTo>
                    <a:pt x="3638550" y="4714672"/>
                  </a:lnTo>
                  <a:lnTo>
                    <a:pt x="3638550" y="3946944"/>
                  </a:lnTo>
                  <a:lnTo>
                    <a:pt x="3638550" y="227164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F5F2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74" name="Google Shape;274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18068" y="3234980"/>
              <a:ext cx="2628899" cy="2000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5334" y="5444181"/>
              <a:ext cx="2781299" cy="19240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31"/>
          <p:cNvGrpSpPr/>
          <p:nvPr/>
        </p:nvGrpSpPr>
        <p:grpSpPr>
          <a:xfrm>
            <a:off x="4946271" y="1642929"/>
            <a:ext cx="1481657" cy="2109119"/>
            <a:chOff x="9892542" y="3285858"/>
            <a:chExt cx="2963313" cy="4218238"/>
          </a:xfrm>
        </p:grpSpPr>
        <p:pic>
          <p:nvPicPr>
            <p:cNvPr id="277" name="Google Shape;277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2542" y="3285858"/>
              <a:ext cx="2524124" cy="1847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827031" y="4732322"/>
              <a:ext cx="2028824" cy="2771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9" name="Google Shape;279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42444" y="1622252"/>
            <a:ext cx="1114425" cy="13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31"/>
          <p:cNvGrpSpPr/>
          <p:nvPr/>
        </p:nvGrpSpPr>
        <p:grpSpPr>
          <a:xfrm>
            <a:off x="6652194" y="1252550"/>
            <a:ext cx="2087603" cy="2489573"/>
            <a:chOff x="13304387" y="2505099"/>
            <a:chExt cx="4175206" cy="4979146"/>
          </a:xfrm>
        </p:grpSpPr>
        <p:pic>
          <p:nvPicPr>
            <p:cNvPr id="281" name="Google Shape;281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93594" y="3516202"/>
              <a:ext cx="2285999" cy="1666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3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63691" y="4606952"/>
              <a:ext cx="1590674" cy="128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618168" y="5807846"/>
              <a:ext cx="2733674" cy="167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1"/>
            <p:cNvSpPr/>
            <p:nvPr/>
          </p:nvSpPr>
          <p:spPr>
            <a:xfrm>
              <a:off x="13304387" y="2505099"/>
              <a:ext cx="1842135" cy="1842135"/>
            </a:xfrm>
            <a:custGeom>
              <a:rect b="b" l="l" r="r" t="t"/>
              <a:pathLst>
                <a:path extrusionOk="0" h="1842135" w="1842134">
                  <a:moveTo>
                    <a:pt x="1457979" y="412741"/>
                  </a:moveTo>
                  <a:lnTo>
                    <a:pt x="941354" y="181794"/>
                  </a:lnTo>
                  <a:lnTo>
                    <a:pt x="1323218" y="20885"/>
                  </a:lnTo>
                  <a:lnTo>
                    <a:pt x="1457979" y="412741"/>
                  </a:lnTo>
                  <a:close/>
                </a:path>
                <a:path extrusionOk="0" h="1842135" w="1842134">
                  <a:moveTo>
                    <a:pt x="0" y="1272796"/>
                  </a:moveTo>
                  <a:lnTo>
                    <a:pt x="181793" y="900422"/>
                  </a:lnTo>
                  <a:lnTo>
                    <a:pt x="20885" y="518559"/>
                  </a:lnTo>
                  <a:lnTo>
                    <a:pt x="412741" y="383798"/>
                  </a:lnTo>
                  <a:lnTo>
                    <a:pt x="568980" y="0"/>
                  </a:lnTo>
                  <a:lnTo>
                    <a:pt x="941354" y="181794"/>
                  </a:lnTo>
                  <a:lnTo>
                    <a:pt x="1835633" y="581564"/>
                  </a:lnTo>
                  <a:lnTo>
                    <a:pt x="1659983" y="941354"/>
                  </a:lnTo>
                  <a:lnTo>
                    <a:pt x="1820891" y="1323218"/>
                  </a:lnTo>
                  <a:lnTo>
                    <a:pt x="1429035" y="1457979"/>
                  </a:lnTo>
                  <a:lnTo>
                    <a:pt x="1278076" y="1828806"/>
                  </a:lnTo>
                  <a:lnTo>
                    <a:pt x="383798" y="1429036"/>
                  </a:lnTo>
                  <a:lnTo>
                    <a:pt x="0" y="1272796"/>
                  </a:lnTo>
                  <a:close/>
                </a:path>
                <a:path extrusionOk="0" h="1842135" w="1842134">
                  <a:moveTo>
                    <a:pt x="1835633" y="581564"/>
                  </a:moveTo>
                  <a:lnTo>
                    <a:pt x="1457979" y="412741"/>
                  </a:lnTo>
                  <a:lnTo>
                    <a:pt x="1841776" y="568980"/>
                  </a:lnTo>
                  <a:lnTo>
                    <a:pt x="1835633" y="581564"/>
                  </a:lnTo>
                  <a:close/>
                </a:path>
                <a:path extrusionOk="0" h="1842135" w="1842134">
                  <a:moveTo>
                    <a:pt x="518558" y="1820892"/>
                  </a:moveTo>
                  <a:lnTo>
                    <a:pt x="383798" y="1429036"/>
                  </a:lnTo>
                  <a:lnTo>
                    <a:pt x="900422" y="1659983"/>
                  </a:lnTo>
                  <a:lnTo>
                    <a:pt x="518558" y="1820892"/>
                  </a:lnTo>
                  <a:close/>
                </a:path>
                <a:path extrusionOk="0" h="1842135" w="1842134">
                  <a:moveTo>
                    <a:pt x="1272796" y="1841776"/>
                  </a:moveTo>
                  <a:lnTo>
                    <a:pt x="900422" y="1659983"/>
                  </a:lnTo>
                  <a:lnTo>
                    <a:pt x="1278076" y="1828806"/>
                  </a:lnTo>
                  <a:lnTo>
                    <a:pt x="1272796" y="1841776"/>
                  </a:lnTo>
                  <a:close/>
                </a:path>
              </a:pathLst>
            </a:custGeom>
            <a:solidFill>
              <a:srgbClr val="FFDE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285" name="Google Shape;285;p31"/>
          <p:cNvSpPr txBox="1"/>
          <p:nvPr>
            <p:ph type="title"/>
          </p:nvPr>
        </p:nvSpPr>
        <p:spPr>
          <a:xfrm>
            <a:off x="479700" y="276250"/>
            <a:ext cx="294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latin typeface="Arial"/>
                <a:ea typeface="Arial"/>
                <a:cs typeface="Arial"/>
                <a:sym typeface="Arial"/>
              </a:rPr>
              <a:t>모델링 개선 과정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31"/>
          <p:cNvGrpSpPr/>
          <p:nvPr/>
        </p:nvGrpSpPr>
        <p:grpSpPr>
          <a:xfrm>
            <a:off x="514350" y="966573"/>
            <a:ext cx="8106112" cy="154781"/>
            <a:chOff x="1028700" y="1933146"/>
            <a:chExt cx="16212223" cy="309562"/>
          </a:xfrm>
        </p:grpSpPr>
        <p:sp>
          <p:nvSpPr>
            <p:cNvPr id="287" name="Google Shape;287;p31"/>
            <p:cNvSpPr/>
            <p:nvPr/>
          </p:nvSpPr>
          <p:spPr>
            <a:xfrm>
              <a:off x="1028700" y="2099833"/>
              <a:ext cx="15997555" cy="0"/>
            </a:xfrm>
            <a:custGeom>
              <a:rect b="b" l="l" r="r" t="t"/>
              <a:pathLst>
                <a:path extrusionOk="0" h="120000" w="15997555">
                  <a:moveTo>
                    <a:pt x="0" y="0"/>
                  </a:moveTo>
                  <a:lnTo>
                    <a:pt x="15997272" y="0"/>
                  </a:lnTo>
                </a:path>
              </a:pathLst>
            </a:custGeom>
            <a:noFill/>
            <a:ln cap="flat" cmpd="sng" w="95225">
              <a:solidFill>
                <a:srgbClr val="FFDE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7049788" y="1956958"/>
              <a:ext cx="191135" cy="285750"/>
            </a:xfrm>
            <a:custGeom>
              <a:rect b="b" l="l" r="r" t="t"/>
              <a:pathLst>
                <a:path extrusionOk="0" h="285750" w="191134">
                  <a:moveTo>
                    <a:pt x="0" y="285749"/>
                  </a:moveTo>
                  <a:lnTo>
                    <a:pt x="0" y="0"/>
                  </a:lnTo>
                  <a:lnTo>
                    <a:pt x="190534" y="142874"/>
                  </a:lnTo>
                  <a:lnTo>
                    <a:pt x="0" y="285749"/>
                  </a:lnTo>
                  <a:close/>
                </a:path>
              </a:pathLst>
            </a:custGeom>
            <a:solidFill>
              <a:srgbClr val="FFDE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7049788" y="1956958"/>
              <a:ext cx="191135" cy="285750"/>
            </a:xfrm>
            <a:custGeom>
              <a:rect b="b" l="l" r="r" t="t"/>
              <a:pathLst>
                <a:path extrusionOk="0" h="285750" w="191134">
                  <a:moveTo>
                    <a:pt x="0" y="0"/>
                  </a:moveTo>
                  <a:lnTo>
                    <a:pt x="190534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0">
              <a:solidFill>
                <a:srgbClr val="FFDE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031683" y="2076021"/>
              <a:ext cx="2443480" cy="0"/>
            </a:xfrm>
            <a:custGeom>
              <a:rect b="b" l="l" r="r" t="t"/>
              <a:pathLst>
                <a:path extrusionOk="0" h="120000" w="2443479">
                  <a:moveTo>
                    <a:pt x="0" y="0"/>
                  </a:moveTo>
                  <a:lnTo>
                    <a:pt x="2443244" y="0"/>
                  </a:lnTo>
                </a:path>
              </a:pathLst>
            </a:custGeom>
            <a:noFill/>
            <a:ln cap="flat" cmpd="sng" w="95225">
              <a:solidFill>
                <a:srgbClr val="FFDE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498742" y="1933146"/>
              <a:ext cx="191135" cy="285750"/>
            </a:xfrm>
            <a:custGeom>
              <a:rect b="b" l="l" r="r" t="t"/>
              <a:pathLst>
                <a:path extrusionOk="0" h="285750" w="191135">
                  <a:moveTo>
                    <a:pt x="0" y="285749"/>
                  </a:moveTo>
                  <a:lnTo>
                    <a:pt x="0" y="0"/>
                  </a:lnTo>
                  <a:lnTo>
                    <a:pt x="190520" y="142874"/>
                  </a:lnTo>
                  <a:lnTo>
                    <a:pt x="0" y="285749"/>
                  </a:lnTo>
                  <a:close/>
                </a:path>
              </a:pathLst>
            </a:custGeom>
            <a:solidFill>
              <a:srgbClr val="FFDE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498742" y="1933146"/>
              <a:ext cx="191135" cy="285750"/>
            </a:xfrm>
            <a:custGeom>
              <a:rect b="b" l="l" r="r" t="t"/>
              <a:pathLst>
                <a:path extrusionOk="0" h="285750" w="191135">
                  <a:moveTo>
                    <a:pt x="0" y="0"/>
                  </a:moveTo>
                  <a:lnTo>
                    <a:pt x="190520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0">
              <a:solidFill>
                <a:srgbClr val="FFDE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203655" y="1956958"/>
              <a:ext cx="191135" cy="285750"/>
            </a:xfrm>
            <a:custGeom>
              <a:rect b="b" l="l" r="r" t="t"/>
              <a:pathLst>
                <a:path extrusionOk="0" h="285750" w="191135">
                  <a:moveTo>
                    <a:pt x="0" y="285749"/>
                  </a:moveTo>
                  <a:lnTo>
                    <a:pt x="0" y="0"/>
                  </a:lnTo>
                  <a:lnTo>
                    <a:pt x="190520" y="142874"/>
                  </a:lnTo>
                  <a:lnTo>
                    <a:pt x="0" y="285749"/>
                  </a:lnTo>
                  <a:close/>
                </a:path>
              </a:pathLst>
            </a:custGeom>
            <a:solidFill>
              <a:srgbClr val="FFDE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203655" y="1956958"/>
              <a:ext cx="191135" cy="285750"/>
            </a:xfrm>
            <a:custGeom>
              <a:rect b="b" l="l" r="r" t="t"/>
              <a:pathLst>
                <a:path extrusionOk="0" h="285750" w="191135">
                  <a:moveTo>
                    <a:pt x="0" y="0"/>
                  </a:moveTo>
                  <a:lnTo>
                    <a:pt x="190520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0">
              <a:solidFill>
                <a:srgbClr val="FFDE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8908567" y="1956958"/>
              <a:ext cx="191135" cy="285750"/>
            </a:xfrm>
            <a:custGeom>
              <a:rect b="b" l="l" r="r" t="t"/>
              <a:pathLst>
                <a:path extrusionOk="0" h="285750" w="191134">
                  <a:moveTo>
                    <a:pt x="0" y="285749"/>
                  </a:moveTo>
                  <a:lnTo>
                    <a:pt x="0" y="0"/>
                  </a:lnTo>
                  <a:lnTo>
                    <a:pt x="190520" y="142874"/>
                  </a:lnTo>
                  <a:lnTo>
                    <a:pt x="0" y="285749"/>
                  </a:lnTo>
                  <a:close/>
                </a:path>
              </a:pathLst>
            </a:custGeom>
            <a:solidFill>
              <a:srgbClr val="FFDE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8908567" y="1956958"/>
              <a:ext cx="191135" cy="285750"/>
            </a:xfrm>
            <a:custGeom>
              <a:rect b="b" l="l" r="r" t="t"/>
              <a:pathLst>
                <a:path extrusionOk="0" h="285750" w="191134">
                  <a:moveTo>
                    <a:pt x="0" y="0"/>
                  </a:moveTo>
                  <a:lnTo>
                    <a:pt x="190520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0">
              <a:solidFill>
                <a:srgbClr val="FFDE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1613481" y="1956958"/>
              <a:ext cx="191135" cy="285750"/>
            </a:xfrm>
            <a:custGeom>
              <a:rect b="b" l="l" r="r" t="t"/>
              <a:pathLst>
                <a:path extrusionOk="0" h="285750" w="191134">
                  <a:moveTo>
                    <a:pt x="0" y="285749"/>
                  </a:moveTo>
                  <a:lnTo>
                    <a:pt x="0" y="0"/>
                  </a:lnTo>
                  <a:lnTo>
                    <a:pt x="190520" y="142874"/>
                  </a:lnTo>
                  <a:lnTo>
                    <a:pt x="0" y="285749"/>
                  </a:lnTo>
                  <a:close/>
                </a:path>
              </a:pathLst>
            </a:custGeom>
            <a:solidFill>
              <a:srgbClr val="FFDE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1613481" y="1956958"/>
              <a:ext cx="191135" cy="285750"/>
            </a:xfrm>
            <a:custGeom>
              <a:rect b="b" l="l" r="r" t="t"/>
              <a:pathLst>
                <a:path extrusionOk="0" h="285750" w="191134">
                  <a:moveTo>
                    <a:pt x="0" y="0"/>
                  </a:moveTo>
                  <a:lnTo>
                    <a:pt x="190520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0">
              <a:solidFill>
                <a:srgbClr val="FFDE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4342216" y="1956958"/>
              <a:ext cx="191135" cy="285750"/>
            </a:xfrm>
            <a:custGeom>
              <a:rect b="b" l="l" r="r" t="t"/>
              <a:pathLst>
                <a:path extrusionOk="0" h="285750" w="191134">
                  <a:moveTo>
                    <a:pt x="0" y="285749"/>
                  </a:moveTo>
                  <a:lnTo>
                    <a:pt x="0" y="0"/>
                  </a:lnTo>
                  <a:lnTo>
                    <a:pt x="190520" y="142874"/>
                  </a:lnTo>
                  <a:lnTo>
                    <a:pt x="0" y="285749"/>
                  </a:lnTo>
                  <a:close/>
                </a:path>
              </a:pathLst>
            </a:custGeom>
            <a:solidFill>
              <a:srgbClr val="FFDE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14342216" y="1956958"/>
              <a:ext cx="191135" cy="285750"/>
            </a:xfrm>
            <a:custGeom>
              <a:rect b="b" l="l" r="r" t="t"/>
              <a:pathLst>
                <a:path extrusionOk="0" h="285750" w="191134">
                  <a:moveTo>
                    <a:pt x="0" y="0"/>
                  </a:moveTo>
                  <a:lnTo>
                    <a:pt x="190520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0">
              <a:solidFill>
                <a:srgbClr val="FFDE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301" name="Google Shape;301;p31"/>
          <p:cNvSpPr txBox="1"/>
          <p:nvPr/>
        </p:nvSpPr>
        <p:spPr>
          <a:xfrm>
            <a:off x="2574968" y="4030926"/>
            <a:ext cx="1828483" cy="54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just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증식해도 인식률이 </a:t>
            </a:r>
            <a:r>
              <a:rPr b="1" lang="ko" sz="1000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73%</a:t>
            </a:r>
            <a:r>
              <a:rPr b="1" lang="ko" sz="1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로 저조한  gray mold가 발병 부위나 생김새  가 다양하여 낮은 것일까?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71940" y="4030926"/>
            <a:ext cx="1829118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다른 Class에 비해 과실의 인식률  이 낮은 것을 확인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"데이터의 불균형이 인식률을 낮춘  다" 판단. 과실 질병 이미지를 증식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4817500" y="4040451"/>
            <a:ext cx="1789747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just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인식률을 올리기 위해 라벨링 패턴  을 추가하는 건물 객체 인식 논문  참조. 딸기의 잎 부분에도 라벨링을  추가하여 인식률을 개선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7019123" y="4040451"/>
            <a:ext cx="1829118" cy="893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just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"전체 데이터 수가 적어 인식률이  낮을 수 있다."라는 조언에 전체 데  이터 증가 데이터 셋 조정, 파라미터  최적화로 최종적으로 인식률  </a:t>
            </a:r>
            <a:r>
              <a:rPr b="1" lang="ko" sz="1000">
                <a:solidFill>
                  <a:srgbClr val="FF1616"/>
                </a:solidFill>
                <a:latin typeface="Arial"/>
                <a:ea typeface="Arial"/>
                <a:cs typeface="Arial"/>
                <a:sym typeface="Arial"/>
              </a:rPr>
              <a:t>0.937</a:t>
            </a:r>
            <a:r>
              <a:rPr b="1" lang="ko" sz="1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까지 상승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6891108" y="1590559"/>
            <a:ext cx="4908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1616"/>
                </a:solidFill>
                <a:latin typeface="Arial"/>
                <a:ea typeface="Arial"/>
                <a:cs typeface="Arial"/>
                <a:sym typeface="Arial"/>
              </a:rPr>
              <a:t>93.7%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42" y="1609231"/>
            <a:ext cx="1782558" cy="284939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508000" y="273750"/>
            <a:ext cx="1602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latin typeface="Arial"/>
                <a:ea typeface="Arial"/>
                <a:cs typeface="Arial"/>
                <a:sym typeface="Arial"/>
              </a:rPr>
              <a:t>웹 구현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514350" y="1058704"/>
            <a:ext cx="8115300" cy="0"/>
          </a:xfrm>
          <a:custGeom>
            <a:rect b="b" l="l" r="r" t="t"/>
            <a:pathLst>
              <a:path extrusionOk="0" h="120000" w="16230600">
                <a:moveTo>
                  <a:pt x="0" y="0"/>
                </a:moveTo>
                <a:lnTo>
                  <a:pt x="16230598" y="0"/>
                </a:lnTo>
              </a:path>
            </a:pathLst>
          </a:custGeom>
          <a:noFill/>
          <a:ln cap="flat" cmpd="sng" w="47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2614637" y="1549530"/>
            <a:ext cx="6291826" cy="3109912"/>
            <a:chOff x="5229273" y="3099060"/>
            <a:chExt cx="12583652" cy="6219824"/>
          </a:xfrm>
        </p:grpSpPr>
        <p:pic>
          <p:nvPicPr>
            <p:cNvPr id="314" name="Google Shape;31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917201" y="3099060"/>
              <a:ext cx="3895724" cy="6219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29273" y="4331130"/>
              <a:ext cx="8352281" cy="3624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633992" y="6637448"/>
              <a:ext cx="4448174" cy="11620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32"/>
          <p:cNvSpPr txBox="1"/>
          <p:nvPr>
            <p:ph type="title"/>
          </p:nvPr>
        </p:nvSpPr>
        <p:spPr>
          <a:xfrm>
            <a:off x="992661" y="1097337"/>
            <a:ext cx="99314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화면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4545771" y="1097337"/>
            <a:ext cx="152146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Arial"/>
                <a:ea typeface="Arial"/>
                <a:cs typeface="Arial"/>
                <a:sym typeface="Arial"/>
              </a:rPr>
              <a:t>실제 결과 화면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172" y="1193854"/>
            <a:ext cx="7305673" cy="316992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 txBox="1"/>
          <p:nvPr>
            <p:ph type="title"/>
          </p:nvPr>
        </p:nvSpPr>
        <p:spPr>
          <a:xfrm>
            <a:off x="508000" y="271175"/>
            <a:ext cx="2917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 구현 시현영상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252" y="1623311"/>
            <a:ext cx="3005155" cy="15811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34"/>
          <p:cNvGrpSpPr/>
          <p:nvPr/>
        </p:nvGrpSpPr>
        <p:grpSpPr>
          <a:xfrm>
            <a:off x="706899" y="1790826"/>
            <a:ext cx="1236980" cy="1231900"/>
            <a:chOff x="1413798" y="3581651"/>
            <a:chExt cx="2473960" cy="2463800"/>
          </a:xfrm>
        </p:grpSpPr>
        <p:sp>
          <p:nvSpPr>
            <p:cNvPr id="331" name="Google Shape;331;p34"/>
            <p:cNvSpPr/>
            <p:nvPr/>
          </p:nvSpPr>
          <p:spPr>
            <a:xfrm>
              <a:off x="1413798" y="3581651"/>
              <a:ext cx="2473960" cy="2463800"/>
            </a:xfrm>
            <a:custGeom>
              <a:rect b="b" l="l" r="r" t="t"/>
              <a:pathLst>
                <a:path extrusionOk="0" h="2463800" w="2473960">
                  <a:moveTo>
                    <a:pt x="1432041" y="12700"/>
                  </a:moveTo>
                  <a:lnTo>
                    <a:pt x="1041379" y="12700"/>
                  </a:lnTo>
                  <a:lnTo>
                    <a:pt x="1089625" y="0"/>
                  </a:lnTo>
                  <a:lnTo>
                    <a:pt x="1383795" y="0"/>
                  </a:lnTo>
                  <a:lnTo>
                    <a:pt x="1432041" y="12700"/>
                  </a:lnTo>
                  <a:close/>
                </a:path>
                <a:path extrusionOk="0" h="2463800" w="2473960">
                  <a:moveTo>
                    <a:pt x="1527097" y="2438400"/>
                  </a:moveTo>
                  <a:lnTo>
                    <a:pt x="946323" y="2438400"/>
                  </a:lnTo>
                  <a:lnTo>
                    <a:pt x="853474" y="2413000"/>
                  </a:lnTo>
                  <a:lnTo>
                    <a:pt x="807986" y="2387600"/>
                  </a:lnTo>
                  <a:lnTo>
                    <a:pt x="763181" y="2374900"/>
                  </a:lnTo>
                  <a:lnTo>
                    <a:pt x="719103" y="2349500"/>
                  </a:lnTo>
                  <a:lnTo>
                    <a:pt x="675795" y="2336800"/>
                  </a:lnTo>
                  <a:lnTo>
                    <a:pt x="633301" y="2311400"/>
                  </a:lnTo>
                  <a:lnTo>
                    <a:pt x="591665" y="2286000"/>
                  </a:lnTo>
                  <a:lnTo>
                    <a:pt x="550931" y="2260600"/>
                  </a:lnTo>
                  <a:lnTo>
                    <a:pt x="511142" y="2235200"/>
                  </a:lnTo>
                  <a:lnTo>
                    <a:pt x="472342" y="2197100"/>
                  </a:lnTo>
                  <a:lnTo>
                    <a:pt x="434574" y="2171700"/>
                  </a:lnTo>
                  <a:lnTo>
                    <a:pt x="397884" y="2133600"/>
                  </a:lnTo>
                  <a:lnTo>
                    <a:pt x="362313" y="2108200"/>
                  </a:lnTo>
                  <a:lnTo>
                    <a:pt x="328036" y="2070100"/>
                  </a:lnTo>
                  <a:lnTo>
                    <a:pt x="295355" y="2032000"/>
                  </a:lnTo>
                  <a:lnTo>
                    <a:pt x="264289" y="1993900"/>
                  </a:lnTo>
                  <a:lnTo>
                    <a:pt x="234854" y="1955800"/>
                  </a:lnTo>
                  <a:lnTo>
                    <a:pt x="207068" y="1917700"/>
                  </a:lnTo>
                  <a:lnTo>
                    <a:pt x="180948" y="1879600"/>
                  </a:lnTo>
                  <a:lnTo>
                    <a:pt x="156512" y="1828800"/>
                  </a:lnTo>
                  <a:lnTo>
                    <a:pt x="133778" y="1790700"/>
                  </a:lnTo>
                  <a:lnTo>
                    <a:pt x="112762" y="1752600"/>
                  </a:lnTo>
                  <a:lnTo>
                    <a:pt x="93482" y="1701800"/>
                  </a:lnTo>
                  <a:lnTo>
                    <a:pt x="75955" y="1663700"/>
                  </a:lnTo>
                  <a:lnTo>
                    <a:pt x="60200" y="1612900"/>
                  </a:lnTo>
                  <a:lnTo>
                    <a:pt x="46233" y="1562100"/>
                  </a:lnTo>
                  <a:lnTo>
                    <a:pt x="34071" y="1524000"/>
                  </a:lnTo>
                  <a:lnTo>
                    <a:pt x="23733" y="1473200"/>
                  </a:lnTo>
                  <a:lnTo>
                    <a:pt x="15235" y="1422400"/>
                  </a:lnTo>
                  <a:lnTo>
                    <a:pt x="8596" y="1371600"/>
                  </a:lnTo>
                  <a:lnTo>
                    <a:pt x="3832" y="1333500"/>
                  </a:lnTo>
                  <a:lnTo>
                    <a:pt x="960" y="1282700"/>
                  </a:lnTo>
                  <a:lnTo>
                    <a:pt x="0" y="1231900"/>
                  </a:lnTo>
                  <a:lnTo>
                    <a:pt x="960" y="1181100"/>
                  </a:lnTo>
                  <a:lnTo>
                    <a:pt x="3832" y="1130300"/>
                  </a:lnTo>
                  <a:lnTo>
                    <a:pt x="8596" y="1079500"/>
                  </a:lnTo>
                  <a:lnTo>
                    <a:pt x="15235" y="1028700"/>
                  </a:lnTo>
                  <a:lnTo>
                    <a:pt x="23733" y="990600"/>
                  </a:lnTo>
                  <a:lnTo>
                    <a:pt x="34071" y="939800"/>
                  </a:lnTo>
                  <a:lnTo>
                    <a:pt x="46233" y="889000"/>
                  </a:lnTo>
                  <a:lnTo>
                    <a:pt x="60200" y="850900"/>
                  </a:lnTo>
                  <a:lnTo>
                    <a:pt x="75955" y="800100"/>
                  </a:lnTo>
                  <a:lnTo>
                    <a:pt x="93482" y="762000"/>
                  </a:lnTo>
                  <a:lnTo>
                    <a:pt x="112762" y="711200"/>
                  </a:lnTo>
                  <a:lnTo>
                    <a:pt x="133778" y="673100"/>
                  </a:lnTo>
                  <a:lnTo>
                    <a:pt x="156512" y="622300"/>
                  </a:lnTo>
                  <a:lnTo>
                    <a:pt x="180948" y="584200"/>
                  </a:lnTo>
                  <a:lnTo>
                    <a:pt x="207068" y="546100"/>
                  </a:lnTo>
                  <a:lnTo>
                    <a:pt x="234854" y="508000"/>
                  </a:lnTo>
                  <a:lnTo>
                    <a:pt x="264289" y="469900"/>
                  </a:lnTo>
                  <a:lnTo>
                    <a:pt x="295355" y="431800"/>
                  </a:lnTo>
                  <a:lnTo>
                    <a:pt x="328036" y="393700"/>
                  </a:lnTo>
                  <a:lnTo>
                    <a:pt x="362313" y="355600"/>
                  </a:lnTo>
                  <a:lnTo>
                    <a:pt x="397884" y="317500"/>
                  </a:lnTo>
                  <a:lnTo>
                    <a:pt x="434574" y="292100"/>
                  </a:lnTo>
                  <a:lnTo>
                    <a:pt x="472342" y="254000"/>
                  </a:lnTo>
                  <a:lnTo>
                    <a:pt x="511142" y="228600"/>
                  </a:lnTo>
                  <a:lnTo>
                    <a:pt x="550931" y="203200"/>
                  </a:lnTo>
                  <a:lnTo>
                    <a:pt x="591665" y="177800"/>
                  </a:lnTo>
                  <a:lnTo>
                    <a:pt x="633301" y="152400"/>
                  </a:lnTo>
                  <a:lnTo>
                    <a:pt x="675795" y="127000"/>
                  </a:lnTo>
                  <a:lnTo>
                    <a:pt x="719103" y="101600"/>
                  </a:lnTo>
                  <a:lnTo>
                    <a:pt x="763181" y="88900"/>
                  </a:lnTo>
                  <a:lnTo>
                    <a:pt x="807986" y="63500"/>
                  </a:lnTo>
                  <a:lnTo>
                    <a:pt x="993597" y="12700"/>
                  </a:lnTo>
                  <a:lnTo>
                    <a:pt x="1479823" y="12700"/>
                  </a:lnTo>
                  <a:lnTo>
                    <a:pt x="1665434" y="63500"/>
                  </a:lnTo>
                  <a:lnTo>
                    <a:pt x="1185153" y="63500"/>
                  </a:lnTo>
                  <a:lnTo>
                    <a:pt x="1133991" y="76200"/>
                  </a:lnTo>
                  <a:lnTo>
                    <a:pt x="1083279" y="76200"/>
                  </a:lnTo>
                  <a:lnTo>
                    <a:pt x="983431" y="101600"/>
                  </a:lnTo>
                  <a:lnTo>
                    <a:pt x="934407" y="101600"/>
                  </a:lnTo>
                  <a:lnTo>
                    <a:pt x="886057" y="127000"/>
                  </a:lnTo>
                  <a:lnTo>
                    <a:pt x="791603" y="152400"/>
                  </a:lnTo>
                  <a:lnTo>
                    <a:pt x="745611" y="177800"/>
                  </a:lnTo>
                  <a:lnTo>
                    <a:pt x="700518" y="203200"/>
                  </a:lnTo>
                  <a:lnTo>
                    <a:pt x="656378" y="228600"/>
                  </a:lnTo>
                  <a:lnTo>
                    <a:pt x="613249" y="254000"/>
                  </a:lnTo>
                  <a:lnTo>
                    <a:pt x="571185" y="279400"/>
                  </a:lnTo>
                  <a:lnTo>
                    <a:pt x="530243" y="304800"/>
                  </a:lnTo>
                  <a:lnTo>
                    <a:pt x="490479" y="342900"/>
                  </a:lnTo>
                  <a:lnTo>
                    <a:pt x="451949" y="368300"/>
                  </a:lnTo>
                  <a:lnTo>
                    <a:pt x="414708" y="406400"/>
                  </a:lnTo>
                  <a:lnTo>
                    <a:pt x="379045" y="444500"/>
                  </a:lnTo>
                  <a:lnTo>
                    <a:pt x="345227" y="482600"/>
                  </a:lnTo>
                  <a:lnTo>
                    <a:pt x="313278" y="520700"/>
                  </a:lnTo>
                  <a:lnTo>
                    <a:pt x="283220" y="558800"/>
                  </a:lnTo>
                  <a:lnTo>
                    <a:pt x="255078" y="609600"/>
                  </a:lnTo>
                  <a:lnTo>
                    <a:pt x="228874" y="647700"/>
                  </a:lnTo>
                  <a:lnTo>
                    <a:pt x="204631" y="698500"/>
                  </a:lnTo>
                  <a:lnTo>
                    <a:pt x="182374" y="736600"/>
                  </a:lnTo>
                  <a:lnTo>
                    <a:pt x="162126" y="787400"/>
                  </a:lnTo>
                  <a:lnTo>
                    <a:pt x="143910" y="838200"/>
                  </a:lnTo>
                  <a:lnTo>
                    <a:pt x="127749" y="876300"/>
                  </a:lnTo>
                  <a:lnTo>
                    <a:pt x="113668" y="927100"/>
                  </a:lnTo>
                  <a:lnTo>
                    <a:pt x="101688" y="977900"/>
                  </a:lnTo>
                  <a:lnTo>
                    <a:pt x="91834" y="1028700"/>
                  </a:lnTo>
                  <a:lnTo>
                    <a:pt x="84129" y="1079500"/>
                  </a:lnTo>
                  <a:lnTo>
                    <a:pt x="78597" y="1130300"/>
                  </a:lnTo>
                  <a:lnTo>
                    <a:pt x="75260" y="1181100"/>
                  </a:lnTo>
                  <a:lnTo>
                    <a:pt x="74143" y="1231900"/>
                  </a:lnTo>
                  <a:lnTo>
                    <a:pt x="75260" y="1282700"/>
                  </a:lnTo>
                  <a:lnTo>
                    <a:pt x="78597" y="1333500"/>
                  </a:lnTo>
                  <a:lnTo>
                    <a:pt x="84129" y="1384300"/>
                  </a:lnTo>
                  <a:lnTo>
                    <a:pt x="91834" y="1435100"/>
                  </a:lnTo>
                  <a:lnTo>
                    <a:pt x="101688" y="1485900"/>
                  </a:lnTo>
                  <a:lnTo>
                    <a:pt x="113668" y="1536700"/>
                  </a:lnTo>
                  <a:lnTo>
                    <a:pt x="127749" y="1574800"/>
                  </a:lnTo>
                  <a:lnTo>
                    <a:pt x="143910" y="1625600"/>
                  </a:lnTo>
                  <a:lnTo>
                    <a:pt x="162126" y="1676400"/>
                  </a:lnTo>
                  <a:lnTo>
                    <a:pt x="182374" y="1727200"/>
                  </a:lnTo>
                  <a:lnTo>
                    <a:pt x="204631" y="1765300"/>
                  </a:lnTo>
                  <a:lnTo>
                    <a:pt x="228873" y="1816100"/>
                  </a:lnTo>
                  <a:lnTo>
                    <a:pt x="255078" y="1854200"/>
                  </a:lnTo>
                  <a:lnTo>
                    <a:pt x="283220" y="1892300"/>
                  </a:lnTo>
                  <a:lnTo>
                    <a:pt x="313278" y="1943100"/>
                  </a:lnTo>
                  <a:lnTo>
                    <a:pt x="345227" y="1981200"/>
                  </a:lnTo>
                  <a:lnTo>
                    <a:pt x="379045" y="2019300"/>
                  </a:lnTo>
                  <a:lnTo>
                    <a:pt x="414708" y="2057400"/>
                  </a:lnTo>
                  <a:lnTo>
                    <a:pt x="451949" y="2082800"/>
                  </a:lnTo>
                  <a:lnTo>
                    <a:pt x="490479" y="2120900"/>
                  </a:lnTo>
                  <a:lnTo>
                    <a:pt x="530243" y="2159000"/>
                  </a:lnTo>
                  <a:lnTo>
                    <a:pt x="571185" y="2184400"/>
                  </a:lnTo>
                  <a:lnTo>
                    <a:pt x="613249" y="2209800"/>
                  </a:lnTo>
                  <a:lnTo>
                    <a:pt x="656378" y="2235200"/>
                  </a:lnTo>
                  <a:lnTo>
                    <a:pt x="700518" y="2260600"/>
                  </a:lnTo>
                  <a:lnTo>
                    <a:pt x="745611" y="2286000"/>
                  </a:lnTo>
                  <a:lnTo>
                    <a:pt x="791603" y="2298700"/>
                  </a:lnTo>
                  <a:lnTo>
                    <a:pt x="838437" y="2324100"/>
                  </a:lnTo>
                  <a:lnTo>
                    <a:pt x="1083279" y="2387600"/>
                  </a:lnTo>
                  <a:lnTo>
                    <a:pt x="1665434" y="2387600"/>
                  </a:lnTo>
                  <a:lnTo>
                    <a:pt x="1619946" y="2413000"/>
                  </a:lnTo>
                  <a:lnTo>
                    <a:pt x="1527097" y="2438400"/>
                  </a:lnTo>
                  <a:close/>
                </a:path>
                <a:path extrusionOk="0" h="2463800" w="2473960">
                  <a:moveTo>
                    <a:pt x="1665434" y="2387600"/>
                  </a:moveTo>
                  <a:lnTo>
                    <a:pt x="1390141" y="2387600"/>
                  </a:lnTo>
                  <a:lnTo>
                    <a:pt x="1634984" y="2324100"/>
                  </a:lnTo>
                  <a:lnTo>
                    <a:pt x="1681817" y="2298700"/>
                  </a:lnTo>
                  <a:lnTo>
                    <a:pt x="1727809" y="2286000"/>
                  </a:lnTo>
                  <a:lnTo>
                    <a:pt x="1772902" y="2260600"/>
                  </a:lnTo>
                  <a:lnTo>
                    <a:pt x="1817042" y="2235200"/>
                  </a:lnTo>
                  <a:lnTo>
                    <a:pt x="1860171" y="2209800"/>
                  </a:lnTo>
                  <a:lnTo>
                    <a:pt x="1902235" y="2184400"/>
                  </a:lnTo>
                  <a:lnTo>
                    <a:pt x="1943177" y="2159000"/>
                  </a:lnTo>
                  <a:lnTo>
                    <a:pt x="1982941" y="2120900"/>
                  </a:lnTo>
                  <a:lnTo>
                    <a:pt x="2021472" y="2082800"/>
                  </a:lnTo>
                  <a:lnTo>
                    <a:pt x="2058712" y="2057400"/>
                  </a:lnTo>
                  <a:lnTo>
                    <a:pt x="2094375" y="2019300"/>
                  </a:lnTo>
                  <a:lnTo>
                    <a:pt x="2128193" y="1981200"/>
                  </a:lnTo>
                  <a:lnTo>
                    <a:pt x="2160142" y="1943100"/>
                  </a:lnTo>
                  <a:lnTo>
                    <a:pt x="2190200" y="1892300"/>
                  </a:lnTo>
                  <a:lnTo>
                    <a:pt x="2218343" y="1854200"/>
                  </a:lnTo>
                  <a:lnTo>
                    <a:pt x="2244547" y="1816100"/>
                  </a:lnTo>
                  <a:lnTo>
                    <a:pt x="2268789" y="1765300"/>
                  </a:lnTo>
                  <a:lnTo>
                    <a:pt x="2291046" y="1727200"/>
                  </a:lnTo>
                  <a:lnTo>
                    <a:pt x="2311294" y="1676400"/>
                  </a:lnTo>
                  <a:lnTo>
                    <a:pt x="2329510" y="1625600"/>
                  </a:lnTo>
                  <a:lnTo>
                    <a:pt x="2345671" y="1574800"/>
                  </a:lnTo>
                  <a:lnTo>
                    <a:pt x="2359753" y="1536700"/>
                  </a:lnTo>
                  <a:lnTo>
                    <a:pt x="2371732" y="1485900"/>
                  </a:lnTo>
                  <a:lnTo>
                    <a:pt x="2381586" y="1435100"/>
                  </a:lnTo>
                  <a:lnTo>
                    <a:pt x="2389291" y="1384300"/>
                  </a:lnTo>
                  <a:lnTo>
                    <a:pt x="2394823" y="1333500"/>
                  </a:lnTo>
                  <a:lnTo>
                    <a:pt x="2398160" y="1282700"/>
                  </a:lnTo>
                  <a:lnTo>
                    <a:pt x="2399277" y="1231900"/>
                  </a:lnTo>
                  <a:lnTo>
                    <a:pt x="2398160" y="1181100"/>
                  </a:lnTo>
                  <a:lnTo>
                    <a:pt x="2394823" y="1130300"/>
                  </a:lnTo>
                  <a:lnTo>
                    <a:pt x="2389291" y="1079500"/>
                  </a:lnTo>
                  <a:lnTo>
                    <a:pt x="2381586" y="1028700"/>
                  </a:lnTo>
                  <a:lnTo>
                    <a:pt x="2371732" y="977900"/>
                  </a:lnTo>
                  <a:lnTo>
                    <a:pt x="2359753" y="927100"/>
                  </a:lnTo>
                  <a:lnTo>
                    <a:pt x="2345671" y="876300"/>
                  </a:lnTo>
                  <a:lnTo>
                    <a:pt x="2329510" y="838200"/>
                  </a:lnTo>
                  <a:lnTo>
                    <a:pt x="2311294" y="787400"/>
                  </a:lnTo>
                  <a:lnTo>
                    <a:pt x="2291046" y="736600"/>
                  </a:lnTo>
                  <a:lnTo>
                    <a:pt x="2268789" y="698500"/>
                  </a:lnTo>
                  <a:lnTo>
                    <a:pt x="2244547" y="647700"/>
                  </a:lnTo>
                  <a:lnTo>
                    <a:pt x="2218343" y="609600"/>
                  </a:lnTo>
                  <a:lnTo>
                    <a:pt x="2190200" y="558800"/>
                  </a:lnTo>
                  <a:lnTo>
                    <a:pt x="2160142" y="520700"/>
                  </a:lnTo>
                  <a:lnTo>
                    <a:pt x="2128193" y="482600"/>
                  </a:lnTo>
                  <a:lnTo>
                    <a:pt x="2094375" y="444500"/>
                  </a:lnTo>
                  <a:lnTo>
                    <a:pt x="2058712" y="406400"/>
                  </a:lnTo>
                  <a:lnTo>
                    <a:pt x="2021472" y="368300"/>
                  </a:lnTo>
                  <a:lnTo>
                    <a:pt x="1982941" y="342900"/>
                  </a:lnTo>
                  <a:lnTo>
                    <a:pt x="1943177" y="304800"/>
                  </a:lnTo>
                  <a:lnTo>
                    <a:pt x="1902235" y="279400"/>
                  </a:lnTo>
                  <a:lnTo>
                    <a:pt x="1860171" y="254000"/>
                  </a:lnTo>
                  <a:lnTo>
                    <a:pt x="1817042" y="228600"/>
                  </a:lnTo>
                  <a:lnTo>
                    <a:pt x="1772902" y="203200"/>
                  </a:lnTo>
                  <a:lnTo>
                    <a:pt x="1727809" y="177800"/>
                  </a:lnTo>
                  <a:lnTo>
                    <a:pt x="1681817" y="152400"/>
                  </a:lnTo>
                  <a:lnTo>
                    <a:pt x="1587364" y="127000"/>
                  </a:lnTo>
                  <a:lnTo>
                    <a:pt x="1539014" y="101600"/>
                  </a:lnTo>
                  <a:lnTo>
                    <a:pt x="1489989" y="101600"/>
                  </a:lnTo>
                  <a:lnTo>
                    <a:pt x="1390141" y="76200"/>
                  </a:lnTo>
                  <a:lnTo>
                    <a:pt x="1339429" y="76200"/>
                  </a:lnTo>
                  <a:lnTo>
                    <a:pt x="1288267" y="63500"/>
                  </a:lnTo>
                  <a:lnTo>
                    <a:pt x="1665434" y="63500"/>
                  </a:lnTo>
                  <a:lnTo>
                    <a:pt x="1710239" y="88900"/>
                  </a:lnTo>
                  <a:lnTo>
                    <a:pt x="1754317" y="101600"/>
                  </a:lnTo>
                  <a:lnTo>
                    <a:pt x="1797625" y="127000"/>
                  </a:lnTo>
                  <a:lnTo>
                    <a:pt x="1840119" y="152400"/>
                  </a:lnTo>
                  <a:lnTo>
                    <a:pt x="1881755" y="177800"/>
                  </a:lnTo>
                  <a:lnTo>
                    <a:pt x="1922489" y="203200"/>
                  </a:lnTo>
                  <a:lnTo>
                    <a:pt x="1962279" y="228600"/>
                  </a:lnTo>
                  <a:lnTo>
                    <a:pt x="2001079" y="254000"/>
                  </a:lnTo>
                  <a:lnTo>
                    <a:pt x="2038846" y="292100"/>
                  </a:lnTo>
                  <a:lnTo>
                    <a:pt x="2075537" y="317500"/>
                  </a:lnTo>
                  <a:lnTo>
                    <a:pt x="2111107" y="355600"/>
                  </a:lnTo>
                  <a:lnTo>
                    <a:pt x="2145384" y="393700"/>
                  </a:lnTo>
                  <a:lnTo>
                    <a:pt x="2178065" y="431800"/>
                  </a:lnTo>
                  <a:lnTo>
                    <a:pt x="2209131" y="469900"/>
                  </a:lnTo>
                  <a:lnTo>
                    <a:pt x="2238566" y="508000"/>
                  </a:lnTo>
                  <a:lnTo>
                    <a:pt x="2266352" y="546100"/>
                  </a:lnTo>
                  <a:lnTo>
                    <a:pt x="2292472" y="584200"/>
                  </a:lnTo>
                  <a:lnTo>
                    <a:pt x="2316908" y="622300"/>
                  </a:lnTo>
                  <a:lnTo>
                    <a:pt x="2339642" y="673100"/>
                  </a:lnTo>
                  <a:lnTo>
                    <a:pt x="2360658" y="711200"/>
                  </a:lnTo>
                  <a:lnTo>
                    <a:pt x="2379938" y="762000"/>
                  </a:lnTo>
                  <a:lnTo>
                    <a:pt x="2397465" y="800100"/>
                  </a:lnTo>
                  <a:lnTo>
                    <a:pt x="2413220" y="850900"/>
                  </a:lnTo>
                  <a:lnTo>
                    <a:pt x="2427187" y="889000"/>
                  </a:lnTo>
                  <a:lnTo>
                    <a:pt x="2439349" y="939800"/>
                  </a:lnTo>
                  <a:lnTo>
                    <a:pt x="2449687" y="990600"/>
                  </a:lnTo>
                  <a:lnTo>
                    <a:pt x="2458185" y="1041400"/>
                  </a:lnTo>
                  <a:lnTo>
                    <a:pt x="2464824" y="1079500"/>
                  </a:lnTo>
                  <a:lnTo>
                    <a:pt x="2469588" y="1130300"/>
                  </a:lnTo>
                  <a:lnTo>
                    <a:pt x="2472460" y="1181100"/>
                  </a:lnTo>
                  <a:lnTo>
                    <a:pt x="2473421" y="1231900"/>
                  </a:lnTo>
                  <a:lnTo>
                    <a:pt x="2472460" y="1282700"/>
                  </a:lnTo>
                  <a:lnTo>
                    <a:pt x="2469588" y="1333500"/>
                  </a:lnTo>
                  <a:lnTo>
                    <a:pt x="2464824" y="1371600"/>
                  </a:lnTo>
                  <a:lnTo>
                    <a:pt x="2458185" y="1422400"/>
                  </a:lnTo>
                  <a:lnTo>
                    <a:pt x="2449687" y="1473200"/>
                  </a:lnTo>
                  <a:lnTo>
                    <a:pt x="2439349" y="1524000"/>
                  </a:lnTo>
                  <a:lnTo>
                    <a:pt x="2427187" y="1562100"/>
                  </a:lnTo>
                  <a:lnTo>
                    <a:pt x="2413220" y="1612900"/>
                  </a:lnTo>
                  <a:lnTo>
                    <a:pt x="2397465" y="1663700"/>
                  </a:lnTo>
                  <a:lnTo>
                    <a:pt x="2379938" y="1701800"/>
                  </a:lnTo>
                  <a:lnTo>
                    <a:pt x="2360658" y="1752600"/>
                  </a:lnTo>
                  <a:lnTo>
                    <a:pt x="2339642" y="1790700"/>
                  </a:lnTo>
                  <a:lnTo>
                    <a:pt x="2316908" y="1828800"/>
                  </a:lnTo>
                  <a:lnTo>
                    <a:pt x="2292472" y="1879600"/>
                  </a:lnTo>
                  <a:lnTo>
                    <a:pt x="2266352" y="1917700"/>
                  </a:lnTo>
                  <a:lnTo>
                    <a:pt x="2238566" y="1955800"/>
                  </a:lnTo>
                  <a:lnTo>
                    <a:pt x="2209131" y="1993900"/>
                  </a:lnTo>
                  <a:lnTo>
                    <a:pt x="2178065" y="2032000"/>
                  </a:lnTo>
                  <a:lnTo>
                    <a:pt x="2145384" y="2070100"/>
                  </a:lnTo>
                  <a:lnTo>
                    <a:pt x="2111107" y="2108200"/>
                  </a:lnTo>
                  <a:lnTo>
                    <a:pt x="2075537" y="2133600"/>
                  </a:lnTo>
                  <a:lnTo>
                    <a:pt x="2038846" y="2171700"/>
                  </a:lnTo>
                  <a:lnTo>
                    <a:pt x="2001079" y="2197100"/>
                  </a:lnTo>
                  <a:lnTo>
                    <a:pt x="1962278" y="2235200"/>
                  </a:lnTo>
                  <a:lnTo>
                    <a:pt x="1922489" y="2260600"/>
                  </a:lnTo>
                  <a:lnTo>
                    <a:pt x="1881755" y="2286000"/>
                  </a:lnTo>
                  <a:lnTo>
                    <a:pt x="1840119" y="2311400"/>
                  </a:lnTo>
                  <a:lnTo>
                    <a:pt x="1797625" y="2336800"/>
                  </a:lnTo>
                  <a:lnTo>
                    <a:pt x="1754317" y="2349500"/>
                  </a:lnTo>
                  <a:lnTo>
                    <a:pt x="1710239" y="2374900"/>
                  </a:lnTo>
                  <a:lnTo>
                    <a:pt x="1665434" y="2387600"/>
                  </a:lnTo>
                  <a:close/>
                </a:path>
                <a:path extrusionOk="0" h="2463800" w="2473960">
                  <a:moveTo>
                    <a:pt x="1383795" y="2463800"/>
                  </a:moveTo>
                  <a:lnTo>
                    <a:pt x="1089625" y="2463800"/>
                  </a:lnTo>
                  <a:lnTo>
                    <a:pt x="993597" y="2438400"/>
                  </a:lnTo>
                  <a:lnTo>
                    <a:pt x="1479823" y="2438400"/>
                  </a:lnTo>
                  <a:lnTo>
                    <a:pt x="1383795" y="2463800"/>
                  </a:lnTo>
                  <a:close/>
                </a:path>
              </a:pathLst>
            </a:custGeom>
            <a:solidFill>
              <a:srgbClr val="527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332" name="Google Shape;332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91640" y="3845439"/>
              <a:ext cx="1866899" cy="18668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34"/>
          <p:cNvGrpSpPr/>
          <p:nvPr/>
        </p:nvGrpSpPr>
        <p:grpSpPr>
          <a:xfrm>
            <a:off x="5991877" y="1700870"/>
            <a:ext cx="2602905" cy="1422400"/>
            <a:chOff x="11983753" y="3401740"/>
            <a:chExt cx="5205809" cy="2844800"/>
          </a:xfrm>
        </p:grpSpPr>
        <p:sp>
          <p:nvSpPr>
            <p:cNvPr id="334" name="Google Shape;334;p34"/>
            <p:cNvSpPr/>
            <p:nvPr/>
          </p:nvSpPr>
          <p:spPr>
            <a:xfrm>
              <a:off x="14339682" y="3401740"/>
              <a:ext cx="2849880" cy="2844800"/>
            </a:xfrm>
            <a:custGeom>
              <a:rect b="b" l="l" r="r" t="t"/>
              <a:pathLst>
                <a:path extrusionOk="0" h="2844800" w="2849880">
                  <a:moveTo>
                    <a:pt x="1620823" y="12699"/>
                  </a:moveTo>
                  <a:lnTo>
                    <a:pt x="1228634" y="12703"/>
                  </a:lnTo>
                  <a:lnTo>
                    <a:pt x="1277164" y="3"/>
                  </a:lnTo>
                  <a:lnTo>
                    <a:pt x="1572293" y="0"/>
                  </a:lnTo>
                  <a:lnTo>
                    <a:pt x="1620823" y="12699"/>
                  </a:lnTo>
                  <a:close/>
                </a:path>
                <a:path extrusionOk="0" h="2844800" w="2849880">
                  <a:moveTo>
                    <a:pt x="1716727" y="2819398"/>
                  </a:moveTo>
                  <a:lnTo>
                    <a:pt x="1132792" y="2819404"/>
                  </a:lnTo>
                  <a:lnTo>
                    <a:pt x="992445" y="2781306"/>
                  </a:lnTo>
                  <a:lnTo>
                    <a:pt x="946719" y="2755906"/>
                  </a:lnTo>
                  <a:lnTo>
                    <a:pt x="857049" y="2730507"/>
                  </a:lnTo>
                  <a:lnTo>
                    <a:pt x="769977" y="2679708"/>
                  </a:lnTo>
                  <a:lnTo>
                    <a:pt x="727498" y="2667009"/>
                  </a:lnTo>
                  <a:lnTo>
                    <a:pt x="685768" y="2641609"/>
                  </a:lnTo>
                  <a:lnTo>
                    <a:pt x="644820" y="2616210"/>
                  </a:lnTo>
                  <a:lnTo>
                    <a:pt x="604688" y="2578110"/>
                  </a:lnTo>
                  <a:lnTo>
                    <a:pt x="565403" y="2552711"/>
                  </a:lnTo>
                  <a:lnTo>
                    <a:pt x="527001" y="2527311"/>
                  </a:lnTo>
                  <a:lnTo>
                    <a:pt x="489512" y="2489212"/>
                  </a:lnTo>
                  <a:lnTo>
                    <a:pt x="452972" y="2463812"/>
                  </a:lnTo>
                  <a:lnTo>
                    <a:pt x="417412" y="2425712"/>
                  </a:lnTo>
                  <a:lnTo>
                    <a:pt x="382969" y="2387613"/>
                  </a:lnTo>
                  <a:lnTo>
                    <a:pt x="349916" y="2349513"/>
                  </a:lnTo>
                  <a:lnTo>
                    <a:pt x="318264" y="2311413"/>
                  </a:lnTo>
                  <a:lnTo>
                    <a:pt x="288028" y="2273314"/>
                  </a:lnTo>
                  <a:lnTo>
                    <a:pt x="259220" y="2235214"/>
                  </a:lnTo>
                  <a:lnTo>
                    <a:pt x="231854" y="2197114"/>
                  </a:lnTo>
                  <a:lnTo>
                    <a:pt x="205943" y="2159015"/>
                  </a:lnTo>
                  <a:lnTo>
                    <a:pt x="181500" y="2120915"/>
                  </a:lnTo>
                  <a:lnTo>
                    <a:pt x="158539" y="2070115"/>
                  </a:lnTo>
                  <a:lnTo>
                    <a:pt x="137071" y="2032015"/>
                  </a:lnTo>
                  <a:lnTo>
                    <a:pt x="117112" y="1981216"/>
                  </a:lnTo>
                  <a:lnTo>
                    <a:pt x="98673" y="1943116"/>
                  </a:lnTo>
                  <a:lnTo>
                    <a:pt x="81768" y="1892316"/>
                  </a:lnTo>
                  <a:lnTo>
                    <a:pt x="66411" y="1854216"/>
                  </a:lnTo>
                  <a:lnTo>
                    <a:pt x="52614" y="1803416"/>
                  </a:lnTo>
                  <a:lnTo>
                    <a:pt x="40391" y="1752617"/>
                  </a:lnTo>
                  <a:lnTo>
                    <a:pt x="29754" y="1714517"/>
                  </a:lnTo>
                  <a:lnTo>
                    <a:pt x="20718" y="1663717"/>
                  </a:lnTo>
                  <a:lnTo>
                    <a:pt x="13295" y="1612917"/>
                  </a:lnTo>
                  <a:lnTo>
                    <a:pt x="7498" y="1562117"/>
                  </a:lnTo>
                  <a:lnTo>
                    <a:pt x="3341" y="1511317"/>
                  </a:lnTo>
                  <a:lnTo>
                    <a:pt x="837" y="1473217"/>
                  </a:lnTo>
                  <a:lnTo>
                    <a:pt x="0" y="1422417"/>
                  </a:lnTo>
                  <a:lnTo>
                    <a:pt x="836" y="1371617"/>
                  </a:lnTo>
                  <a:lnTo>
                    <a:pt x="3339" y="1320817"/>
                  </a:lnTo>
                  <a:lnTo>
                    <a:pt x="7495" y="1270017"/>
                  </a:lnTo>
                  <a:lnTo>
                    <a:pt x="13291" y="1219217"/>
                  </a:lnTo>
                  <a:lnTo>
                    <a:pt x="20712" y="1168417"/>
                  </a:lnTo>
                  <a:lnTo>
                    <a:pt x="29748" y="1130317"/>
                  </a:lnTo>
                  <a:lnTo>
                    <a:pt x="40383" y="1079517"/>
                  </a:lnTo>
                  <a:lnTo>
                    <a:pt x="52605" y="1028716"/>
                  </a:lnTo>
                  <a:lnTo>
                    <a:pt x="66401" y="990616"/>
                  </a:lnTo>
                  <a:lnTo>
                    <a:pt x="81758" y="939816"/>
                  </a:lnTo>
                  <a:lnTo>
                    <a:pt x="98661" y="889016"/>
                  </a:lnTo>
                  <a:lnTo>
                    <a:pt x="117099" y="850916"/>
                  </a:lnTo>
                  <a:lnTo>
                    <a:pt x="137058" y="812816"/>
                  </a:lnTo>
                  <a:lnTo>
                    <a:pt x="158524" y="762015"/>
                  </a:lnTo>
                  <a:lnTo>
                    <a:pt x="181485" y="723915"/>
                  </a:lnTo>
                  <a:lnTo>
                    <a:pt x="205927" y="673115"/>
                  </a:lnTo>
                  <a:lnTo>
                    <a:pt x="231837" y="635014"/>
                  </a:lnTo>
                  <a:lnTo>
                    <a:pt x="259202" y="596914"/>
                  </a:lnTo>
                  <a:lnTo>
                    <a:pt x="288009" y="558814"/>
                  </a:lnTo>
                  <a:lnTo>
                    <a:pt x="318244" y="520713"/>
                  </a:lnTo>
                  <a:lnTo>
                    <a:pt x="349895" y="482613"/>
                  </a:lnTo>
                  <a:lnTo>
                    <a:pt x="382948" y="444513"/>
                  </a:lnTo>
                  <a:lnTo>
                    <a:pt x="417389" y="406412"/>
                  </a:lnTo>
                  <a:lnTo>
                    <a:pt x="452948" y="381012"/>
                  </a:lnTo>
                  <a:lnTo>
                    <a:pt x="489488" y="342912"/>
                  </a:lnTo>
                  <a:lnTo>
                    <a:pt x="526976" y="317511"/>
                  </a:lnTo>
                  <a:lnTo>
                    <a:pt x="565378" y="279411"/>
                  </a:lnTo>
                  <a:lnTo>
                    <a:pt x="604662" y="254010"/>
                  </a:lnTo>
                  <a:lnTo>
                    <a:pt x="644794" y="228610"/>
                  </a:lnTo>
                  <a:lnTo>
                    <a:pt x="685741" y="203209"/>
                  </a:lnTo>
                  <a:lnTo>
                    <a:pt x="727470" y="177809"/>
                  </a:lnTo>
                  <a:lnTo>
                    <a:pt x="813143" y="127008"/>
                  </a:lnTo>
                  <a:lnTo>
                    <a:pt x="857020" y="114307"/>
                  </a:lnTo>
                  <a:lnTo>
                    <a:pt x="901546" y="88907"/>
                  </a:lnTo>
                  <a:lnTo>
                    <a:pt x="1180488" y="12704"/>
                  </a:lnTo>
                  <a:lnTo>
                    <a:pt x="1668968" y="12698"/>
                  </a:lnTo>
                  <a:lnTo>
                    <a:pt x="1902769" y="76196"/>
                  </a:lnTo>
                  <a:lnTo>
                    <a:pt x="1373792" y="76202"/>
                  </a:lnTo>
                  <a:lnTo>
                    <a:pt x="1323182" y="88902"/>
                  </a:lnTo>
                  <a:lnTo>
                    <a:pt x="1223107" y="88903"/>
                  </a:lnTo>
                  <a:lnTo>
                    <a:pt x="981486" y="152406"/>
                  </a:lnTo>
                  <a:lnTo>
                    <a:pt x="934956" y="165107"/>
                  </a:lnTo>
                  <a:lnTo>
                    <a:pt x="844012" y="215908"/>
                  </a:lnTo>
                  <a:lnTo>
                    <a:pt x="799681" y="228608"/>
                  </a:lnTo>
                  <a:lnTo>
                    <a:pt x="756164" y="254009"/>
                  </a:lnTo>
                  <a:lnTo>
                    <a:pt x="713501" y="279409"/>
                  </a:lnTo>
                  <a:lnTo>
                    <a:pt x="671734" y="304810"/>
                  </a:lnTo>
                  <a:lnTo>
                    <a:pt x="630903" y="342910"/>
                  </a:lnTo>
                  <a:lnTo>
                    <a:pt x="591049" y="368310"/>
                  </a:lnTo>
                  <a:lnTo>
                    <a:pt x="552212" y="406411"/>
                  </a:lnTo>
                  <a:lnTo>
                    <a:pt x="514432" y="431811"/>
                  </a:lnTo>
                  <a:lnTo>
                    <a:pt x="477751" y="469912"/>
                  </a:lnTo>
                  <a:lnTo>
                    <a:pt x="442406" y="508012"/>
                  </a:lnTo>
                  <a:lnTo>
                    <a:pt x="408620" y="546112"/>
                  </a:lnTo>
                  <a:lnTo>
                    <a:pt x="376410" y="584213"/>
                  </a:lnTo>
                  <a:lnTo>
                    <a:pt x="345792" y="622313"/>
                  </a:lnTo>
                  <a:lnTo>
                    <a:pt x="316784" y="660413"/>
                  </a:lnTo>
                  <a:lnTo>
                    <a:pt x="289403" y="711214"/>
                  </a:lnTo>
                  <a:lnTo>
                    <a:pt x="263665" y="749314"/>
                  </a:lnTo>
                  <a:lnTo>
                    <a:pt x="239588" y="787414"/>
                  </a:lnTo>
                  <a:lnTo>
                    <a:pt x="217188" y="838215"/>
                  </a:lnTo>
                  <a:lnTo>
                    <a:pt x="196483" y="889015"/>
                  </a:lnTo>
                  <a:lnTo>
                    <a:pt x="177489" y="927115"/>
                  </a:lnTo>
                  <a:lnTo>
                    <a:pt x="160224" y="977915"/>
                  </a:lnTo>
                  <a:lnTo>
                    <a:pt x="144704" y="1016015"/>
                  </a:lnTo>
                  <a:lnTo>
                    <a:pt x="130946" y="1066816"/>
                  </a:lnTo>
                  <a:lnTo>
                    <a:pt x="118968" y="1117616"/>
                  </a:lnTo>
                  <a:lnTo>
                    <a:pt x="108786" y="1168416"/>
                  </a:lnTo>
                  <a:lnTo>
                    <a:pt x="100418" y="1219216"/>
                  </a:lnTo>
                  <a:lnTo>
                    <a:pt x="93879" y="1270016"/>
                  </a:lnTo>
                  <a:lnTo>
                    <a:pt x="89188" y="1320816"/>
                  </a:lnTo>
                  <a:lnTo>
                    <a:pt x="86361" y="1371616"/>
                  </a:lnTo>
                  <a:lnTo>
                    <a:pt x="85416" y="1422416"/>
                  </a:lnTo>
                  <a:lnTo>
                    <a:pt x="86363" y="1473216"/>
                  </a:lnTo>
                  <a:lnTo>
                    <a:pt x="89191" y="1524016"/>
                  </a:lnTo>
                  <a:lnTo>
                    <a:pt x="93883" y="1574816"/>
                  </a:lnTo>
                  <a:lnTo>
                    <a:pt x="100422" y="1625616"/>
                  </a:lnTo>
                  <a:lnTo>
                    <a:pt x="108792" y="1663716"/>
                  </a:lnTo>
                  <a:lnTo>
                    <a:pt x="118975" y="1714516"/>
                  </a:lnTo>
                  <a:lnTo>
                    <a:pt x="130954" y="1765316"/>
                  </a:lnTo>
                  <a:lnTo>
                    <a:pt x="144713" y="1816115"/>
                  </a:lnTo>
                  <a:lnTo>
                    <a:pt x="160234" y="1866915"/>
                  </a:lnTo>
                  <a:lnTo>
                    <a:pt x="177500" y="1905015"/>
                  </a:lnTo>
                  <a:lnTo>
                    <a:pt x="196495" y="1955815"/>
                  </a:lnTo>
                  <a:lnTo>
                    <a:pt x="217201" y="1993915"/>
                  </a:lnTo>
                  <a:lnTo>
                    <a:pt x="239602" y="2044714"/>
                  </a:lnTo>
                  <a:lnTo>
                    <a:pt x="263680" y="2082814"/>
                  </a:lnTo>
                  <a:lnTo>
                    <a:pt x="289419" y="2133614"/>
                  </a:lnTo>
                  <a:lnTo>
                    <a:pt x="316801" y="2171713"/>
                  </a:lnTo>
                  <a:lnTo>
                    <a:pt x="345810" y="2209813"/>
                  </a:lnTo>
                  <a:lnTo>
                    <a:pt x="376428" y="2247913"/>
                  </a:lnTo>
                  <a:lnTo>
                    <a:pt x="408639" y="2286012"/>
                  </a:lnTo>
                  <a:lnTo>
                    <a:pt x="442426" y="2324112"/>
                  </a:lnTo>
                  <a:lnTo>
                    <a:pt x="477772" y="2362212"/>
                  </a:lnTo>
                  <a:lnTo>
                    <a:pt x="514454" y="2400311"/>
                  </a:lnTo>
                  <a:lnTo>
                    <a:pt x="552234" y="2438411"/>
                  </a:lnTo>
                  <a:lnTo>
                    <a:pt x="591072" y="2463810"/>
                  </a:lnTo>
                  <a:lnTo>
                    <a:pt x="630927" y="2501910"/>
                  </a:lnTo>
                  <a:lnTo>
                    <a:pt x="671759" y="2527309"/>
                  </a:lnTo>
                  <a:lnTo>
                    <a:pt x="713527" y="2552709"/>
                  </a:lnTo>
                  <a:lnTo>
                    <a:pt x="756190" y="2578109"/>
                  </a:lnTo>
                  <a:lnTo>
                    <a:pt x="799707" y="2603508"/>
                  </a:lnTo>
                  <a:lnTo>
                    <a:pt x="844039" y="2628908"/>
                  </a:lnTo>
                  <a:lnTo>
                    <a:pt x="889145" y="2641607"/>
                  </a:lnTo>
                  <a:lnTo>
                    <a:pt x="934983" y="2667007"/>
                  </a:lnTo>
                  <a:lnTo>
                    <a:pt x="1028697" y="2692405"/>
                  </a:lnTo>
                  <a:lnTo>
                    <a:pt x="1076492" y="2717805"/>
                  </a:lnTo>
                  <a:lnTo>
                    <a:pt x="1124857" y="2730504"/>
                  </a:lnTo>
                  <a:lnTo>
                    <a:pt x="1173752" y="2730504"/>
                  </a:lnTo>
                  <a:lnTo>
                    <a:pt x="1223136" y="2743203"/>
                  </a:lnTo>
                  <a:lnTo>
                    <a:pt x="1272970" y="2743203"/>
                  </a:lnTo>
                  <a:lnTo>
                    <a:pt x="1323212" y="2755902"/>
                  </a:lnTo>
                  <a:lnTo>
                    <a:pt x="1902799" y="2755896"/>
                  </a:lnTo>
                  <a:lnTo>
                    <a:pt x="1857073" y="2781296"/>
                  </a:lnTo>
                  <a:lnTo>
                    <a:pt x="1716727" y="2819398"/>
                  </a:lnTo>
                  <a:close/>
                </a:path>
                <a:path extrusionOk="0" h="2844800" w="2849880">
                  <a:moveTo>
                    <a:pt x="1902799" y="2755896"/>
                  </a:moveTo>
                  <a:lnTo>
                    <a:pt x="1526306" y="2755900"/>
                  </a:lnTo>
                  <a:lnTo>
                    <a:pt x="1576548" y="2743199"/>
                  </a:lnTo>
                  <a:lnTo>
                    <a:pt x="1626381" y="2743199"/>
                  </a:lnTo>
                  <a:lnTo>
                    <a:pt x="1675766" y="2730498"/>
                  </a:lnTo>
                  <a:lnTo>
                    <a:pt x="1724661" y="2730498"/>
                  </a:lnTo>
                  <a:lnTo>
                    <a:pt x="1773025" y="2717797"/>
                  </a:lnTo>
                  <a:lnTo>
                    <a:pt x="1820819" y="2692397"/>
                  </a:lnTo>
                  <a:lnTo>
                    <a:pt x="1914532" y="2666996"/>
                  </a:lnTo>
                  <a:lnTo>
                    <a:pt x="1960371" y="2641595"/>
                  </a:lnTo>
                  <a:lnTo>
                    <a:pt x="2005476" y="2628895"/>
                  </a:lnTo>
                  <a:lnTo>
                    <a:pt x="2049807" y="2603494"/>
                  </a:lnTo>
                  <a:lnTo>
                    <a:pt x="2093324" y="2578094"/>
                  </a:lnTo>
                  <a:lnTo>
                    <a:pt x="2135987" y="2552693"/>
                  </a:lnTo>
                  <a:lnTo>
                    <a:pt x="2177754" y="2527293"/>
                  </a:lnTo>
                  <a:lnTo>
                    <a:pt x="2218585" y="2501892"/>
                  </a:lnTo>
                  <a:lnTo>
                    <a:pt x="2258439" y="2463792"/>
                  </a:lnTo>
                  <a:lnTo>
                    <a:pt x="2297276" y="2438391"/>
                  </a:lnTo>
                  <a:lnTo>
                    <a:pt x="2335056" y="2400291"/>
                  </a:lnTo>
                  <a:lnTo>
                    <a:pt x="2371737" y="2362190"/>
                  </a:lnTo>
                  <a:lnTo>
                    <a:pt x="2407082" y="2324090"/>
                  </a:lnTo>
                  <a:lnTo>
                    <a:pt x="2440868" y="2285990"/>
                  </a:lnTo>
                  <a:lnTo>
                    <a:pt x="2473078" y="2247889"/>
                  </a:lnTo>
                  <a:lnTo>
                    <a:pt x="2503696" y="2209789"/>
                  </a:lnTo>
                  <a:lnTo>
                    <a:pt x="2532704" y="2171689"/>
                  </a:lnTo>
                  <a:lnTo>
                    <a:pt x="2560085" y="2133588"/>
                  </a:lnTo>
                  <a:lnTo>
                    <a:pt x="2585823" y="2082788"/>
                  </a:lnTo>
                  <a:lnTo>
                    <a:pt x="2609900" y="2044688"/>
                  </a:lnTo>
                  <a:lnTo>
                    <a:pt x="2632300" y="1993888"/>
                  </a:lnTo>
                  <a:lnTo>
                    <a:pt x="2653005" y="1955787"/>
                  </a:lnTo>
                  <a:lnTo>
                    <a:pt x="2671999" y="1904987"/>
                  </a:lnTo>
                  <a:lnTo>
                    <a:pt x="2689264" y="1866887"/>
                  </a:lnTo>
                  <a:lnTo>
                    <a:pt x="2704784" y="1816087"/>
                  </a:lnTo>
                  <a:lnTo>
                    <a:pt x="2718542" y="1765287"/>
                  </a:lnTo>
                  <a:lnTo>
                    <a:pt x="2730520" y="1714487"/>
                  </a:lnTo>
                  <a:lnTo>
                    <a:pt x="2740702" y="1663686"/>
                  </a:lnTo>
                  <a:lnTo>
                    <a:pt x="2749070" y="1625586"/>
                  </a:lnTo>
                  <a:lnTo>
                    <a:pt x="2755609" y="1574786"/>
                  </a:lnTo>
                  <a:lnTo>
                    <a:pt x="2760300" y="1523986"/>
                  </a:lnTo>
                  <a:lnTo>
                    <a:pt x="2763127" y="1473186"/>
                  </a:lnTo>
                  <a:lnTo>
                    <a:pt x="2764072" y="1422386"/>
                  </a:lnTo>
                  <a:lnTo>
                    <a:pt x="2763125" y="1371586"/>
                  </a:lnTo>
                  <a:lnTo>
                    <a:pt x="2760297" y="1320786"/>
                  </a:lnTo>
                  <a:lnTo>
                    <a:pt x="2755605" y="1269986"/>
                  </a:lnTo>
                  <a:lnTo>
                    <a:pt x="2749066" y="1219186"/>
                  </a:lnTo>
                  <a:lnTo>
                    <a:pt x="2740696" y="1168386"/>
                  </a:lnTo>
                  <a:lnTo>
                    <a:pt x="2730513" y="1117587"/>
                  </a:lnTo>
                  <a:lnTo>
                    <a:pt x="2718534" y="1066787"/>
                  </a:lnTo>
                  <a:lnTo>
                    <a:pt x="2704775" y="1015987"/>
                  </a:lnTo>
                  <a:lnTo>
                    <a:pt x="2689254" y="977887"/>
                  </a:lnTo>
                  <a:lnTo>
                    <a:pt x="2671988" y="927087"/>
                  </a:lnTo>
                  <a:lnTo>
                    <a:pt x="2652993" y="888987"/>
                  </a:lnTo>
                  <a:lnTo>
                    <a:pt x="2632287" y="838188"/>
                  </a:lnTo>
                  <a:lnTo>
                    <a:pt x="2609886" y="787388"/>
                  </a:lnTo>
                  <a:lnTo>
                    <a:pt x="2585808" y="749288"/>
                  </a:lnTo>
                  <a:lnTo>
                    <a:pt x="2560069" y="711188"/>
                  </a:lnTo>
                  <a:lnTo>
                    <a:pt x="2532687" y="660389"/>
                  </a:lnTo>
                  <a:lnTo>
                    <a:pt x="2503678" y="622289"/>
                  </a:lnTo>
                  <a:lnTo>
                    <a:pt x="2473060" y="584189"/>
                  </a:lnTo>
                  <a:lnTo>
                    <a:pt x="2440848" y="546090"/>
                  </a:lnTo>
                  <a:lnTo>
                    <a:pt x="2407062" y="507990"/>
                  </a:lnTo>
                  <a:lnTo>
                    <a:pt x="2371716" y="469891"/>
                  </a:lnTo>
                  <a:lnTo>
                    <a:pt x="2335034" y="431791"/>
                  </a:lnTo>
                  <a:lnTo>
                    <a:pt x="2297254" y="406391"/>
                  </a:lnTo>
                  <a:lnTo>
                    <a:pt x="2258416" y="368292"/>
                  </a:lnTo>
                  <a:lnTo>
                    <a:pt x="2218561" y="342892"/>
                  </a:lnTo>
                  <a:lnTo>
                    <a:pt x="2177729" y="304793"/>
                  </a:lnTo>
                  <a:lnTo>
                    <a:pt x="2135961" y="279393"/>
                  </a:lnTo>
                  <a:lnTo>
                    <a:pt x="2093298" y="253994"/>
                  </a:lnTo>
                  <a:lnTo>
                    <a:pt x="2049781" y="228594"/>
                  </a:lnTo>
                  <a:lnTo>
                    <a:pt x="2005449" y="215895"/>
                  </a:lnTo>
                  <a:lnTo>
                    <a:pt x="1914504" y="165096"/>
                  </a:lnTo>
                  <a:lnTo>
                    <a:pt x="1867973" y="152396"/>
                  </a:lnTo>
                  <a:lnTo>
                    <a:pt x="1626351" y="88899"/>
                  </a:lnTo>
                  <a:lnTo>
                    <a:pt x="1526276" y="88900"/>
                  </a:lnTo>
                  <a:lnTo>
                    <a:pt x="1475666" y="76201"/>
                  </a:lnTo>
                  <a:lnTo>
                    <a:pt x="1902769" y="76196"/>
                  </a:lnTo>
                  <a:lnTo>
                    <a:pt x="1947912" y="88895"/>
                  </a:lnTo>
                  <a:lnTo>
                    <a:pt x="1992439" y="114295"/>
                  </a:lnTo>
                  <a:lnTo>
                    <a:pt x="2036316" y="126994"/>
                  </a:lnTo>
                  <a:lnTo>
                    <a:pt x="2121990" y="177793"/>
                  </a:lnTo>
                  <a:lnTo>
                    <a:pt x="2163720" y="203193"/>
                  </a:lnTo>
                  <a:lnTo>
                    <a:pt x="2204668" y="228592"/>
                  </a:lnTo>
                  <a:lnTo>
                    <a:pt x="2244800" y="253992"/>
                  </a:lnTo>
                  <a:lnTo>
                    <a:pt x="2284085" y="279392"/>
                  </a:lnTo>
                  <a:lnTo>
                    <a:pt x="2322488" y="317491"/>
                  </a:lnTo>
                  <a:lnTo>
                    <a:pt x="2359976" y="342891"/>
                  </a:lnTo>
                  <a:lnTo>
                    <a:pt x="2396516" y="380990"/>
                  </a:lnTo>
                  <a:lnTo>
                    <a:pt x="2432076" y="406390"/>
                  </a:lnTo>
                  <a:lnTo>
                    <a:pt x="2466518" y="444489"/>
                  </a:lnTo>
                  <a:lnTo>
                    <a:pt x="2499572" y="482589"/>
                  </a:lnTo>
                  <a:lnTo>
                    <a:pt x="2531223" y="520689"/>
                  </a:lnTo>
                  <a:lnTo>
                    <a:pt x="2561460" y="558788"/>
                  </a:lnTo>
                  <a:lnTo>
                    <a:pt x="2590267" y="596888"/>
                  </a:lnTo>
                  <a:lnTo>
                    <a:pt x="2617633" y="634988"/>
                  </a:lnTo>
                  <a:lnTo>
                    <a:pt x="2643545" y="685788"/>
                  </a:lnTo>
                  <a:lnTo>
                    <a:pt x="2667988" y="723887"/>
                  </a:lnTo>
                  <a:lnTo>
                    <a:pt x="2690949" y="761987"/>
                  </a:lnTo>
                  <a:lnTo>
                    <a:pt x="2712417" y="812787"/>
                  </a:lnTo>
                  <a:lnTo>
                    <a:pt x="2732376" y="850887"/>
                  </a:lnTo>
                  <a:lnTo>
                    <a:pt x="2750815" y="901686"/>
                  </a:lnTo>
                  <a:lnTo>
                    <a:pt x="2767720" y="939786"/>
                  </a:lnTo>
                  <a:lnTo>
                    <a:pt x="2783077" y="990586"/>
                  </a:lnTo>
                  <a:lnTo>
                    <a:pt x="2796874" y="1028686"/>
                  </a:lnTo>
                  <a:lnTo>
                    <a:pt x="2809097" y="1079486"/>
                  </a:lnTo>
                  <a:lnTo>
                    <a:pt x="2819734" y="1130286"/>
                  </a:lnTo>
                  <a:lnTo>
                    <a:pt x="2828770" y="1168385"/>
                  </a:lnTo>
                  <a:lnTo>
                    <a:pt x="2836193" y="1219185"/>
                  </a:lnTo>
                  <a:lnTo>
                    <a:pt x="2841989" y="1269985"/>
                  </a:lnTo>
                  <a:lnTo>
                    <a:pt x="2846146" y="1320785"/>
                  </a:lnTo>
                  <a:lnTo>
                    <a:pt x="2848650" y="1371585"/>
                  </a:lnTo>
                  <a:lnTo>
                    <a:pt x="2849488" y="1422385"/>
                  </a:lnTo>
                  <a:lnTo>
                    <a:pt x="2848652" y="1473185"/>
                  </a:lnTo>
                  <a:lnTo>
                    <a:pt x="2846148" y="1511285"/>
                  </a:lnTo>
                  <a:lnTo>
                    <a:pt x="2841993" y="1562085"/>
                  </a:lnTo>
                  <a:lnTo>
                    <a:pt x="2836197" y="1612885"/>
                  </a:lnTo>
                  <a:lnTo>
                    <a:pt x="2828775" y="1663685"/>
                  </a:lnTo>
                  <a:lnTo>
                    <a:pt x="2819740" y="1714486"/>
                  </a:lnTo>
                  <a:lnTo>
                    <a:pt x="2809105" y="1752586"/>
                  </a:lnTo>
                  <a:lnTo>
                    <a:pt x="2796882" y="1803386"/>
                  </a:lnTo>
                  <a:lnTo>
                    <a:pt x="2783087" y="1854186"/>
                  </a:lnTo>
                  <a:lnTo>
                    <a:pt x="2767730" y="1892286"/>
                  </a:lnTo>
                  <a:lnTo>
                    <a:pt x="2750827" y="1943086"/>
                  </a:lnTo>
                  <a:lnTo>
                    <a:pt x="2732389" y="1981186"/>
                  </a:lnTo>
                  <a:lnTo>
                    <a:pt x="2712430" y="2031987"/>
                  </a:lnTo>
                  <a:lnTo>
                    <a:pt x="2690964" y="2070087"/>
                  </a:lnTo>
                  <a:lnTo>
                    <a:pt x="2668003" y="2120887"/>
                  </a:lnTo>
                  <a:lnTo>
                    <a:pt x="2643561" y="2158987"/>
                  </a:lnTo>
                  <a:lnTo>
                    <a:pt x="2617651" y="2197088"/>
                  </a:lnTo>
                  <a:lnTo>
                    <a:pt x="2590286" y="2235188"/>
                  </a:lnTo>
                  <a:lnTo>
                    <a:pt x="2561479" y="2273288"/>
                  </a:lnTo>
                  <a:lnTo>
                    <a:pt x="2531243" y="2311389"/>
                  </a:lnTo>
                  <a:lnTo>
                    <a:pt x="2499593" y="2349489"/>
                  </a:lnTo>
                  <a:lnTo>
                    <a:pt x="2466540" y="2387589"/>
                  </a:lnTo>
                  <a:lnTo>
                    <a:pt x="2432099" y="2425690"/>
                  </a:lnTo>
                  <a:lnTo>
                    <a:pt x="2396540" y="2463790"/>
                  </a:lnTo>
                  <a:lnTo>
                    <a:pt x="2360000" y="2489191"/>
                  </a:lnTo>
                  <a:lnTo>
                    <a:pt x="2322512" y="2527291"/>
                  </a:lnTo>
                  <a:lnTo>
                    <a:pt x="2284110" y="2552691"/>
                  </a:lnTo>
                  <a:lnTo>
                    <a:pt x="2244826" y="2578092"/>
                  </a:lnTo>
                  <a:lnTo>
                    <a:pt x="2204694" y="2616192"/>
                  </a:lnTo>
                  <a:lnTo>
                    <a:pt x="2163747" y="2641593"/>
                  </a:lnTo>
                  <a:lnTo>
                    <a:pt x="2122018" y="2666993"/>
                  </a:lnTo>
                  <a:lnTo>
                    <a:pt x="2079539" y="2679694"/>
                  </a:lnTo>
                  <a:lnTo>
                    <a:pt x="1992468" y="2730495"/>
                  </a:lnTo>
                  <a:lnTo>
                    <a:pt x="1902799" y="2755896"/>
                  </a:lnTo>
                  <a:close/>
                </a:path>
                <a:path extrusionOk="0" h="2844800" w="2849880">
                  <a:moveTo>
                    <a:pt x="1620854" y="2832099"/>
                  </a:moveTo>
                  <a:lnTo>
                    <a:pt x="1228665" y="2832103"/>
                  </a:lnTo>
                  <a:lnTo>
                    <a:pt x="1180520" y="2819404"/>
                  </a:lnTo>
                  <a:lnTo>
                    <a:pt x="1668999" y="2819398"/>
                  </a:lnTo>
                  <a:lnTo>
                    <a:pt x="1620854" y="2832099"/>
                  </a:lnTo>
                  <a:close/>
                </a:path>
                <a:path extrusionOk="0" h="2844800" w="2849880">
                  <a:moveTo>
                    <a:pt x="1523443" y="2844800"/>
                  </a:moveTo>
                  <a:lnTo>
                    <a:pt x="1326076" y="2844802"/>
                  </a:lnTo>
                  <a:lnTo>
                    <a:pt x="1277195" y="2832103"/>
                  </a:lnTo>
                  <a:lnTo>
                    <a:pt x="1572324" y="2832099"/>
                  </a:lnTo>
                  <a:lnTo>
                    <a:pt x="1523443" y="2844800"/>
                  </a:lnTo>
                  <a:close/>
                </a:path>
              </a:pathLst>
            </a:custGeom>
            <a:solidFill>
              <a:srgbClr val="527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1983753" y="4827575"/>
              <a:ext cx="2305685" cy="635"/>
            </a:xfrm>
            <a:custGeom>
              <a:rect b="b" l="l" r="r" t="t"/>
              <a:pathLst>
                <a:path extrusionOk="0" h="635" w="2305684">
                  <a:moveTo>
                    <a:pt x="0" y="0"/>
                  </a:moveTo>
                  <a:lnTo>
                    <a:pt x="2305241" y="65"/>
                  </a:lnTo>
                </a:path>
              </a:pathLst>
            </a:custGeom>
            <a:noFill/>
            <a:ln cap="flat" cmpd="sng" w="9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4098742" y="4684760"/>
              <a:ext cx="190500" cy="285750"/>
            </a:xfrm>
            <a:custGeom>
              <a:rect b="b" l="l" r="r" t="t"/>
              <a:pathLst>
                <a:path extrusionOk="0" h="285750" w="190500">
                  <a:moveTo>
                    <a:pt x="8" y="0"/>
                  </a:moveTo>
                  <a:lnTo>
                    <a:pt x="190251" y="142880"/>
                  </a:lnTo>
                  <a:lnTo>
                    <a:pt x="0" y="285749"/>
                  </a:lnTo>
                </a:path>
              </a:pathLst>
            </a:custGeom>
            <a:noFill/>
            <a:ln cap="flat" cmpd="sng" w="95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337" name="Google Shape;337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832246" y="3838404"/>
              <a:ext cx="1866899" cy="18668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34"/>
          <p:cNvSpPr txBox="1"/>
          <p:nvPr/>
        </p:nvSpPr>
        <p:spPr>
          <a:xfrm>
            <a:off x="2006200" y="2101400"/>
            <a:ext cx="9177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Arial"/>
                <a:ea typeface="Arial"/>
                <a:cs typeface="Arial"/>
                <a:sym typeface="Arial"/>
              </a:rPr>
              <a:t>시간 단축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6053725" y="2101400"/>
            <a:ext cx="11391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Arial"/>
                <a:ea typeface="Arial"/>
                <a:cs typeface="Arial"/>
                <a:sym typeface="Arial"/>
              </a:rPr>
              <a:t>수확량 증가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1967081" y="2338708"/>
            <a:ext cx="1019175" cy="142875"/>
            <a:chOff x="3934161" y="4677415"/>
            <a:chExt cx="2038350" cy="285750"/>
          </a:xfrm>
        </p:grpSpPr>
        <p:sp>
          <p:nvSpPr>
            <p:cNvPr id="341" name="Google Shape;341;p34"/>
            <p:cNvSpPr/>
            <p:nvPr/>
          </p:nvSpPr>
          <p:spPr>
            <a:xfrm>
              <a:off x="3934161" y="4819530"/>
              <a:ext cx="2038350" cy="8255"/>
            </a:xfrm>
            <a:custGeom>
              <a:rect b="b" l="l" r="r" t="t"/>
              <a:pathLst>
                <a:path extrusionOk="0" h="8254" w="2038350">
                  <a:moveTo>
                    <a:pt x="2038316" y="8112"/>
                  </a:moveTo>
                  <a:lnTo>
                    <a:pt x="0" y="0"/>
                  </a:lnTo>
                </a:path>
              </a:pathLst>
            </a:custGeom>
            <a:noFill/>
            <a:ln cap="flat" cmpd="sng" w="9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3934161" y="4677415"/>
              <a:ext cx="191770" cy="285750"/>
            </a:xfrm>
            <a:custGeom>
              <a:rect b="b" l="l" r="r" t="t"/>
              <a:pathLst>
                <a:path extrusionOk="0" h="285750" w="191770">
                  <a:moveTo>
                    <a:pt x="190174" y="285747"/>
                  </a:moveTo>
                  <a:lnTo>
                    <a:pt x="0" y="142114"/>
                  </a:lnTo>
                  <a:lnTo>
                    <a:pt x="191312" y="0"/>
                  </a:lnTo>
                </a:path>
              </a:pathLst>
            </a:custGeom>
            <a:noFill/>
            <a:ln cap="flat" cmpd="sng" w="95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343" name="Google Shape;343;p34"/>
          <p:cNvSpPr txBox="1"/>
          <p:nvPr/>
        </p:nvSpPr>
        <p:spPr>
          <a:xfrm>
            <a:off x="399631" y="3784101"/>
            <a:ext cx="18507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ctr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500">
                <a:latin typeface="Arial"/>
                <a:ea typeface="Arial"/>
                <a:cs typeface="Arial"/>
                <a:sym typeface="Arial"/>
              </a:rPr>
              <a:t>검사 의뢰 시간의 절  약을 통하여 빠르게  병해에 대처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34"/>
          <p:cNvGrpSpPr/>
          <p:nvPr/>
        </p:nvGrpSpPr>
        <p:grpSpPr>
          <a:xfrm>
            <a:off x="1289945" y="3041209"/>
            <a:ext cx="71438" cy="821690"/>
            <a:chOff x="2579890" y="6082417"/>
            <a:chExt cx="142875" cy="1643380"/>
          </a:xfrm>
        </p:grpSpPr>
        <p:sp>
          <p:nvSpPr>
            <p:cNvPr id="345" name="Google Shape;345;p34"/>
            <p:cNvSpPr/>
            <p:nvPr/>
          </p:nvSpPr>
          <p:spPr>
            <a:xfrm>
              <a:off x="2649904" y="6082417"/>
              <a:ext cx="1905" cy="1643380"/>
            </a:xfrm>
            <a:custGeom>
              <a:rect b="b" l="l" r="r" t="t"/>
              <a:pathLst>
                <a:path extrusionOk="0" h="1643379" w="1905">
                  <a:moveTo>
                    <a:pt x="0" y="1643203"/>
                  </a:moveTo>
                  <a:lnTo>
                    <a:pt x="1511" y="0"/>
                  </a:lnTo>
                </a:path>
              </a:pathLst>
            </a:custGeom>
            <a:noFill/>
            <a:ln cap="flat" cmpd="sng" w="47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2579890" y="6082417"/>
              <a:ext cx="142875" cy="95250"/>
            </a:xfrm>
            <a:custGeom>
              <a:rect b="b" l="l" r="r" t="t"/>
              <a:pathLst>
                <a:path extrusionOk="0" h="95250" w="142875">
                  <a:moveTo>
                    <a:pt x="0" y="95090"/>
                  </a:moveTo>
                  <a:lnTo>
                    <a:pt x="71524" y="0"/>
                  </a:lnTo>
                  <a:lnTo>
                    <a:pt x="142874" y="95222"/>
                  </a:lnTo>
                </a:path>
              </a:pathLst>
            </a:custGeom>
            <a:noFill/>
            <a:ln cap="flat" cmpd="sng" w="47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347" name="Google Shape;347;p34"/>
          <p:cNvGrpSpPr/>
          <p:nvPr/>
        </p:nvGrpSpPr>
        <p:grpSpPr>
          <a:xfrm>
            <a:off x="7880658" y="3193315"/>
            <a:ext cx="71438" cy="669290"/>
            <a:chOff x="15761315" y="6386630"/>
            <a:chExt cx="142875" cy="1338580"/>
          </a:xfrm>
        </p:grpSpPr>
        <p:sp>
          <p:nvSpPr>
            <p:cNvPr id="348" name="Google Shape;348;p34"/>
            <p:cNvSpPr/>
            <p:nvPr/>
          </p:nvSpPr>
          <p:spPr>
            <a:xfrm>
              <a:off x="15832752" y="6386630"/>
              <a:ext cx="0" cy="1338580"/>
            </a:xfrm>
            <a:custGeom>
              <a:rect b="b" l="l" r="r" t="t"/>
              <a:pathLst>
                <a:path extrusionOk="0" h="1338579" w="120000">
                  <a:moveTo>
                    <a:pt x="0" y="1338432"/>
                  </a:moveTo>
                  <a:lnTo>
                    <a:pt x="0" y="0"/>
                  </a:lnTo>
                </a:path>
              </a:pathLst>
            </a:custGeom>
            <a:noFill/>
            <a:ln cap="flat" cmpd="sng" w="47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5761315" y="6386630"/>
              <a:ext cx="142875" cy="95250"/>
            </a:xfrm>
            <a:custGeom>
              <a:rect b="b" l="l" r="r" t="t"/>
              <a:pathLst>
                <a:path extrusionOk="0" h="95250" w="142875">
                  <a:moveTo>
                    <a:pt x="0" y="95114"/>
                  </a:moveTo>
                  <a:lnTo>
                    <a:pt x="71437" y="0"/>
                  </a:lnTo>
                  <a:lnTo>
                    <a:pt x="142874" y="95114"/>
                  </a:lnTo>
                </a:path>
              </a:pathLst>
            </a:custGeom>
            <a:noFill/>
            <a:ln cap="flat" cmpd="sng" w="47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pic>
        <p:nvPicPr>
          <p:cNvPr id="350" name="Google Shape;35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4367" y="3193652"/>
            <a:ext cx="1223547" cy="192524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/>
          <p:nvPr>
            <p:ph type="title"/>
          </p:nvPr>
        </p:nvSpPr>
        <p:spPr>
          <a:xfrm>
            <a:off x="508000" y="271100"/>
            <a:ext cx="1850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기대가치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6989430" y="3783826"/>
            <a:ext cx="1786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12700" lvl="0" marL="12700" marR="0" rtl="0" algn="ctr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500">
                <a:latin typeface="Arial"/>
                <a:ea typeface="Arial"/>
                <a:cs typeface="Arial"/>
                <a:sym typeface="Arial"/>
              </a:rPr>
              <a:t>대규모로 발생하는  병들의 빠른 대처를  통하여 수확량 보호  및 증가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508000" y="272800"/>
            <a:ext cx="1683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활용방안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85" y="1146222"/>
            <a:ext cx="55291" cy="5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505" y="3772400"/>
            <a:ext cx="2999407" cy="132866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5"/>
          <p:cNvSpPr txBox="1"/>
          <p:nvPr>
            <p:ph idx="1" type="body"/>
          </p:nvPr>
        </p:nvSpPr>
        <p:spPr>
          <a:xfrm>
            <a:off x="818800" y="1016675"/>
            <a:ext cx="7923000" cy="3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5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차후에 딸기 뿐만 아니라 다른 시설작물 or 노지작물들로 범위를 넓혀 시스템을 구축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식물병에 관하여 궁금증을 가지고 있거나 도움이 필요한 사람들에게 교육적인 목적으로 사용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스마트팜 모델과 결합하여 병해를 판별하고 방제를 자동으로 해주는 기능이 추가된 모델을 개발</a:t>
            </a:r>
            <a:endParaRPr/>
          </a:p>
          <a:p>
            <a:pPr indent="0" lvl="0" marL="0" marR="0" rtl="0" algn="l">
              <a:lnSpc>
                <a:spcPct val="11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병해 데이터를 활용하는 유관기관과 협약을 통해 솔루션 제공</a:t>
            </a:r>
            <a:endParaRPr/>
          </a:p>
        </p:txBody>
      </p:sp>
      <p:pic>
        <p:nvPicPr>
          <p:cNvPr id="361" name="Google Shape;36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085" y="1989417"/>
            <a:ext cx="55291" cy="5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085" y="3074787"/>
            <a:ext cx="55291" cy="5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075" y="4221850"/>
            <a:ext cx="55300" cy="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/>
          <p:nvPr/>
        </p:nvSpPr>
        <p:spPr>
          <a:xfrm>
            <a:off x="3196361" y="151396"/>
            <a:ext cx="1032510" cy="734378"/>
          </a:xfrm>
          <a:custGeom>
            <a:rect b="b" l="l" r="r" t="t"/>
            <a:pathLst>
              <a:path extrusionOk="0" h="1468755" w="2065020">
                <a:moveTo>
                  <a:pt x="2064943" y="785355"/>
                </a:moveTo>
                <a:lnTo>
                  <a:pt x="2060676" y="734225"/>
                </a:lnTo>
                <a:lnTo>
                  <a:pt x="2050656" y="697433"/>
                </a:lnTo>
                <a:lnTo>
                  <a:pt x="2029929" y="650062"/>
                </a:lnTo>
                <a:lnTo>
                  <a:pt x="2004822" y="616724"/>
                </a:lnTo>
                <a:lnTo>
                  <a:pt x="1973173" y="584873"/>
                </a:lnTo>
                <a:lnTo>
                  <a:pt x="1935670" y="554355"/>
                </a:lnTo>
                <a:lnTo>
                  <a:pt x="1901685" y="536079"/>
                </a:lnTo>
                <a:lnTo>
                  <a:pt x="1864563" y="518502"/>
                </a:lnTo>
                <a:lnTo>
                  <a:pt x="1789264" y="509663"/>
                </a:lnTo>
                <a:lnTo>
                  <a:pt x="1768106" y="501472"/>
                </a:lnTo>
                <a:lnTo>
                  <a:pt x="1762607" y="502742"/>
                </a:lnTo>
                <a:lnTo>
                  <a:pt x="1762607" y="518731"/>
                </a:lnTo>
                <a:lnTo>
                  <a:pt x="1756994" y="518439"/>
                </a:lnTo>
                <a:lnTo>
                  <a:pt x="1747088" y="519303"/>
                </a:lnTo>
                <a:lnTo>
                  <a:pt x="1759750" y="516407"/>
                </a:lnTo>
                <a:lnTo>
                  <a:pt x="1762607" y="518731"/>
                </a:lnTo>
                <a:lnTo>
                  <a:pt x="1762607" y="502742"/>
                </a:lnTo>
                <a:lnTo>
                  <a:pt x="1682064" y="521157"/>
                </a:lnTo>
                <a:lnTo>
                  <a:pt x="1730819" y="509993"/>
                </a:lnTo>
                <a:lnTo>
                  <a:pt x="1709115" y="501929"/>
                </a:lnTo>
                <a:lnTo>
                  <a:pt x="1664093" y="499198"/>
                </a:lnTo>
                <a:lnTo>
                  <a:pt x="1641525" y="465277"/>
                </a:lnTo>
                <a:lnTo>
                  <a:pt x="1640459" y="465518"/>
                </a:lnTo>
                <a:lnTo>
                  <a:pt x="1633131" y="441134"/>
                </a:lnTo>
                <a:lnTo>
                  <a:pt x="1629168" y="429018"/>
                </a:lnTo>
                <a:lnTo>
                  <a:pt x="1625028" y="416928"/>
                </a:lnTo>
                <a:lnTo>
                  <a:pt x="1623491" y="417283"/>
                </a:lnTo>
                <a:lnTo>
                  <a:pt x="1614436" y="393293"/>
                </a:lnTo>
                <a:lnTo>
                  <a:pt x="1604606" y="369493"/>
                </a:lnTo>
                <a:lnTo>
                  <a:pt x="1596758" y="358254"/>
                </a:lnTo>
                <a:lnTo>
                  <a:pt x="1585188" y="334848"/>
                </a:lnTo>
                <a:lnTo>
                  <a:pt x="1564259" y="300545"/>
                </a:lnTo>
                <a:lnTo>
                  <a:pt x="1543202" y="279311"/>
                </a:lnTo>
                <a:lnTo>
                  <a:pt x="1516075" y="246430"/>
                </a:lnTo>
                <a:lnTo>
                  <a:pt x="1488249" y="226733"/>
                </a:lnTo>
                <a:lnTo>
                  <a:pt x="1443469" y="197878"/>
                </a:lnTo>
                <a:lnTo>
                  <a:pt x="1398828" y="183642"/>
                </a:lnTo>
                <a:lnTo>
                  <a:pt x="1398828" y="197535"/>
                </a:lnTo>
                <a:lnTo>
                  <a:pt x="1392008" y="194983"/>
                </a:lnTo>
                <a:lnTo>
                  <a:pt x="1395844" y="195745"/>
                </a:lnTo>
                <a:lnTo>
                  <a:pt x="1398828" y="197535"/>
                </a:lnTo>
                <a:lnTo>
                  <a:pt x="1398828" y="183642"/>
                </a:lnTo>
                <a:lnTo>
                  <a:pt x="1395920" y="182702"/>
                </a:lnTo>
                <a:lnTo>
                  <a:pt x="1344142" y="168478"/>
                </a:lnTo>
                <a:lnTo>
                  <a:pt x="1331480" y="168198"/>
                </a:lnTo>
                <a:lnTo>
                  <a:pt x="1331480" y="183349"/>
                </a:lnTo>
                <a:lnTo>
                  <a:pt x="1297381" y="182067"/>
                </a:lnTo>
                <a:lnTo>
                  <a:pt x="1258836" y="187985"/>
                </a:lnTo>
                <a:lnTo>
                  <a:pt x="1301597" y="178206"/>
                </a:lnTo>
                <a:lnTo>
                  <a:pt x="1331480" y="183349"/>
                </a:lnTo>
                <a:lnTo>
                  <a:pt x="1331480" y="168198"/>
                </a:lnTo>
                <a:lnTo>
                  <a:pt x="1292313" y="167297"/>
                </a:lnTo>
                <a:lnTo>
                  <a:pt x="1251750" y="176580"/>
                </a:lnTo>
                <a:lnTo>
                  <a:pt x="1251750" y="189598"/>
                </a:lnTo>
                <a:lnTo>
                  <a:pt x="1221282" y="201282"/>
                </a:lnTo>
                <a:lnTo>
                  <a:pt x="1225499" y="195605"/>
                </a:lnTo>
                <a:lnTo>
                  <a:pt x="1251750" y="189598"/>
                </a:lnTo>
                <a:lnTo>
                  <a:pt x="1251750" y="176580"/>
                </a:lnTo>
                <a:lnTo>
                  <a:pt x="1212342" y="185585"/>
                </a:lnTo>
                <a:lnTo>
                  <a:pt x="1200797" y="201244"/>
                </a:lnTo>
                <a:lnTo>
                  <a:pt x="1216202" y="197726"/>
                </a:lnTo>
                <a:lnTo>
                  <a:pt x="1186726" y="204470"/>
                </a:lnTo>
                <a:lnTo>
                  <a:pt x="1173302" y="220560"/>
                </a:lnTo>
                <a:lnTo>
                  <a:pt x="1157808" y="224104"/>
                </a:lnTo>
                <a:lnTo>
                  <a:pt x="1145616" y="239915"/>
                </a:lnTo>
                <a:lnTo>
                  <a:pt x="1133614" y="255689"/>
                </a:lnTo>
                <a:lnTo>
                  <a:pt x="1120876" y="271627"/>
                </a:lnTo>
                <a:lnTo>
                  <a:pt x="1104531" y="275361"/>
                </a:lnTo>
                <a:lnTo>
                  <a:pt x="1093266" y="288112"/>
                </a:lnTo>
                <a:lnTo>
                  <a:pt x="1093266" y="303999"/>
                </a:lnTo>
                <a:lnTo>
                  <a:pt x="1087158" y="307632"/>
                </a:lnTo>
                <a:lnTo>
                  <a:pt x="1050785" y="313715"/>
                </a:lnTo>
                <a:lnTo>
                  <a:pt x="1093266" y="303999"/>
                </a:lnTo>
                <a:lnTo>
                  <a:pt x="1093266" y="288112"/>
                </a:lnTo>
                <a:lnTo>
                  <a:pt x="1090091" y="291693"/>
                </a:lnTo>
                <a:lnTo>
                  <a:pt x="1049832" y="300901"/>
                </a:lnTo>
                <a:lnTo>
                  <a:pt x="1049832" y="313880"/>
                </a:lnTo>
                <a:lnTo>
                  <a:pt x="1042771" y="315048"/>
                </a:lnTo>
                <a:lnTo>
                  <a:pt x="1021791" y="309270"/>
                </a:lnTo>
                <a:lnTo>
                  <a:pt x="1049832" y="313880"/>
                </a:lnTo>
                <a:lnTo>
                  <a:pt x="1049832" y="300901"/>
                </a:lnTo>
                <a:lnTo>
                  <a:pt x="1042009" y="302679"/>
                </a:lnTo>
                <a:lnTo>
                  <a:pt x="1025271" y="293484"/>
                </a:lnTo>
                <a:lnTo>
                  <a:pt x="1012266" y="296456"/>
                </a:lnTo>
                <a:lnTo>
                  <a:pt x="971257" y="266750"/>
                </a:lnTo>
                <a:lnTo>
                  <a:pt x="939203" y="234988"/>
                </a:lnTo>
                <a:lnTo>
                  <a:pt x="913485" y="201790"/>
                </a:lnTo>
                <a:lnTo>
                  <a:pt x="891489" y="167728"/>
                </a:lnTo>
                <a:lnTo>
                  <a:pt x="867740" y="121056"/>
                </a:lnTo>
                <a:lnTo>
                  <a:pt x="845299" y="87096"/>
                </a:lnTo>
                <a:lnTo>
                  <a:pt x="826287" y="65392"/>
                </a:lnTo>
                <a:lnTo>
                  <a:pt x="800912" y="32105"/>
                </a:lnTo>
                <a:lnTo>
                  <a:pt x="774179" y="12166"/>
                </a:lnTo>
                <a:lnTo>
                  <a:pt x="745426" y="5715"/>
                </a:lnTo>
                <a:lnTo>
                  <a:pt x="733628" y="3619"/>
                </a:lnTo>
                <a:lnTo>
                  <a:pt x="733628" y="18732"/>
                </a:lnTo>
                <a:lnTo>
                  <a:pt x="706843" y="14541"/>
                </a:lnTo>
                <a:lnTo>
                  <a:pt x="716635" y="12306"/>
                </a:lnTo>
                <a:lnTo>
                  <a:pt x="733628" y="18732"/>
                </a:lnTo>
                <a:lnTo>
                  <a:pt x="733628" y="3619"/>
                </a:lnTo>
                <a:lnTo>
                  <a:pt x="713409" y="0"/>
                </a:lnTo>
                <a:lnTo>
                  <a:pt x="641642" y="16408"/>
                </a:lnTo>
                <a:lnTo>
                  <a:pt x="641642" y="29438"/>
                </a:lnTo>
                <a:lnTo>
                  <a:pt x="623316" y="37604"/>
                </a:lnTo>
                <a:lnTo>
                  <a:pt x="634669" y="31026"/>
                </a:lnTo>
                <a:lnTo>
                  <a:pt x="641642" y="29438"/>
                </a:lnTo>
                <a:lnTo>
                  <a:pt x="641642" y="16408"/>
                </a:lnTo>
                <a:lnTo>
                  <a:pt x="621703" y="20967"/>
                </a:lnTo>
                <a:lnTo>
                  <a:pt x="621703" y="38544"/>
                </a:lnTo>
                <a:lnTo>
                  <a:pt x="586981" y="64452"/>
                </a:lnTo>
                <a:lnTo>
                  <a:pt x="565708" y="88125"/>
                </a:lnTo>
                <a:lnTo>
                  <a:pt x="566953" y="85585"/>
                </a:lnTo>
                <a:lnTo>
                  <a:pt x="597509" y="52552"/>
                </a:lnTo>
                <a:lnTo>
                  <a:pt x="621703" y="38544"/>
                </a:lnTo>
                <a:lnTo>
                  <a:pt x="621703" y="20967"/>
                </a:lnTo>
                <a:lnTo>
                  <a:pt x="564743" y="60045"/>
                </a:lnTo>
                <a:lnTo>
                  <a:pt x="526211" y="120954"/>
                </a:lnTo>
                <a:lnTo>
                  <a:pt x="512660" y="163144"/>
                </a:lnTo>
                <a:lnTo>
                  <a:pt x="500075" y="192074"/>
                </a:lnTo>
                <a:lnTo>
                  <a:pt x="493407" y="232676"/>
                </a:lnTo>
                <a:lnTo>
                  <a:pt x="489153" y="272732"/>
                </a:lnTo>
                <a:lnTo>
                  <a:pt x="486156" y="325526"/>
                </a:lnTo>
                <a:lnTo>
                  <a:pt x="483908" y="378155"/>
                </a:lnTo>
                <a:lnTo>
                  <a:pt x="480644" y="431012"/>
                </a:lnTo>
                <a:lnTo>
                  <a:pt x="471728" y="472135"/>
                </a:lnTo>
                <a:lnTo>
                  <a:pt x="461060" y="526681"/>
                </a:lnTo>
                <a:lnTo>
                  <a:pt x="441172" y="570306"/>
                </a:lnTo>
                <a:lnTo>
                  <a:pt x="422694" y="600595"/>
                </a:lnTo>
                <a:lnTo>
                  <a:pt x="413943" y="613117"/>
                </a:lnTo>
                <a:lnTo>
                  <a:pt x="413943" y="635406"/>
                </a:lnTo>
                <a:lnTo>
                  <a:pt x="412076" y="637882"/>
                </a:lnTo>
                <a:lnTo>
                  <a:pt x="396633" y="651154"/>
                </a:lnTo>
                <a:lnTo>
                  <a:pt x="401878" y="644436"/>
                </a:lnTo>
                <a:lnTo>
                  <a:pt x="413943" y="635406"/>
                </a:lnTo>
                <a:lnTo>
                  <a:pt x="413943" y="613117"/>
                </a:lnTo>
                <a:lnTo>
                  <a:pt x="373735" y="650862"/>
                </a:lnTo>
                <a:lnTo>
                  <a:pt x="312559" y="690905"/>
                </a:lnTo>
                <a:lnTo>
                  <a:pt x="307174" y="692137"/>
                </a:lnTo>
                <a:lnTo>
                  <a:pt x="307174" y="705167"/>
                </a:lnTo>
                <a:lnTo>
                  <a:pt x="298729" y="709041"/>
                </a:lnTo>
                <a:lnTo>
                  <a:pt x="273608" y="718667"/>
                </a:lnTo>
                <a:lnTo>
                  <a:pt x="292379" y="708558"/>
                </a:lnTo>
                <a:lnTo>
                  <a:pt x="307174" y="705167"/>
                </a:lnTo>
                <a:lnTo>
                  <a:pt x="307174" y="692137"/>
                </a:lnTo>
                <a:lnTo>
                  <a:pt x="277850" y="698842"/>
                </a:lnTo>
                <a:lnTo>
                  <a:pt x="245732" y="719213"/>
                </a:lnTo>
                <a:lnTo>
                  <a:pt x="222707" y="724484"/>
                </a:lnTo>
                <a:lnTo>
                  <a:pt x="222707" y="737501"/>
                </a:lnTo>
                <a:lnTo>
                  <a:pt x="212242" y="741299"/>
                </a:lnTo>
                <a:lnTo>
                  <a:pt x="188531" y="750671"/>
                </a:lnTo>
                <a:lnTo>
                  <a:pt x="205486" y="741438"/>
                </a:lnTo>
                <a:lnTo>
                  <a:pt x="222707" y="737501"/>
                </a:lnTo>
                <a:lnTo>
                  <a:pt x="222707" y="724484"/>
                </a:lnTo>
                <a:lnTo>
                  <a:pt x="177279" y="734860"/>
                </a:lnTo>
                <a:lnTo>
                  <a:pt x="116928" y="774712"/>
                </a:lnTo>
                <a:lnTo>
                  <a:pt x="62318" y="813244"/>
                </a:lnTo>
                <a:lnTo>
                  <a:pt x="22669" y="861390"/>
                </a:lnTo>
                <a:lnTo>
                  <a:pt x="0" y="944740"/>
                </a:lnTo>
                <a:lnTo>
                  <a:pt x="673" y="996696"/>
                </a:lnTo>
                <a:lnTo>
                  <a:pt x="11176" y="1046403"/>
                </a:lnTo>
                <a:lnTo>
                  <a:pt x="31076" y="1093965"/>
                </a:lnTo>
                <a:lnTo>
                  <a:pt x="59969" y="1139469"/>
                </a:lnTo>
                <a:lnTo>
                  <a:pt x="92100" y="1171206"/>
                </a:lnTo>
                <a:lnTo>
                  <a:pt x="129768" y="1201686"/>
                </a:lnTo>
                <a:lnTo>
                  <a:pt x="172059" y="1231099"/>
                </a:lnTo>
                <a:lnTo>
                  <a:pt x="215226" y="1247279"/>
                </a:lnTo>
                <a:lnTo>
                  <a:pt x="221818" y="1249514"/>
                </a:lnTo>
                <a:lnTo>
                  <a:pt x="229323" y="1252880"/>
                </a:lnTo>
                <a:lnTo>
                  <a:pt x="280530" y="1269085"/>
                </a:lnTo>
                <a:lnTo>
                  <a:pt x="281698" y="1269326"/>
                </a:lnTo>
                <a:lnTo>
                  <a:pt x="309016" y="1277962"/>
                </a:lnTo>
                <a:lnTo>
                  <a:pt x="331000" y="1285963"/>
                </a:lnTo>
                <a:lnTo>
                  <a:pt x="348818" y="1281899"/>
                </a:lnTo>
                <a:lnTo>
                  <a:pt x="353187" y="1282471"/>
                </a:lnTo>
                <a:lnTo>
                  <a:pt x="372960" y="1289392"/>
                </a:lnTo>
                <a:lnTo>
                  <a:pt x="389039" y="1285722"/>
                </a:lnTo>
                <a:lnTo>
                  <a:pt x="396113" y="1286167"/>
                </a:lnTo>
                <a:lnTo>
                  <a:pt x="413791" y="1293088"/>
                </a:lnTo>
                <a:lnTo>
                  <a:pt x="431685" y="1288999"/>
                </a:lnTo>
                <a:lnTo>
                  <a:pt x="451929" y="1297393"/>
                </a:lnTo>
                <a:lnTo>
                  <a:pt x="467791" y="1293774"/>
                </a:lnTo>
                <a:lnTo>
                  <a:pt x="471716" y="1295336"/>
                </a:lnTo>
                <a:lnTo>
                  <a:pt x="484809" y="1302905"/>
                </a:lnTo>
                <a:lnTo>
                  <a:pt x="525868" y="1332598"/>
                </a:lnTo>
                <a:lnTo>
                  <a:pt x="551154" y="1365910"/>
                </a:lnTo>
                <a:lnTo>
                  <a:pt x="561682" y="1376527"/>
                </a:lnTo>
                <a:lnTo>
                  <a:pt x="609358" y="1417739"/>
                </a:lnTo>
                <a:lnTo>
                  <a:pt x="651497" y="1447190"/>
                </a:lnTo>
                <a:lnTo>
                  <a:pt x="695629" y="1463154"/>
                </a:lnTo>
                <a:lnTo>
                  <a:pt x="740473" y="1465935"/>
                </a:lnTo>
                <a:lnTo>
                  <a:pt x="787539" y="1468196"/>
                </a:lnTo>
                <a:lnTo>
                  <a:pt x="832713" y="1457871"/>
                </a:lnTo>
                <a:lnTo>
                  <a:pt x="851636" y="1445679"/>
                </a:lnTo>
                <a:lnTo>
                  <a:pt x="875588" y="1436433"/>
                </a:lnTo>
                <a:lnTo>
                  <a:pt x="879068" y="1434261"/>
                </a:lnTo>
                <a:lnTo>
                  <a:pt x="896518" y="1430261"/>
                </a:lnTo>
                <a:lnTo>
                  <a:pt x="924941" y="1410741"/>
                </a:lnTo>
                <a:lnTo>
                  <a:pt x="944651" y="1385417"/>
                </a:lnTo>
                <a:lnTo>
                  <a:pt x="949261" y="1381340"/>
                </a:lnTo>
                <a:lnTo>
                  <a:pt x="957148" y="1373898"/>
                </a:lnTo>
                <a:lnTo>
                  <a:pt x="978204" y="1359484"/>
                </a:lnTo>
                <a:lnTo>
                  <a:pt x="993292" y="1341628"/>
                </a:lnTo>
                <a:lnTo>
                  <a:pt x="1015174" y="1324965"/>
                </a:lnTo>
                <a:lnTo>
                  <a:pt x="1106322" y="1304137"/>
                </a:lnTo>
                <a:lnTo>
                  <a:pt x="1107516" y="1304099"/>
                </a:lnTo>
                <a:lnTo>
                  <a:pt x="1144981" y="1313815"/>
                </a:lnTo>
                <a:lnTo>
                  <a:pt x="1170647" y="1328521"/>
                </a:lnTo>
                <a:lnTo>
                  <a:pt x="1199540" y="1334935"/>
                </a:lnTo>
                <a:lnTo>
                  <a:pt x="1233512" y="1353223"/>
                </a:lnTo>
                <a:lnTo>
                  <a:pt x="1266075" y="1358811"/>
                </a:lnTo>
                <a:lnTo>
                  <a:pt x="1288186" y="1353769"/>
                </a:lnTo>
                <a:lnTo>
                  <a:pt x="1297381" y="1354772"/>
                </a:lnTo>
                <a:lnTo>
                  <a:pt x="1306017" y="1352804"/>
                </a:lnTo>
                <a:lnTo>
                  <a:pt x="1333385" y="1356448"/>
                </a:lnTo>
                <a:lnTo>
                  <a:pt x="1378483" y="1333119"/>
                </a:lnTo>
                <a:lnTo>
                  <a:pt x="1396974" y="1315859"/>
                </a:lnTo>
                <a:lnTo>
                  <a:pt x="1415478" y="1298600"/>
                </a:lnTo>
                <a:lnTo>
                  <a:pt x="1448269" y="1265047"/>
                </a:lnTo>
                <a:lnTo>
                  <a:pt x="1475143" y="1219822"/>
                </a:lnTo>
                <a:lnTo>
                  <a:pt x="1500009" y="1175054"/>
                </a:lnTo>
                <a:lnTo>
                  <a:pt x="1523974" y="1130490"/>
                </a:lnTo>
                <a:lnTo>
                  <a:pt x="1543735" y="1099921"/>
                </a:lnTo>
                <a:lnTo>
                  <a:pt x="1565821" y="1068819"/>
                </a:lnTo>
                <a:lnTo>
                  <a:pt x="1623695" y="1029538"/>
                </a:lnTo>
                <a:lnTo>
                  <a:pt x="1658480" y="1008595"/>
                </a:lnTo>
                <a:lnTo>
                  <a:pt x="1703336" y="1002385"/>
                </a:lnTo>
                <a:lnTo>
                  <a:pt x="1737372" y="1004544"/>
                </a:lnTo>
                <a:lnTo>
                  <a:pt x="1850542" y="1016762"/>
                </a:lnTo>
                <a:lnTo>
                  <a:pt x="1923719" y="1000036"/>
                </a:lnTo>
                <a:lnTo>
                  <a:pt x="1979955" y="961123"/>
                </a:lnTo>
                <a:lnTo>
                  <a:pt x="2024811" y="911783"/>
                </a:lnTo>
                <a:lnTo>
                  <a:pt x="2053805" y="853046"/>
                </a:lnTo>
                <a:lnTo>
                  <a:pt x="2062797" y="824928"/>
                </a:lnTo>
                <a:lnTo>
                  <a:pt x="2064943" y="785355"/>
                </a:lnTo>
                <a:close/>
              </a:path>
            </a:pathLst>
          </a:custGeom>
          <a:solidFill>
            <a:srgbClr val="FFE3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365" name="Google Shape;365;p35"/>
          <p:cNvGrpSpPr/>
          <p:nvPr/>
        </p:nvGrpSpPr>
        <p:grpSpPr>
          <a:xfrm>
            <a:off x="7741850" y="185945"/>
            <a:ext cx="890588" cy="659765"/>
            <a:chOff x="15483699" y="371890"/>
            <a:chExt cx="1781175" cy="1319530"/>
          </a:xfrm>
        </p:grpSpPr>
        <p:sp>
          <p:nvSpPr>
            <p:cNvPr id="366" name="Google Shape;366;p35"/>
            <p:cNvSpPr/>
            <p:nvPr/>
          </p:nvSpPr>
          <p:spPr>
            <a:xfrm>
              <a:off x="15491678" y="384016"/>
              <a:ext cx="1763395" cy="1300480"/>
            </a:xfrm>
            <a:custGeom>
              <a:rect b="b" l="l" r="r" t="t"/>
              <a:pathLst>
                <a:path extrusionOk="0" h="1300480" w="1763394">
                  <a:moveTo>
                    <a:pt x="992302" y="1300240"/>
                  </a:moveTo>
                  <a:lnTo>
                    <a:pt x="949392" y="1294141"/>
                  </a:lnTo>
                  <a:lnTo>
                    <a:pt x="911416" y="1274552"/>
                  </a:lnTo>
                  <a:lnTo>
                    <a:pt x="877391" y="1247000"/>
                  </a:lnTo>
                  <a:lnTo>
                    <a:pt x="844461" y="1217726"/>
                  </a:lnTo>
                  <a:lnTo>
                    <a:pt x="809766" y="1192972"/>
                  </a:lnTo>
                  <a:lnTo>
                    <a:pt x="770449" y="1178979"/>
                  </a:lnTo>
                  <a:lnTo>
                    <a:pt x="731544" y="1179931"/>
                  </a:lnTo>
                  <a:lnTo>
                    <a:pt x="693554" y="1191068"/>
                  </a:lnTo>
                  <a:lnTo>
                    <a:pt x="655873" y="1206632"/>
                  </a:lnTo>
                  <a:lnTo>
                    <a:pt x="617891" y="1220864"/>
                  </a:lnTo>
                  <a:lnTo>
                    <a:pt x="571514" y="1229217"/>
                  </a:lnTo>
                  <a:lnTo>
                    <a:pt x="524452" y="1227180"/>
                  </a:lnTo>
                  <a:lnTo>
                    <a:pt x="478683" y="1215478"/>
                  </a:lnTo>
                  <a:lnTo>
                    <a:pt x="436184" y="1194837"/>
                  </a:lnTo>
                  <a:lnTo>
                    <a:pt x="398933" y="1165984"/>
                  </a:lnTo>
                  <a:lnTo>
                    <a:pt x="368907" y="1129644"/>
                  </a:lnTo>
                  <a:lnTo>
                    <a:pt x="345971" y="1081028"/>
                  </a:lnTo>
                  <a:lnTo>
                    <a:pt x="341145" y="1063735"/>
                  </a:lnTo>
                  <a:lnTo>
                    <a:pt x="329622" y="1032002"/>
                  </a:lnTo>
                  <a:lnTo>
                    <a:pt x="311286" y="1004323"/>
                  </a:lnTo>
                  <a:lnTo>
                    <a:pt x="286958" y="981795"/>
                  </a:lnTo>
                  <a:lnTo>
                    <a:pt x="257462" y="965517"/>
                  </a:lnTo>
                  <a:lnTo>
                    <a:pt x="238388" y="957522"/>
                  </a:lnTo>
                  <a:lnTo>
                    <a:pt x="219583" y="948938"/>
                  </a:lnTo>
                  <a:lnTo>
                    <a:pt x="182891" y="929826"/>
                  </a:lnTo>
                  <a:lnTo>
                    <a:pt x="143278" y="904589"/>
                  </a:lnTo>
                  <a:lnTo>
                    <a:pt x="106425" y="875226"/>
                  </a:lnTo>
                  <a:lnTo>
                    <a:pt x="73354" y="841954"/>
                  </a:lnTo>
                  <a:lnTo>
                    <a:pt x="45088" y="804987"/>
                  </a:lnTo>
                  <a:lnTo>
                    <a:pt x="22650" y="764541"/>
                  </a:lnTo>
                  <a:lnTo>
                    <a:pt x="7063" y="720832"/>
                  </a:lnTo>
                  <a:lnTo>
                    <a:pt x="0" y="674459"/>
                  </a:lnTo>
                  <a:lnTo>
                    <a:pt x="2275" y="627389"/>
                  </a:lnTo>
                  <a:lnTo>
                    <a:pt x="13630" y="581883"/>
                  </a:lnTo>
                  <a:lnTo>
                    <a:pt x="33805" y="540205"/>
                  </a:lnTo>
                  <a:lnTo>
                    <a:pt x="62538" y="504619"/>
                  </a:lnTo>
                  <a:lnTo>
                    <a:pt x="99570" y="477387"/>
                  </a:lnTo>
                  <a:lnTo>
                    <a:pt x="140221" y="461064"/>
                  </a:lnTo>
                  <a:lnTo>
                    <a:pt x="183214" y="452921"/>
                  </a:lnTo>
                  <a:lnTo>
                    <a:pt x="227814" y="450322"/>
                  </a:lnTo>
                  <a:lnTo>
                    <a:pt x="273285" y="450631"/>
                  </a:lnTo>
                  <a:lnTo>
                    <a:pt x="318893" y="451212"/>
                  </a:lnTo>
                  <a:lnTo>
                    <a:pt x="363904" y="449431"/>
                  </a:lnTo>
                  <a:lnTo>
                    <a:pt x="407581" y="442651"/>
                  </a:lnTo>
                  <a:lnTo>
                    <a:pt x="449190" y="428237"/>
                  </a:lnTo>
                  <a:lnTo>
                    <a:pt x="487708" y="404151"/>
                  </a:lnTo>
                  <a:lnTo>
                    <a:pt x="520449" y="372689"/>
                  </a:lnTo>
                  <a:lnTo>
                    <a:pt x="548249" y="335795"/>
                  </a:lnTo>
                  <a:lnTo>
                    <a:pt x="571946" y="295410"/>
                  </a:lnTo>
                  <a:lnTo>
                    <a:pt x="592379" y="253478"/>
                  </a:lnTo>
                  <a:lnTo>
                    <a:pt x="611207" y="211044"/>
                  </a:lnTo>
                  <a:lnTo>
                    <a:pt x="630553" y="168699"/>
                  </a:lnTo>
                  <a:lnTo>
                    <a:pt x="651948" y="127709"/>
                  </a:lnTo>
                  <a:lnTo>
                    <a:pt x="676924" y="89339"/>
                  </a:lnTo>
                  <a:lnTo>
                    <a:pt x="707013" y="54855"/>
                  </a:lnTo>
                  <a:lnTo>
                    <a:pt x="744236" y="26669"/>
                  </a:lnTo>
                  <a:lnTo>
                    <a:pt x="787246" y="7705"/>
                  </a:lnTo>
                  <a:lnTo>
                    <a:pt x="832525" y="0"/>
                  </a:lnTo>
                  <a:lnTo>
                    <a:pt x="876552" y="5588"/>
                  </a:lnTo>
                  <a:lnTo>
                    <a:pt x="915808" y="26505"/>
                  </a:lnTo>
                  <a:lnTo>
                    <a:pt x="947843" y="65887"/>
                  </a:lnTo>
                  <a:lnTo>
                    <a:pt x="966044" y="114304"/>
                  </a:lnTo>
                  <a:lnTo>
                    <a:pt x="976048" y="167414"/>
                  </a:lnTo>
                  <a:lnTo>
                    <a:pt x="983488" y="220878"/>
                  </a:lnTo>
                  <a:lnTo>
                    <a:pt x="993587" y="263270"/>
                  </a:lnTo>
                  <a:lnTo>
                    <a:pt x="1010963" y="303889"/>
                  </a:lnTo>
                  <a:lnTo>
                    <a:pt x="1035532" y="338160"/>
                  </a:lnTo>
                  <a:lnTo>
                    <a:pt x="1067204" y="361508"/>
                  </a:lnTo>
                  <a:lnTo>
                    <a:pt x="1105894" y="369360"/>
                  </a:lnTo>
                  <a:lnTo>
                    <a:pt x="1131305" y="364959"/>
                  </a:lnTo>
                  <a:lnTo>
                    <a:pt x="1155601" y="355510"/>
                  </a:lnTo>
                  <a:lnTo>
                    <a:pt x="1179489" y="343997"/>
                  </a:lnTo>
                  <a:lnTo>
                    <a:pt x="1203672" y="333406"/>
                  </a:lnTo>
                  <a:lnTo>
                    <a:pt x="1246517" y="323776"/>
                  </a:lnTo>
                  <a:lnTo>
                    <a:pt x="1289447" y="325549"/>
                  </a:lnTo>
                  <a:lnTo>
                    <a:pt x="1331267" y="337370"/>
                  </a:lnTo>
                  <a:lnTo>
                    <a:pt x="1370782" y="357883"/>
                  </a:lnTo>
                  <a:lnTo>
                    <a:pt x="1406798" y="385733"/>
                  </a:lnTo>
                  <a:lnTo>
                    <a:pt x="1438119" y="419565"/>
                  </a:lnTo>
                  <a:lnTo>
                    <a:pt x="1463552" y="458022"/>
                  </a:lnTo>
                  <a:lnTo>
                    <a:pt x="1481900" y="499750"/>
                  </a:lnTo>
                  <a:lnTo>
                    <a:pt x="1493441" y="543078"/>
                  </a:lnTo>
                  <a:lnTo>
                    <a:pt x="1499803" y="587190"/>
                  </a:lnTo>
                  <a:lnTo>
                    <a:pt x="1501719" y="631876"/>
                  </a:lnTo>
                  <a:lnTo>
                    <a:pt x="1499921" y="676927"/>
                  </a:lnTo>
                  <a:lnTo>
                    <a:pt x="1502266" y="698886"/>
                  </a:lnTo>
                  <a:lnTo>
                    <a:pt x="1511915" y="717966"/>
                  </a:lnTo>
                  <a:lnTo>
                    <a:pt x="1527594" y="732542"/>
                  </a:lnTo>
                  <a:lnTo>
                    <a:pt x="1548030" y="740985"/>
                  </a:lnTo>
                  <a:lnTo>
                    <a:pt x="1588446" y="752566"/>
                  </a:lnTo>
                  <a:lnTo>
                    <a:pt x="1626729" y="769516"/>
                  </a:lnTo>
                  <a:lnTo>
                    <a:pt x="1662039" y="791792"/>
                  </a:lnTo>
                  <a:lnTo>
                    <a:pt x="1693536" y="819349"/>
                  </a:lnTo>
                  <a:lnTo>
                    <a:pt x="1722221" y="855207"/>
                  </a:lnTo>
                  <a:lnTo>
                    <a:pt x="1743821" y="895835"/>
                  </a:lnTo>
                  <a:lnTo>
                    <a:pt x="1757720" y="939630"/>
                  </a:lnTo>
                  <a:lnTo>
                    <a:pt x="1763301" y="984992"/>
                  </a:lnTo>
                  <a:lnTo>
                    <a:pt x="1759946" y="1030318"/>
                  </a:lnTo>
                  <a:lnTo>
                    <a:pt x="1747038" y="1074007"/>
                  </a:lnTo>
                  <a:lnTo>
                    <a:pt x="1724183" y="1113671"/>
                  </a:lnTo>
                  <a:lnTo>
                    <a:pt x="1692772" y="1147083"/>
                  </a:lnTo>
                  <a:lnTo>
                    <a:pt x="1654871" y="1172877"/>
                  </a:lnTo>
                  <a:lnTo>
                    <a:pt x="1612545" y="1189691"/>
                  </a:lnTo>
                  <a:lnTo>
                    <a:pt x="1567859" y="1196160"/>
                  </a:lnTo>
                  <a:lnTo>
                    <a:pt x="1522878" y="1190921"/>
                  </a:lnTo>
                  <a:lnTo>
                    <a:pt x="1478454" y="1174132"/>
                  </a:lnTo>
                  <a:lnTo>
                    <a:pt x="1435688" y="1152335"/>
                  </a:lnTo>
                  <a:lnTo>
                    <a:pt x="1392580" y="1132611"/>
                  </a:lnTo>
                  <a:lnTo>
                    <a:pt x="1347128" y="1122044"/>
                  </a:lnTo>
                  <a:lnTo>
                    <a:pt x="1303526" y="1125425"/>
                  </a:lnTo>
                  <a:lnTo>
                    <a:pt x="1262396" y="1140274"/>
                  </a:lnTo>
                  <a:lnTo>
                    <a:pt x="1223512" y="1163313"/>
                  </a:lnTo>
                  <a:lnTo>
                    <a:pt x="1186645" y="1191266"/>
                  </a:lnTo>
                  <a:lnTo>
                    <a:pt x="1151570" y="1220857"/>
                  </a:lnTo>
                  <a:lnTo>
                    <a:pt x="1115451" y="1249471"/>
                  </a:lnTo>
                  <a:lnTo>
                    <a:pt x="1076253" y="1274506"/>
                  </a:lnTo>
                  <a:lnTo>
                    <a:pt x="1034896" y="1292562"/>
                  </a:lnTo>
                  <a:lnTo>
                    <a:pt x="992302" y="1300240"/>
                  </a:ln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5483699" y="371890"/>
              <a:ext cx="1781175" cy="1319530"/>
            </a:xfrm>
            <a:custGeom>
              <a:rect b="b" l="l" r="r" t="t"/>
              <a:pathLst>
                <a:path extrusionOk="0" h="1319530" w="1781175">
                  <a:moveTo>
                    <a:pt x="215957" y="940300"/>
                  </a:moveTo>
                  <a:lnTo>
                    <a:pt x="171656" y="934009"/>
                  </a:lnTo>
                  <a:lnTo>
                    <a:pt x="130316" y="902485"/>
                  </a:lnTo>
                  <a:lnTo>
                    <a:pt x="91615" y="871334"/>
                  </a:lnTo>
                  <a:lnTo>
                    <a:pt x="58748" y="828185"/>
                  </a:lnTo>
                  <a:lnTo>
                    <a:pt x="31342" y="785812"/>
                  </a:lnTo>
                  <a:lnTo>
                    <a:pt x="10808" y="744414"/>
                  </a:lnTo>
                  <a:lnTo>
                    <a:pt x="2290" y="691895"/>
                  </a:lnTo>
                  <a:lnTo>
                    <a:pt x="0" y="653087"/>
                  </a:lnTo>
                  <a:lnTo>
                    <a:pt x="7875" y="602896"/>
                  </a:lnTo>
                  <a:lnTo>
                    <a:pt x="22713" y="566521"/>
                  </a:lnTo>
                  <a:lnTo>
                    <a:pt x="48452" y="518866"/>
                  </a:lnTo>
                  <a:lnTo>
                    <a:pt x="66970" y="508668"/>
                  </a:lnTo>
                  <a:lnTo>
                    <a:pt x="90515" y="486357"/>
                  </a:lnTo>
                  <a:lnTo>
                    <a:pt x="115211" y="477036"/>
                  </a:lnTo>
                  <a:lnTo>
                    <a:pt x="144320" y="455514"/>
                  </a:lnTo>
                  <a:lnTo>
                    <a:pt x="172489" y="459514"/>
                  </a:lnTo>
                  <a:lnTo>
                    <a:pt x="234868" y="442717"/>
                  </a:lnTo>
                  <a:lnTo>
                    <a:pt x="327000" y="455799"/>
                  </a:lnTo>
                  <a:lnTo>
                    <a:pt x="359711" y="447616"/>
                  </a:lnTo>
                  <a:lnTo>
                    <a:pt x="421037" y="443497"/>
                  </a:lnTo>
                  <a:lnTo>
                    <a:pt x="477577" y="413043"/>
                  </a:lnTo>
                  <a:lnTo>
                    <a:pt x="537621" y="357432"/>
                  </a:lnTo>
                  <a:lnTo>
                    <a:pt x="566641" y="310243"/>
                  </a:lnTo>
                  <a:lnTo>
                    <a:pt x="590681" y="262347"/>
                  </a:lnTo>
                  <a:lnTo>
                    <a:pt x="612488" y="214134"/>
                  </a:lnTo>
                  <a:lnTo>
                    <a:pt x="651512" y="129884"/>
                  </a:lnTo>
                  <a:lnTo>
                    <a:pt x="668589" y="106654"/>
                  </a:lnTo>
                  <a:lnTo>
                    <a:pt x="690212" y="71242"/>
                  </a:lnTo>
                  <a:lnTo>
                    <a:pt x="713413" y="48881"/>
                  </a:lnTo>
                  <a:lnTo>
                    <a:pt x="735925" y="39251"/>
                  </a:lnTo>
                  <a:lnTo>
                    <a:pt x="763191" y="17467"/>
                  </a:lnTo>
                  <a:lnTo>
                    <a:pt x="791088" y="8601"/>
                  </a:lnTo>
                  <a:lnTo>
                    <a:pt x="820848" y="0"/>
                  </a:lnTo>
                  <a:lnTo>
                    <a:pt x="904257" y="11843"/>
                  </a:lnTo>
                  <a:lnTo>
                    <a:pt x="928475" y="28109"/>
                  </a:lnTo>
                  <a:lnTo>
                    <a:pt x="851932" y="17241"/>
                  </a:lnTo>
                  <a:lnTo>
                    <a:pt x="806346" y="23595"/>
                  </a:lnTo>
                  <a:lnTo>
                    <a:pt x="764411" y="30468"/>
                  </a:lnTo>
                  <a:lnTo>
                    <a:pt x="726168" y="63520"/>
                  </a:lnTo>
                  <a:lnTo>
                    <a:pt x="691151" y="97030"/>
                  </a:lnTo>
                  <a:lnTo>
                    <a:pt x="662401" y="144257"/>
                  </a:lnTo>
                  <a:lnTo>
                    <a:pt x="638656" y="192195"/>
                  </a:lnTo>
                  <a:lnTo>
                    <a:pt x="615082" y="252985"/>
                  </a:lnTo>
                  <a:lnTo>
                    <a:pt x="592204" y="301046"/>
                  </a:lnTo>
                  <a:lnTo>
                    <a:pt x="561610" y="348011"/>
                  </a:lnTo>
                  <a:lnTo>
                    <a:pt x="522135" y="393715"/>
                  </a:lnTo>
                  <a:lnTo>
                    <a:pt x="472771" y="438016"/>
                  </a:lnTo>
                  <a:lnTo>
                    <a:pt x="417234" y="455784"/>
                  </a:lnTo>
                  <a:lnTo>
                    <a:pt x="319706" y="467591"/>
                  </a:lnTo>
                  <a:lnTo>
                    <a:pt x="271682" y="460772"/>
                  </a:lnTo>
                  <a:lnTo>
                    <a:pt x="173559" y="472493"/>
                  </a:lnTo>
                  <a:lnTo>
                    <a:pt x="119060" y="490410"/>
                  </a:lnTo>
                  <a:lnTo>
                    <a:pt x="73142" y="522372"/>
                  </a:lnTo>
                  <a:lnTo>
                    <a:pt x="41018" y="569120"/>
                  </a:lnTo>
                  <a:lnTo>
                    <a:pt x="23120" y="617888"/>
                  </a:lnTo>
                  <a:lnTo>
                    <a:pt x="17715" y="668430"/>
                  </a:lnTo>
                  <a:lnTo>
                    <a:pt x="22169" y="720372"/>
                  </a:lnTo>
                  <a:lnTo>
                    <a:pt x="37028" y="760964"/>
                  </a:lnTo>
                  <a:lnTo>
                    <a:pt x="59265" y="802604"/>
                  </a:lnTo>
                  <a:lnTo>
                    <a:pt x="87640" y="845115"/>
                  </a:lnTo>
                  <a:lnTo>
                    <a:pt x="110116" y="861134"/>
                  </a:lnTo>
                  <a:lnTo>
                    <a:pt x="132307" y="889940"/>
                  </a:lnTo>
                  <a:lnTo>
                    <a:pt x="157546" y="906351"/>
                  </a:lnTo>
                  <a:lnTo>
                    <a:pt x="183807" y="922907"/>
                  </a:lnTo>
                  <a:lnTo>
                    <a:pt x="200651" y="925299"/>
                  </a:lnTo>
                  <a:lnTo>
                    <a:pt x="215957" y="940300"/>
                  </a:lnTo>
                  <a:close/>
                </a:path>
                <a:path extrusionOk="0" h="1319530" w="1781175">
                  <a:moveTo>
                    <a:pt x="1107412" y="387030"/>
                  </a:moveTo>
                  <a:lnTo>
                    <a:pt x="1055049" y="366767"/>
                  </a:lnTo>
                  <a:lnTo>
                    <a:pt x="1017900" y="323010"/>
                  </a:lnTo>
                  <a:lnTo>
                    <a:pt x="995061" y="268457"/>
                  </a:lnTo>
                  <a:lnTo>
                    <a:pt x="983857" y="228384"/>
                  </a:lnTo>
                  <a:lnTo>
                    <a:pt x="978174" y="176268"/>
                  </a:lnTo>
                  <a:lnTo>
                    <a:pt x="969870" y="136606"/>
                  </a:lnTo>
                  <a:lnTo>
                    <a:pt x="956157" y="96177"/>
                  </a:lnTo>
                  <a:lnTo>
                    <a:pt x="932462" y="54330"/>
                  </a:lnTo>
                  <a:lnTo>
                    <a:pt x="895770" y="23465"/>
                  </a:lnTo>
                  <a:lnTo>
                    <a:pt x="928475" y="28109"/>
                  </a:lnTo>
                  <a:lnTo>
                    <a:pt x="964990" y="71776"/>
                  </a:lnTo>
                  <a:lnTo>
                    <a:pt x="984792" y="125898"/>
                  </a:lnTo>
                  <a:lnTo>
                    <a:pt x="994115" y="165704"/>
                  </a:lnTo>
                  <a:lnTo>
                    <a:pt x="1000360" y="217900"/>
                  </a:lnTo>
                  <a:lnTo>
                    <a:pt x="1011136" y="257912"/>
                  </a:lnTo>
                  <a:lnTo>
                    <a:pt x="1026909" y="311462"/>
                  </a:lnTo>
                  <a:lnTo>
                    <a:pt x="1057072" y="341399"/>
                  </a:lnTo>
                  <a:lnTo>
                    <a:pt x="1066872" y="355618"/>
                  </a:lnTo>
                  <a:lnTo>
                    <a:pt x="1092310" y="359230"/>
                  </a:lnTo>
                  <a:lnTo>
                    <a:pt x="1104033" y="373722"/>
                  </a:lnTo>
                  <a:lnTo>
                    <a:pt x="1135837" y="378238"/>
                  </a:lnTo>
                  <a:lnTo>
                    <a:pt x="1107412" y="387030"/>
                  </a:lnTo>
                  <a:close/>
                </a:path>
                <a:path extrusionOk="0" h="1319530" w="1781175">
                  <a:moveTo>
                    <a:pt x="1560919" y="746455"/>
                  </a:moveTo>
                  <a:lnTo>
                    <a:pt x="1519232" y="740536"/>
                  </a:lnTo>
                  <a:lnTo>
                    <a:pt x="1500510" y="699395"/>
                  </a:lnTo>
                  <a:lnTo>
                    <a:pt x="1499268" y="686391"/>
                  </a:lnTo>
                  <a:lnTo>
                    <a:pt x="1501411" y="661041"/>
                  </a:lnTo>
                  <a:lnTo>
                    <a:pt x="1501867" y="648278"/>
                  </a:lnTo>
                  <a:lnTo>
                    <a:pt x="1501248" y="635363"/>
                  </a:lnTo>
                  <a:lnTo>
                    <a:pt x="1501784" y="609784"/>
                  </a:lnTo>
                  <a:lnTo>
                    <a:pt x="1499853" y="596682"/>
                  </a:lnTo>
                  <a:lnTo>
                    <a:pt x="1497189" y="583477"/>
                  </a:lnTo>
                  <a:lnTo>
                    <a:pt x="1492676" y="544354"/>
                  </a:lnTo>
                  <a:lnTo>
                    <a:pt x="1483599" y="517410"/>
                  </a:lnTo>
                  <a:lnTo>
                    <a:pt x="1473225" y="477455"/>
                  </a:lnTo>
                  <a:lnTo>
                    <a:pt x="1457674" y="449592"/>
                  </a:lnTo>
                  <a:lnTo>
                    <a:pt x="1440272" y="434294"/>
                  </a:lnTo>
                  <a:lnTo>
                    <a:pt x="1422612" y="406131"/>
                  </a:lnTo>
                  <a:lnTo>
                    <a:pt x="1378531" y="374217"/>
                  </a:lnTo>
                  <a:lnTo>
                    <a:pt x="1330306" y="341715"/>
                  </a:lnTo>
                  <a:lnTo>
                    <a:pt x="1240490" y="328961"/>
                  </a:lnTo>
                  <a:lnTo>
                    <a:pt x="1255084" y="318206"/>
                  </a:lnTo>
                  <a:lnTo>
                    <a:pt x="1326343" y="328325"/>
                  </a:lnTo>
                  <a:lnTo>
                    <a:pt x="1368209" y="347097"/>
                  </a:lnTo>
                  <a:lnTo>
                    <a:pt x="1405731" y="378079"/>
                  </a:lnTo>
                  <a:lnTo>
                    <a:pt x="1439480" y="408526"/>
                  </a:lnTo>
                  <a:lnTo>
                    <a:pt x="1468241" y="438265"/>
                  </a:lnTo>
                  <a:lnTo>
                    <a:pt x="1497450" y="493722"/>
                  </a:lnTo>
                  <a:lnTo>
                    <a:pt x="1505809" y="533391"/>
                  </a:lnTo>
                  <a:lnTo>
                    <a:pt x="1513321" y="560113"/>
                  </a:lnTo>
                  <a:lnTo>
                    <a:pt x="1516809" y="573435"/>
                  </a:lnTo>
                  <a:lnTo>
                    <a:pt x="1517705" y="599217"/>
                  </a:lnTo>
                  <a:lnTo>
                    <a:pt x="1519637" y="612319"/>
                  </a:lnTo>
                  <a:lnTo>
                    <a:pt x="1519092" y="637897"/>
                  </a:lnTo>
                  <a:lnTo>
                    <a:pt x="1520451" y="638090"/>
                  </a:lnTo>
                  <a:lnTo>
                    <a:pt x="1519840" y="650830"/>
                  </a:lnTo>
                  <a:lnTo>
                    <a:pt x="1519059" y="663547"/>
                  </a:lnTo>
                  <a:lnTo>
                    <a:pt x="1518757" y="676331"/>
                  </a:lnTo>
                  <a:lnTo>
                    <a:pt x="1517925" y="689040"/>
                  </a:lnTo>
                  <a:lnTo>
                    <a:pt x="1517795" y="701849"/>
                  </a:lnTo>
                  <a:lnTo>
                    <a:pt x="1520531" y="702238"/>
                  </a:lnTo>
                  <a:lnTo>
                    <a:pt x="1526895" y="715969"/>
                  </a:lnTo>
                  <a:lnTo>
                    <a:pt x="1535783" y="730058"/>
                  </a:lnTo>
                  <a:lnTo>
                    <a:pt x="1548481" y="731861"/>
                  </a:lnTo>
                  <a:lnTo>
                    <a:pt x="1560919" y="746455"/>
                  </a:lnTo>
                  <a:close/>
                </a:path>
                <a:path extrusionOk="0" h="1319530" w="1781175">
                  <a:moveTo>
                    <a:pt x="1191823" y="360533"/>
                  </a:moveTo>
                  <a:lnTo>
                    <a:pt x="1167709" y="357109"/>
                  </a:lnTo>
                  <a:lnTo>
                    <a:pt x="1182717" y="346413"/>
                  </a:lnTo>
                  <a:lnTo>
                    <a:pt x="1197886" y="335739"/>
                  </a:lnTo>
                  <a:lnTo>
                    <a:pt x="1213474" y="325125"/>
                  </a:lnTo>
                  <a:lnTo>
                    <a:pt x="1262516" y="332089"/>
                  </a:lnTo>
                  <a:lnTo>
                    <a:pt x="1247810" y="342828"/>
                  </a:lnTo>
                  <a:lnTo>
                    <a:pt x="1222999" y="339305"/>
                  </a:lnTo>
                  <a:lnTo>
                    <a:pt x="1207128" y="349879"/>
                  </a:lnTo>
                  <a:lnTo>
                    <a:pt x="1191823" y="360533"/>
                  </a:lnTo>
                  <a:close/>
                </a:path>
                <a:path extrusionOk="0" h="1319530" w="1781175">
                  <a:moveTo>
                    <a:pt x="1135837" y="378238"/>
                  </a:moveTo>
                  <a:lnTo>
                    <a:pt x="1104033" y="373722"/>
                  </a:lnTo>
                  <a:lnTo>
                    <a:pt x="1122113" y="363462"/>
                  </a:lnTo>
                  <a:lnTo>
                    <a:pt x="1137491" y="365646"/>
                  </a:lnTo>
                  <a:lnTo>
                    <a:pt x="1153843" y="355140"/>
                  </a:lnTo>
                  <a:lnTo>
                    <a:pt x="1178493" y="358640"/>
                  </a:lnTo>
                  <a:lnTo>
                    <a:pt x="1163188" y="369295"/>
                  </a:lnTo>
                  <a:lnTo>
                    <a:pt x="1135837" y="378238"/>
                  </a:lnTo>
                  <a:close/>
                </a:path>
                <a:path extrusionOk="0" h="1319530" w="1781175">
                  <a:moveTo>
                    <a:pt x="1612030" y="1202671"/>
                  </a:moveTo>
                  <a:lnTo>
                    <a:pt x="1555943" y="1194707"/>
                  </a:lnTo>
                  <a:lnTo>
                    <a:pt x="1603942" y="1188695"/>
                  </a:lnTo>
                  <a:lnTo>
                    <a:pt x="1648046" y="1182130"/>
                  </a:lnTo>
                  <a:lnTo>
                    <a:pt x="1689735" y="1149568"/>
                  </a:lnTo>
                  <a:lnTo>
                    <a:pt x="1723347" y="1115858"/>
                  </a:lnTo>
                  <a:lnTo>
                    <a:pt x="1746792" y="1080705"/>
                  </a:lnTo>
                  <a:lnTo>
                    <a:pt x="1762157" y="1018750"/>
                  </a:lnTo>
                  <a:lnTo>
                    <a:pt x="1762990" y="993213"/>
                  </a:lnTo>
                  <a:lnTo>
                    <a:pt x="1760054" y="967142"/>
                  </a:lnTo>
                  <a:lnTo>
                    <a:pt x="1747276" y="914018"/>
                  </a:lnTo>
                  <a:lnTo>
                    <a:pt x="1723560" y="872168"/>
                  </a:lnTo>
                  <a:lnTo>
                    <a:pt x="1692085" y="829217"/>
                  </a:lnTo>
                  <a:lnTo>
                    <a:pt x="1652460" y="797935"/>
                  </a:lnTo>
                  <a:lnTo>
                    <a:pt x="1607866" y="765948"/>
                  </a:lnTo>
                  <a:lnTo>
                    <a:pt x="1549257" y="757626"/>
                  </a:lnTo>
                  <a:lnTo>
                    <a:pt x="1543284" y="743951"/>
                  </a:lnTo>
                  <a:lnTo>
                    <a:pt x="1627286" y="755879"/>
                  </a:lnTo>
                  <a:lnTo>
                    <a:pt x="1657321" y="772971"/>
                  </a:lnTo>
                  <a:lnTo>
                    <a:pt x="1683974" y="802410"/>
                  </a:lnTo>
                  <a:lnTo>
                    <a:pt x="1710220" y="818964"/>
                  </a:lnTo>
                  <a:lnTo>
                    <a:pt x="1731889" y="847696"/>
                  </a:lnTo>
                  <a:lnTo>
                    <a:pt x="1756941" y="889735"/>
                  </a:lnTo>
                  <a:lnTo>
                    <a:pt x="1774308" y="930683"/>
                  </a:lnTo>
                  <a:lnTo>
                    <a:pt x="1781159" y="982966"/>
                  </a:lnTo>
                  <a:lnTo>
                    <a:pt x="1778237" y="1033861"/>
                  </a:lnTo>
                  <a:lnTo>
                    <a:pt x="1764500" y="1083219"/>
                  </a:lnTo>
                  <a:lnTo>
                    <a:pt x="1734827" y="1130316"/>
                  </a:lnTo>
                  <a:lnTo>
                    <a:pt x="1691767" y="1175511"/>
                  </a:lnTo>
                  <a:lnTo>
                    <a:pt x="1640661" y="1193909"/>
                  </a:lnTo>
                  <a:lnTo>
                    <a:pt x="1612030" y="1202671"/>
                  </a:lnTo>
                  <a:close/>
                </a:path>
                <a:path extrusionOk="0" h="1319530" w="1781175">
                  <a:moveTo>
                    <a:pt x="248943" y="957811"/>
                  </a:moveTo>
                  <a:lnTo>
                    <a:pt x="204269" y="951468"/>
                  </a:lnTo>
                  <a:lnTo>
                    <a:pt x="188727" y="936433"/>
                  </a:lnTo>
                  <a:lnTo>
                    <a:pt x="233257" y="942756"/>
                  </a:lnTo>
                  <a:lnTo>
                    <a:pt x="248943" y="957811"/>
                  </a:lnTo>
                  <a:close/>
                </a:path>
                <a:path extrusionOk="0" h="1319530" w="1781175">
                  <a:moveTo>
                    <a:pt x="277417" y="974682"/>
                  </a:moveTo>
                  <a:lnTo>
                    <a:pt x="237692" y="969041"/>
                  </a:lnTo>
                  <a:lnTo>
                    <a:pt x="221799" y="953957"/>
                  </a:lnTo>
                  <a:lnTo>
                    <a:pt x="264161" y="959972"/>
                  </a:lnTo>
                  <a:lnTo>
                    <a:pt x="277417" y="974682"/>
                  </a:lnTo>
                  <a:close/>
                </a:path>
                <a:path extrusionOk="0" h="1319530" w="1781175">
                  <a:moveTo>
                    <a:pt x="1402404" y="1134423"/>
                  </a:moveTo>
                  <a:lnTo>
                    <a:pt x="1340336" y="1125610"/>
                  </a:lnTo>
                  <a:lnTo>
                    <a:pt x="1373142" y="1117441"/>
                  </a:lnTo>
                  <a:lnTo>
                    <a:pt x="1402404" y="1134423"/>
                  </a:lnTo>
                  <a:close/>
                </a:path>
                <a:path extrusionOk="0" h="1319530" w="1781175">
                  <a:moveTo>
                    <a:pt x="574961" y="1247824"/>
                  </a:moveTo>
                  <a:lnTo>
                    <a:pt x="496322" y="1236658"/>
                  </a:lnTo>
                  <a:lnTo>
                    <a:pt x="451402" y="1217452"/>
                  </a:lnTo>
                  <a:lnTo>
                    <a:pt x="411796" y="1186174"/>
                  </a:lnTo>
                  <a:lnTo>
                    <a:pt x="377723" y="1155681"/>
                  </a:lnTo>
                  <a:lnTo>
                    <a:pt x="352969" y="1113683"/>
                  </a:lnTo>
                  <a:lnTo>
                    <a:pt x="348661" y="1087417"/>
                  </a:lnTo>
                  <a:lnTo>
                    <a:pt x="343587" y="1073869"/>
                  </a:lnTo>
                  <a:lnTo>
                    <a:pt x="325525" y="1032822"/>
                  </a:lnTo>
                  <a:lnTo>
                    <a:pt x="296674" y="1003071"/>
                  </a:lnTo>
                  <a:lnTo>
                    <a:pt x="283548" y="988380"/>
                  </a:lnTo>
                  <a:lnTo>
                    <a:pt x="268033" y="986177"/>
                  </a:lnTo>
                  <a:lnTo>
                    <a:pt x="253878" y="971339"/>
                  </a:lnTo>
                  <a:lnTo>
                    <a:pt x="306327" y="978787"/>
                  </a:lnTo>
                  <a:lnTo>
                    <a:pt x="316378" y="993041"/>
                  </a:lnTo>
                  <a:lnTo>
                    <a:pt x="325615" y="1007180"/>
                  </a:lnTo>
                  <a:lnTo>
                    <a:pt x="333995" y="1021198"/>
                  </a:lnTo>
                  <a:lnTo>
                    <a:pt x="343260" y="1022513"/>
                  </a:lnTo>
                  <a:lnTo>
                    <a:pt x="350144" y="1036318"/>
                  </a:lnTo>
                  <a:lnTo>
                    <a:pt x="355404" y="1049892"/>
                  </a:lnTo>
                  <a:lnTo>
                    <a:pt x="362766" y="1089420"/>
                  </a:lnTo>
                  <a:lnTo>
                    <a:pt x="375380" y="1116866"/>
                  </a:lnTo>
                  <a:lnTo>
                    <a:pt x="391971" y="1144876"/>
                  </a:lnTo>
                  <a:lnTo>
                    <a:pt x="413931" y="1160822"/>
                  </a:lnTo>
                  <a:lnTo>
                    <a:pt x="437295" y="1189794"/>
                  </a:lnTo>
                  <a:lnTo>
                    <a:pt x="462038" y="1206135"/>
                  </a:lnTo>
                  <a:lnTo>
                    <a:pt x="489829" y="1210081"/>
                  </a:lnTo>
                  <a:lnTo>
                    <a:pt x="516657" y="1226718"/>
                  </a:lnTo>
                  <a:lnTo>
                    <a:pt x="605712" y="1239363"/>
                  </a:lnTo>
                  <a:lnTo>
                    <a:pt x="574961" y="1247824"/>
                  </a:lnTo>
                  <a:close/>
                </a:path>
                <a:path extrusionOk="0" h="1319530" w="1781175">
                  <a:moveTo>
                    <a:pt x="1055264" y="1303197"/>
                  </a:moveTo>
                  <a:lnTo>
                    <a:pt x="1008631" y="1296575"/>
                  </a:lnTo>
                  <a:lnTo>
                    <a:pt x="1040209" y="1288232"/>
                  </a:lnTo>
                  <a:lnTo>
                    <a:pt x="1069647" y="1279584"/>
                  </a:lnTo>
                  <a:lnTo>
                    <a:pt x="1098458" y="1258021"/>
                  </a:lnTo>
                  <a:lnTo>
                    <a:pt x="1138138" y="1238000"/>
                  </a:lnTo>
                  <a:lnTo>
                    <a:pt x="1177617" y="1205124"/>
                  </a:lnTo>
                  <a:lnTo>
                    <a:pt x="1217821" y="1172350"/>
                  </a:lnTo>
                  <a:lnTo>
                    <a:pt x="1261463" y="1140065"/>
                  </a:lnTo>
                  <a:lnTo>
                    <a:pt x="1309470" y="1121227"/>
                  </a:lnTo>
                  <a:lnTo>
                    <a:pt x="1433351" y="1138817"/>
                  </a:lnTo>
                  <a:lnTo>
                    <a:pt x="1462890" y="1155839"/>
                  </a:lnTo>
                  <a:lnTo>
                    <a:pt x="1327551" y="1136622"/>
                  </a:lnTo>
                  <a:lnTo>
                    <a:pt x="1296188" y="1144996"/>
                  </a:lnTo>
                  <a:lnTo>
                    <a:pt x="1267376" y="1153732"/>
                  </a:lnTo>
                  <a:lnTo>
                    <a:pt x="1239086" y="1175370"/>
                  </a:lnTo>
                  <a:lnTo>
                    <a:pt x="1212861" y="1197301"/>
                  </a:lnTo>
                  <a:lnTo>
                    <a:pt x="1172746" y="1230087"/>
                  </a:lnTo>
                  <a:lnTo>
                    <a:pt x="1131182" y="1262667"/>
                  </a:lnTo>
                  <a:lnTo>
                    <a:pt x="1088271" y="1282229"/>
                  </a:lnTo>
                  <a:lnTo>
                    <a:pt x="1055264" y="1303197"/>
                  </a:lnTo>
                  <a:close/>
                </a:path>
                <a:path extrusionOk="0" h="1319530" w="1781175">
                  <a:moveTo>
                    <a:pt x="1581943" y="1211226"/>
                  </a:moveTo>
                  <a:lnTo>
                    <a:pt x="1516740" y="1201968"/>
                  </a:lnTo>
                  <a:lnTo>
                    <a:pt x="1457133" y="1167849"/>
                  </a:lnTo>
                  <a:lnTo>
                    <a:pt x="1425062" y="1163295"/>
                  </a:lnTo>
                  <a:lnTo>
                    <a:pt x="1394274" y="1146096"/>
                  </a:lnTo>
                  <a:lnTo>
                    <a:pt x="1462890" y="1155839"/>
                  </a:lnTo>
                  <a:lnTo>
                    <a:pt x="1522939" y="1190021"/>
                  </a:lnTo>
                  <a:lnTo>
                    <a:pt x="1612030" y="1202671"/>
                  </a:lnTo>
                  <a:lnTo>
                    <a:pt x="1581943" y="1211226"/>
                  </a:lnTo>
                  <a:close/>
                </a:path>
                <a:path extrusionOk="0" h="1319530" w="1781175">
                  <a:moveTo>
                    <a:pt x="605712" y="1239363"/>
                  </a:moveTo>
                  <a:lnTo>
                    <a:pt x="545656" y="1230836"/>
                  </a:lnTo>
                  <a:lnTo>
                    <a:pt x="577677" y="1222555"/>
                  </a:lnTo>
                  <a:lnTo>
                    <a:pt x="606206" y="1226606"/>
                  </a:lnTo>
                  <a:lnTo>
                    <a:pt x="635319" y="1217912"/>
                  </a:lnTo>
                  <a:lnTo>
                    <a:pt x="663736" y="1209120"/>
                  </a:lnTo>
                  <a:lnTo>
                    <a:pt x="694217" y="1187794"/>
                  </a:lnTo>
                  <a:lnTo>
                    <a:pt x="724033" y="1179200"/>
                  </a:lnTo>
                  <a:lnTo>
                    <a:pt x="755279" y="1170809"/>
                  </a:lnTo>
                  <a:lnTo>
                    <a:pt x="786481" y="1175240"/>
                  </a:lnTo>
                  <a:lnTo>
                    <a:pt x="812036" y="1191696"/>
                  </a:lnTo>
                  <a:lnTo>
                    <a:pt x="792290" y="1188892"/>
                  </a:lnTo>
                  <a:lnTo>
                    <a:pt x="757811" y="1196823"/>
                  </a:lnTo>
                  <a:lnTo>
                    <a:pt x="726872" y="1192430"/>
                  </a:lnTo>
                  <a:lnTo>
                    <a:pt x="693928" y="1213407"/>
                  </a:lnTo>
                  <a:lnTo>
                    <a:pt x="664146" y="1222006"/>
                  </a:lnTo>
                  <a:lnTo>
                    <a:pt x="635335" y="1230742"/>
                  </a:lnTo>
                  <a:lnTo>
                    <a:pt x="605712" y="1239363"/>
                  </a:lnTo>
                  <a:close/>
                </a:path>
                <a:path extrusionOk="0" h="1319530" w="1781175">
                  <a:moveTo>
                    <a:pt x="986323" y="1319063"/>
                  </a:moveTo>
                  <a:lnTo>
                    <a:pt x="958591" y="1302297"/>
                  </a:lnTo>
                  <a:lnTo>
                    <a:pt x="930666" y="1298332"/>
                  </a:lnTo>
                  <a:lnTo>
                    <a:pt x="905958" y="1281996"/>
                  </a:lnTo>
                  <a:lnTo>
                    <a:pt x="882518" y="1265841"/>
                  </a:lnTo>
                  <a:lnTo>
                    <a:pt x="862862" y="1237395"/>
                  </a:lnTo>
                  <a:lnTo>
                    <a:pt x="840753" y="1221428"/>
                  </a:lnTo>
                  <a:lnTo>
                    <a:pt x="817416" y="1205287"/>
                  </a:lnTo>
                  <a:lnTo>
                    <a:pt x="792290" y="1188892"/>
                  </a:lnTo>
                  <a:lnTo>
                    <a:pt x="837625" y="1195329"/>
                  </a:lnTo>
                  <a:lnTo>
                    <a:pt x="901578" y="1255720"/>
                  </a:lnTo>
                  <a:lnTo>
                    <a:pt x="948955" y="1288102"/>
                  </a:lnTo>
                  <a:lnTo>
                    <a:pt x="1055264" y="1303197"/>
                  </a:lnTo>
                  <a:lnTo>
                    <a:pt x="1038760" y="1313681"/>
                  </a:lnTo>
                  <a:lnTo>
                    <a:pt x="986323" y="1319063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123" y="3767796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05327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386467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767796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4469" y="830330"/>
            <a:ext cx="1028699" cy="127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291" y="986617"/>
            <a:ext cx="866775" cy="11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0598" y="2355432"/>
            <a:ext cx="933450" cy="101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875" y="3767796"/>
            <a:ext cx="1081087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94469" y="2340801"/>
            <a:ext cx="10287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28791" y="3767796"/>
            <a:ext cx="1095375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6"/>
          <p:cNvSpPr txBox="1"/>
          <p:nvPr/>
        </p:nvSpPr>
        <p:spPr>
          <a:xfrm>
            <a:off x="1216475" y="941161"/>
            <a:ext cx="32040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이름: 마경수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역할: 데이터 모델링, 기획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github: https://github.com/EDPS-7532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6200" rtl="0" algn="just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소감:프로젝트를진행하면서,데이터작업에 대한 중요도를  인식하였고, 의미있는 성과를 도출해 낼 수 있어서 좋았습  니다.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이름: 김민성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역할: 데이터 모델링 및 데이터 마이닝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8100" rtl="0" algn="l">
              <a:lnSpc>
                <a:spcPct val="14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github:  https://github.com/nycticebus0915  소감: 객체 인식을 위한 라벨링을 개선, 파라미터 최적화를 통  해 데이터 분석에 어려움과 중요도를 직접 느낄 수 있어 좋은  경험이 되었습니다.</a:t>
            </a:r>
            <a:endParaRPr sz="1000"/>
          </a:p>
          <a:p>
            <a:pPr indent="0" lvl="0" marL="12700" marR="38100" rtl="0" algn="l">
              <a:lnSpc>
                <a:spcPct val="14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이름: 박종석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역할: 데이터 전처리, 웹 구현(백 엔드)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github: https://github.com/blazestar95  소감: 프로젝트를 진행도중 여러 부분에서의 문제점 도  출 및 해결 과정을 통해 코딩과정의 이해가 더욱 깊어졌  다 느껴 좋은 경험을 얻었습니다.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6"/>
          <p:cNvSpPr txBox="1"/>
          <p:nvPr/>
        </p:nvSpPr>
        <p:spPr>
          <a:xfrm>
            <a:off x="5518352" y="3704084"/>
            <a:ext cx="3608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이름: 이재호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역할: 데이터 수집,자료조사,기획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github: https://github.com/dlwogh799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소감: 맡은 역할을 수행하면서 자료나 데이터수집이 얼마나 중요한부분인</a:t>
            </a:r>
            <a:r>
              <a:rPr b="1" lang="ko" sz="1100"/>
              <a:t>지 </a:t>
            </a:r>
            <a:r>
              <a:rPr b="1" lang="ko" sz="1100">
                <a:latin typeface="Arial"/>
                <a:ea typeface="Arial"/>
                <a:cs typeface="Arial"/>
                <a:sym typeface="Arial"/>
              </a:rPr>
              <a:t>새삼 다시 느낄 수 있어서 좋은 경험이 된것같습니다.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5518352" y="2387086"/>
            <a:ext cx="3609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이름: 조경윤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역할: 데이터 전처리, 웹 구현(프론트)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3902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소감: 데이터 분석에 앞서 분석에 필요한 데이터 요건을 정의하고, 데이터를 확보하는데 좋은 경험을 할 수 있었습니다.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5518352" y="945462"/>
            <a:ext cx="35688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이름: 오주완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003300" rtl="0" algn="l">
              <a:lnSpc>
                <a:spcPct val="13902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역할: 도메인 조사, 기획, ppt, 데이터전처리  github:https://github.com/joowaun93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39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소감: 전공분야였던 농업과 관련해서 프로젝트를 해보고싶었는데 유의미한 결과를 낼 수 있었던 것 같아서 좋은 경험을 한 것 같습니다.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 txBox="1"/>
          <p:nvPr>
            <p:ph type="title"/>
          </p:nvPr>
        </p:nvSpPr>
        <p:spPr>
          <a:xfrm>
            <a:off x="497402" y="276250"/>
            <a:ext cx="1509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팀원소개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/>
        </p:nvSpPr>
        <p:spPr>
          <a:xfrm>
            <a:off x="2392350" y="1736700"/>
            <a:ext cx="4359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800">
                <a:latin typeface="Arial"/>
                <a:ea typeface="Arial"/>
                <a:cs typeface="Arial"/>
                <a:sym typeface="Arial"/>
              </a:rPr>
              <a:t>Q&amp;A</a:t>
            </a:r>
            <a:endParaRPr sz="10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5291563" y="1253540"/>
            <a:ext cx="1203325" cy="850900"/>
          </a:xfrm>
          <a:custGeom>
            <a:rect b="b" l="l" r="r" t="t"/>
            <a:pathLst>
              <a:path extrusionOk="0" h="1701800" w="2406650">
                <a:moveTo>
                  <a:pt x="2406485" y="1155700"/>
                </a:moveTo>
                <a:lnTo>
                  <a:pt x="2399652" y="1104900"/>
                </a:lnTo>
                <a:lnTo>
                  <a:pt x="2386241" y="1066800"/>
                </a:lnTo>
                <a:lnTo>
                  <a:pt x="2366759" y="1016000"/>
                </a:lnTo>
                <a:lnTo>
                  <a:pt x="2341727" y="977900"/>
                </a:lnTo>
                <a:lnTo>
                  <a:pt x="2311641" y="939800"/>
                </a:lnTo>
                <a:lnTo>
                  <a:pt x="2277821" y="914400"/>
                </a:lnTo>
                <a:lnTo>
                  <a:pt x="2240267" y="889000"/>
                </a:lnTo>
                <a:lnTo>
                  <a:pt x="2199779" y="863600"/>
                </a:lnTo>
                <a:lnTo>
                  <a:pt x="2157145" y="850900"/>
                </a:lnTo>
                <a:lnTo>
                  <a:pt x="2140140" y="850900"/>
                </a:lnTo>
                <a:lnTo>
                  <a:pt x="2140140" y="867206"/>
                </a:lnTo>
                <a:lnTo>
                  <a:pt x="2127440" y="863600"/>
                </a:lnTo>
                <a:lnTo>
                  <a:pt x="2133523" y="863600"/>
                </a:lnTo>
                <a:lnTo>
                  <a:pt x="2140140" y="867206"/>
                </a:lnTo>
                <a:lnTo>
                  <a:pt x="2140140" y="850900"/>
                </a:lnTo>
                <a:lnTo>
                  <a:pt x="2135263" y="850900"/>
                </a:lnTo>
                <a:lnTo>
                  <a:pt x="2113127" y="838200"/>
                </a:lnTo>
                <a:lnTo>
                  <a:pt x="2055368" y="838200"/>
                </a:lnTo>
                <a:lnTo>
                  <a:pt x="2055368" y="851357"/>
                </a:lnTo>
                <a:lnTo>
                  <a:pt x="2053615" y="850900"/>
                </a:lnTo>
                <a:lnTo>
                  <a:pt x="2054999" y="850900"/>
                </a:lnTo>
                <a:lnTo>
                  <a:pt x="2055368" y="851357"/>
                </a:lnTo>
                <a:lnTo>
                  <a:pt x="2055368" y="838200"/>
                </a:lnTo>
                <a:lnTo>
                  <a:pt x="2049170" y="838200"/>
                </a:lnTo>
                <a:lnTo>
                  <a:pt x="2032165" y="825500"/>
                </a:lnTo>
                <a:lnTo>
                  <a:pt x="2017864" y="812800"/>
                </a:lnTo>
                <a:lnTo>
                  <a:pt x="2006942" y="800100"/>
                </a:lnTo>
                <a:lnTo>
                  <a:pt x="2003285" y="787400"/>
                </a:lnTo>
                <a:lnTo>
                  <a:pt x="2001062" y="774700"/>
                </a:lnTo>
                <a:lnTo>
                  <a:pt x="1999780" y="774700"/>
                </a:lnTo>
                <a:lnTo>
                  <a:pt x="1996452" y="736600"/>
                </a:lnTo>
                <a:lnTo>
                  <a:pt x="1989010" y="685800"/>
                </a:lnTo>
                <a:lnTo>
                  <a:pt x="1978037" y="635000"/>
                </a:lnTo>
                <a:lnTo>
                  <a:pt x="1956130" y="571500"/>
                </a:lnTo>
                <a:lnTo>
                  <a:pt x="1937753" y="533400"/>
                </a:lnTo>
                <a:lnTo>
                  <a:pt x="1915502" y="495300"/>
                </a:lnTo>
                <a:lnTo>
                  <a:pt x="1889048" y="457200"/>
                </a:lnTo>
                <a:lnTo>
                  <a:pt x="1853463" y="419100"/>
                </a:lnTo>
                <a:lnTo>
                  <a:pt x="1813039" y="393700"/>
                </a:lnTo>
                <a:lnTo>
                  <a:pt x="1768741" y="368300"/>
                </a:lnTo>
                <a:lnTo>
                  <a:pt x="1729917" y="357873"/>
                </a:lnTo>
                <a:lnTo>
                  <a:pt x="1729917" y="371716"/>
                </a:lnTo>
                <a:lnTo>
                  <a:pt x="1720799" y="368300"/>
                </a:lnTo>
                <a:lnTo>
                  <a:pt x="1725371" y="368300"/>
                </a:lnTo>
                <a:lnTo>
                  <a:pt x="1729917" y="371716"/>
                </a:lnTo>
                <a:lnTo>
                  <a:pt x="1729917" y="357873"/>
                </a:lnTo>
                <a:lnTo>
                  <a:pt x="1721497" y="355600"/>
                </a:lnTo>
                <a:lnTo>
                  <a:pt x="1672234" y="342900"/>
                </a:lnTo>
                <a:lnTo>
                  <a:pt x="1655914" y="342900"/>
                </a:lnTo>
                <a:lnTo>
                  <a:pt x="1655914" y="356450"/>
                </a:lnTo>
                <a:lnTo>
                  <a:pt x="1623136" y="355739"/>
                </a:lnTo>
                <a:lnTo>
                  <a:pt x="1614347" y="357301"/>
                </a:lnTo>
                <a:lnTo>
                  <a:pt x="1616710" y="355600"/>
                </a:lnTo>
                <a:lnTo>
                  <a:pt x="1653489" y="355600"/>
                </a:lnTo>
                <a:lnTo>
                  <a:pt x="1655914" y="356450"/>
                </a:lnTo>
                <a:lnTo>
                  <a:pt x="1655914" y="342900"/>
                </a:lnTo>
                <a:lnTo>
                  <a:pt x="1586738" y="342900"/>
                </a:lnTo>
                <a:lnTo>
                  <a:pt x="1569580" y="355600"/>
                </a:lnTo>
                <a:lnTo>
                  <a:pt x="1566976" y="355600"/>
                </a:lnTo>
                <a:lnTo>
                  <a:pt x="1566976" y="368300"/>
                </a:lnTo>
                <a:lnTo>
                  <a:pt x="1562544" y="370128"/>
                </a:lnTo>
                <a:lnTo>
                  <a:pt x="1564894" y="368300"/>
                </a:lnTo>
                <a:lnTo>
                  <a:pt x="1566976" y="368300"/>
                </a:lnTo>
                <a:lnTo>
                  <a:pt x="1566976" y="355600"/>
                </a:lnTo>
                <a:lnTo>
                  <a:pt x="1552778" y="355600"/>
                </a:lnTo>
                <a:lnTo>
                  <a:pt x="1533385" y="368300"/>
                </a:lnTo>
                <a:lnTo>
                  <a:pt x="1514894" y="381000"/>
                </a:lnTo>
                <a:lnTo>
                  <a:pt x="1496961" y="381000"/>
                </a:lnTo>
                <a:lnTo>
                  <a:pt x="1479245" y="393700"/>
                </a:lnTo>
                <a:lnTo>
                  <a:pt x="1476489" y="395592"/>
                </a:lnTo>
                <a:lnTo>
                  <a:pt x="1476489" y="419100"/>
                </a:lnTo>
                <a:lnTo>
                  <a:pt x="1475790" y="419569"/>
                </a:lnTo>
                <a:lnTo>
                  <a:pt x="1472260" y="421551"/>
                </a:lnTo>
                <a:lnTo>
                  <a:pt x="1475574" y="419100"/>
                </a:lnTo>
                <a:lnTo>
                  <a:pt x="1476489" y="419100"/>
                </a:lnTo>
                <a:lnTo>
                  <a:pt x="1476489" y="395592"/>
                </a:lnTo>
                <a:lnTo>
                  <a:pt x="1460665" y="406400"/>
                </a:lnTo>
                <a:lnTo>
                  <a:pt x="1441157" y="419100"/>
                </a:lnTo>
                <a:lnTo>
                  <a:pt x="1421015" y="431520"/>
                </a:lnTo>
                <a:lnTo>
                  <a:pt x="1421015" y="444500"/>
                </a:lnTo>
                <a:lnTo>
                  <a:pt x="1413090" y="447065"/>
                </a:lnTo>
                <a:lnTo>
                  <a:pt x="1369110" y="446151"/>
                </a:lnTo>
                <a:lnTo>
                  <a:pt x="1344358" y="435762"/>
                </a:lnTo>
                <a:lnTo>
                  <a:pt x="1369301" y="444500"/>
                </a:lnTo>
                <a:lnTo>
                  <a:pt x="1421015" y="444500"/>
                </a:lnTo>
                <a:lnTo>
                  <a:pt x="1421015" y="431520"/>
                </a:lnTo>
                <a:lnTo>
                  <a:pt x="1420545" y="431800"/>
                </a:lnTo>
                <a:lnTo>
                  <a:pt x="1363154" y="431800"/>
                </a:lnTo>
                <a:lnTo>
                  <a:pt x="1346542" y="419100"/>
                </a:lnTo>
                <a:lnTo>
                  <a:pt x="1331023" y="406400"/>
                </a:lnTo>
                <a:lnTo>
                  <a:pt x="1297025" y="381000"/>
                </a:lnTo>
                <a:lnTo>
                  <a:pt x="1271206" y="342900"/>
                </a:lnTo>
                <a:lnTo>
                  <a:pt x="1251610" y="304800"/>
                </a:lnTo>
                <a:lnTo>
                  <a:pt x="1236256" y="266700"/>
                </a:lnTo>
                <a:lnTo>
                  <a:pt x="1223162" y="215900"/>
                </a:lnTo>
                <a:lnTo>
                  <a:pt x="1210373" y="177800"/>
                </a:lnTo>
                <a:lnTo>
                  <a:pt x="1195908" y="139700"/>
                </a:lnTo>
                <a:lnTo>
                  <a:pt x="1179969" y="101600"/>
                </a:lnTo>
                <a:lnTo>
                  <a:pt x="1159814" y="63500"/>
                </a:lnTo>
                <a:lnTo>
                  <a:pt x="1103718" y="12700"/>
                </a:lnTo>
                <a:lnTo>
                  <a:pt x="1068882" y="0"/>
                </a:lnTo>
                <a:lnTo>
                  <a:pt x="957135" y="0"/>
                </a:lnTo>
                <a:lnTo>
                  <a:pt x="919657" y="12700"/>
                </a:lnTo>
                <a:lnTo>
                  <a:pt x="884682" y="38100"/>
                </a:lnTo>
                <a:lnTo>
                  <a:pt x="852932" y="63500"/>
                </a:lnTo>
                <a:lnTo>
                  <a:pt x="798868" y="127000"/>
                </a:lnTo>
                <a:lnTo>
                  <a:pt x="777074" y="165100"/>
                </a:lnTo>
                <a:lnTo>
                  <a:pt x="758977" y="215900"/>
                </a:lnTo>
                <a:lnTo>
                  <a:pt x="743775" y="254000"/>
                </a:lnTo>
                <a:lnTo>
                  <a:pt x="729018" y="304800"/>
                </a:lnTo>
                <a:lnTo>
                  <a:pt x="715149" y="355600"/>
                </a:lnTo>
                <a:lnTo>
                  <a:pt x="700824" y="393700"/>
                </a:lnTo>
                <a:lnTo>
                  <a:pt x="684707" y="444500"/>
                </a:lnTo>
                <a:lnTo>
                  <a:pt x="665454" y="495300"/>
                </a:lnTo>
                <a:lnTo>
                  <a:pt x="641731" y="533400"/>
                </a:lnTo>
                <a:lnTo>
                  <a:pt x="612178" y="584200"/>
                </a:lnTo>
                <a:lnTo>
                  <a:pt x="583361" y="609600"/>
                </a:lnTo>
                <a:lnTo>
                  <a:pt x="550748" y="635000"/>
                </a:lnTo>
                <a:lnTo>
                  <a:pt x="514781" y="660400"/>
                </a:lnTo>
                <a:lnTo>
                  <a:pt x="475869" y="673100"/>
                </a:lnTo>
                <a:lnTo>
                  <a:pt x="435013" y="673100"/>
                </a:lnTo>
                <a:lnTo>
                  <a:pt x="413677" y="679653"/>
                </a:lnTo>
                <a:lnTo>
                  <a:pt x="413677" y="698500"/>
                </a:lnTo>
                <a:lnTo>
                  <a:pt x="395008" y="701484"/>
                </a:lnTo>
                <a:lnTo>
                  <a:pt x="407568" y="698500"/>
                </a:lnTo>
                <a:lnTo>
                  <a:pt x="413677" y="698500"/>
                </a:lnTo>
                <a:lnTo>
                  <a:pt x="413677" y="679653"/>
                </a:lnTo>
                <a:lnTo>
                  <a:pt x="393585" y="685800"/>
                </a:lnTo>
                <a:lnTo>
                  <a:pt x="351866" y="685800"/>
                </a:lnTo>
                <a:lnTo>
                  <a:pt x="321729" y="694982"/>
                </a:lnTo>
                <a:lnTo>
                  <a:pt x="321729" y="711200"/>
                </a:lnTo>
                <a:lnTo>
                  <a:pt x="286918" y="715759"/>
                </a:lnTo>
                <a:lnTo>
                  <a:pt x="267525" y="719150"/>
                </a:lnTo>
                <a:lnTo>
                  <a:pt x="300443" y="711200"/>
                </a:lnTo>
                <a:lnTo>
                  <a:pt x="321729" y="711200"/>
                </a:lnTo>
                <a:lnTo>
                  <a:pt x="321729" y="694982"/>
                </a:lnTo>
                <a:lnTo>
                  <a:pt x="310146" y="698500"/>
                </a:lnTo>
                <a:lnTo>
                  <a:pt x="270154" y="698500"/>
                </a:lnTo>
                <a:lnTo>
                  <a:pt x="191363" y="723900"/>
                </a:lnTo>
                <a:lnTo>
                  <a:pt x="168973" y="731443"/>
                </a:lnTo>
                <a:lnTo>
                  <a:pt x="168973" y="745985"/>
                </a:lnTo>
                <a:lnTo>
                  <a:pt x="158699" y="750087"/>
                </a:lnTo>
                <a:lnTo>
                  <a:pt x="159715" y="749300"/>
                </a:lnTo>
                <a:lnTo>
                  <a:pt x="168973" y="745985"/>
                </a:lnTo>
                <a:lnTo>
                  <a:pt x="168973" y="731443"/>
                </a:lnTo>
                <a:lnTo>
                  <a:pt x="119418" y="749300"/>
                </a:lnTo>
                <a:lnTo>
                  <a:pt x="88722" y="774700"/>
                </a:lnTo>
                <a:lnTo>
                  <a:pt x="39547" y="838200"/>
                </a:lnTo>
                <a:lnTo>
                  <a:pt x="17919" y="876300"/>
                </a:lnTo>
                <a:lnTo>
                  <a:pt x="4826" y="927100"/>
                </a:lnTo>
                <a:lnTo>
                  <a:pt x="0" y="977900"/>
                </a:lnTo>
                <a:lnTo>
                  <a:pt x="3136" y="1028700"/>
                </a:lnTo>
                <a:lnTo>
                  <a:pt x="13944" y="1079500"/>
                </a:lnTo>
                <a:lnTo>
                  <a:pt x="32169" y="1130300"/>
                </a:lnTo>
                <a:lnTo>
                  <a:pt x="55918" y="1168400"/>
                </a:lnTo>
                <a:lnTo>
                  <a:pt x="84645" y="1206500"/>
                </a:lnTo>
                <a:lnTo>
                  <a:pt x="117652" y="1244600"/>
                </a:lnTo>
                <a:lnTo>
                  <a:pt x="154254" y="1282700"/>
                </a:lnTo>
                <a:lnTo>
                  <a:pt x="193776" y="1308100"/>
                </a:lnTo>
                <a:lnTo>
                  <a:pt x="235496" y="1333500"/>
                </a:lnTo>
                <a:lnTo>
                  <a:pt x="278752" y="1346200"/>
                </a:lnTo>
                <a:lnTo>
                  <a:pt x="324840" y="1371600"/>
                </a:lnTo>
                <a:lnTo>
                  <a:pt x="347091" y="1371600"/>
                </a:lnTo>
                <a:lnTo>
                  <a:pt x="350316" y="1372679"/>
                </a:lnTo>
                <a:lnTo>
                  <a:pt x="372008" y="1384300"/>
                </a:lnTo>
                <a:lnTo>
                  <a:pt x="389420" y="1384300"/>
                </a:lnTo>
                <a:lnTo>
                  <a:pt x="397040" y="1386306"/>
                </a:lnTo>
                <a:lnTo>
                  <a:pt x="415048" y="1397000"/>
                </a:lnTo>
                <a:lnTo>
                  <a:pt x="435838" y="1409700"/>
                </a:lnTo>
                <a:lnTo>
                  <a:pt x="455815" y="1409700"/>
                </a:lnTo>
                <a:lnTo>
                  <a:pt x="471703" y="1422400"/>
                </a:lnTo>
                <a:lnTo>
                  <a:pt x="486232" y="1435100"/>
                </a:lnTo>
                <a:lnTo>
                  <a:pt x="499249" y="1447800"/>
                </a:lnTo>
                <a:lnTo>
                  <a:pt x="510590" y="1473200"/>
                </a:lnTo>
                <a:lnTo>
                  <a:pt x="521360" y="1485900"/>
                </a:lnTo>
                <a:lnTo>
                  <a:pt x="530618" y="1511300"/>
                </a:lnTo>
                <a:lnTo>
                  <a:pt x="539813" y="1524000"/>
                </a:lnTo>
                <a:lnTo>
                  <a:pt x="550367" y="1549400"/>
                </a:lnTo>
                <a:lnTo>
                  <a:pt x="578027" y="1587500"/>
                </a:lnTo>
                <a:lnTo>
                  <a:pt x="611238" y="1612900"/>
                </a:lnTo>
                <a:lnTo>
                  <a:pt x="649008" y="1638300"/>
                </a:lnTo>
                <a:lnTo>
                  <a:pt x="690372" y="1663700"/>
                </a:lnTo>
                <a:lnTo>
                  <a:pt x="734339" y="1676400"/>
                </a:lnTo>
                <a:lnTo>
                  <a:pt x="779932" y="1689100"/>
                </a:lnTo>
                <a:lnTo>
                  <a:pt x="826173" y="1689100"/>
                </a:lnTo>
                <a:lnTo>
                  <a:pt x="855484" y="1679968"/>
                </a:lnTo>
                <a:lnTo>
                  <a:pt x="875195" y="1676400"/>
                </a:lnTo>
                <a:lnTo>
                  <a:pt x="905713" y="1676400"/>
                </a:lnTo>
                <a:lnTo>
                  <a:pt x="924369" y="1663700"/>
                </a:lnTo>
                <a:lnTo>
                  <a:pt x="937831" y="1654530"/>
                </a:lnTo>
                <a:lnTo>
                  <a:pt x="946569" y="1649755"/>
                </a:lnTo>
                <a:lnTo>
                  <a:pt x="979220" y="1638300"/>
                </a:lnTo>
                <a:lnTo>
                  <a:pt x="1016723" y="1612900"/>
                </a:lnTo>
                <a:lnTo>
                  <a:pt x="1039190" y="1598409"/>
                </a:lnTo>
                <a:lnTo>
                  <a:pt x="1072629" y="1583194"/>
                </a:lnTo>
                <a:lnTo>
                  <a:pt x="1122781" y="1574800"/>
                </a:lnTo>
                <a:lnTo>
                  <a:pt x="1124267" y="1574800"/>
                </a:lnTo>
                <a:lnTo>
                  <a:pt x="1158024" y="1580692"/>
                </a:lnTo>
                <a:lnTo>
                  <a:pt x="1177378" y="1587500"/>
                </a:lnTo>
                <a:lnTo>
                  <a:pt x="1211046" y="1612900"/>
                </a:lnTo>
                <a:lnTo>
                  <a:pt x="1243050" y="1625600"/>
                </a:lnTo>
                <a:lnTo>
                  <a:pt x="1274178" y="1651000"/>
                </a:lnTo>
                <a:lnTo>
                  <a:pt x="1307973" y="1663700"/>
                </a:lnTo>
                <a:lnTo>
                  <a:pt x="1343456" y="1689100"/>
                </a:lnTo>
                <a:lnTo>
                  <a:pt x="1380871" y="1701800"/>
                </a:lnTo>
                <a:lnTo>
                  <a:pt x="1420418" y="1701800"/>
                </a:lnTo>
                <a:lnTo>
                  <a:pt x="1469872" y="1689100"/>
                </a:lnTo>
                <a:lnTo>
                  <a:pt x="1514563" y="1663700"/>
                </a:lnTo>
                <a:lnTo>
                  <a:pt x="1555305" y="1638300"/>
                </a:lnTo>
                <a:lnTo>
                  <a:pt x="1592922" y="1612900"/>
                </a:lnTo>
                <a:lnTo>
                  <a:pt x="1628228" y="1574800"/>
                </a:lnTo>
                <a:lnTo>
                  <a:pt x="1662049" y="1536700"/>
                </a:lnTo>
                <a:lnTo>
                  <a:pt x="1695208" y="1498600"/>
                </a:lnTo>
                <a:lnTo>
                  <a:pt x="1725561" y="1473200"/>
                </a:lnTo>
                <a:lnTo>
                  <a:pt x="1757680" y="1436255"/>
                </a:lnTo>
                <a:lnTo>
                  <a:pt x="1759978" y="1434655"/>
                </a:lnTo>
                <a:lnTo>
                  <a:pt x="1794891" y="1422400"/>
                </a:lnTo>
                <a:lnTo>
                  <a:pt x="1829777" y="1400035"/>
                </a:lnTo>
                <a:lnTo>
                  <a:pt x="1845183" y="1397000"/>
                </a:lnTo>
                <a:lnTo>
                  <a:pt x="1923910" y="1397000"/>
                </a:lnTo>
                <a:lnTo>
                  <a:pt x="2033346" y="1429473"/>
                </a:lnTo>
                <a:lnTo>
                  <a:pt x="2064575" y="1439684"/>
                </a:lnTo>
                <a:lnTo>
                  <a:pt x="2075129" y="1441869"/>
                </a:lnTo>
                <a:lnTo>
                  <a:pt x="2095157" y="1447800"/>
                </a:lnTo>
                <a:lnTo>
                  <a:pt x="2103958" y="1447800"/>
                </a:lnTo>
                <a:lnTo>
                  <a:pt x="2113889" y="1449844"/>
                </a:lnTo>
                <a:lnTo>
                  <a:pt x="2159076" y="1450238"/>
                </a:lnTo>
                <a:lnTo>
                  <a:pt x="2171649" y="1447800"/>
                </a:lnTo>
                <a:lnTo>
                  <a:pt x="2182507" y="1447800"/>
                </a:lnTo>
                <a:lnTo>
                  <a:pt x="2197430" y="1442808"/>
                </a:lnTo>
                <a:lnTo>
                  <a:pt x="2203158" y="1441691"/>
                </a:lnTo>
                <a:lnTo>
                  <a:pt x="2216531" y="1436408"/>
                </a:lnTo>
                <a:lnTo>
                  <a:pt x="2220430" y="1435100"/>
                </a:lnTo>
                <a:lnTo>
                  <a:pt x="2256396" y="1422400"/>
                </a:lnTo>
                <a:lnTo>
                  <a:pt x="2289810" y="1397000"/>
                </a:lnTo>
                <a:lnTo>
                  <a:pt x="2320074" y="1384300"/>
                </a:lnTo>
                <a:lnTo>
                  <a:pt x="2346223" y="1346200"/>
                </a:lnTo>
                <a:lnTo>
                  <a:pt x="2368194" y="1320800"/>
                </a:lnTo>
                <a:lnTo>
                  <a:pt x="2385682" y="1282700"/>
                </a:lnTo>
                <a:lnTo>
                  <a:pt x="2398382" y="1244600"/>
                </a:lnTo>
                <a:lnTo>
                  <a:pt x="2406231" y="1206500"/>
                </a:lnTo>
                <a:lnTo>
                  <a:pt x="2406485" y="1155700"/>
                </a:lnTo>
                <a:close/>
              </a:path>
            </a:pathLst>
          </a:custGeom>
          <a:solidFill>
            <a:srgbClr val="9DB6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103" name="Google Shape;103;p20"/>
          <p:cNvGrpSpPr/>
          <p:nvPr/>
        </p:nvGrpSpPr>
        <p:grpSpPr>
          <a:xfrm>
            <a:off x="6764557" y="86824"/>
            <a:ext cx="2288746" cy="1581161"/>
            <a:chOff x="13529113" y="173649"/>
            <a:chExt cx="4577492" cy="3162322"/>
          </a:xfrm>
        </p:grpSpPr>
        <p:pic>
          <p:nvPicPr>
            <p:cNvPr id="104" name="Google Shape;10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529113" y="173649"/>
              <a:ext cx="2694092" cy="2819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0"/>
            <p:cNvSpPr/>
            <p:nvPr/>
          </p:nvSpPr>
          <p:spPr>
            <a:xfrm>
              <a:off x="15709480" y="1646871"/>
              <a:ext cx="2397125" cy="1689100"/>
            </a:xfrm>
            <a:custGeom>
              <a:rect b="b" l="l" r="r" t="t"/>
              <a:pathLst>
                <a:path extrusionOk="0" h="1689100" w="2397125">
                  <a:moveTo>
                    <a:pt x="2397099" y="1143000"/>
                  </a:moveTo>
                  <a:lnTo>
                    <a:pt x="2390292" y="1104900"/>
                  </a:lnTo>
                  <a:lnTo>
                    <a:pt x="2376932" y="1054100"/>
                  </a:lnTo>
                  <a:lnTo>
                    <a:pt x="2357526" y="1016000"/>
                  </a:lnTo>
                  <a:lnTo>
                    <a:pt x="2332583" y="977900"/>
                  </a:lnTo>
                  <a:lnTo>
                    <a:pt x="2302611" y="939800"/>
                  </a:lnTo>
                  <a:lnTo>
                    <a:pt x="2268931" y="914400"/>
                  </a:lnTo>
                  <a:lnTo>
                    <a:pt x="2231529" y="889000"/>
                  </a:lnTo>
                  <a:lnTo>
                    <a:pt x="2191194" y="863600"/>
                  </a:lnTo>
                  <a:lnTo>
                    <a:pt x="2148725" y="850900"/>
                  </a:lnTo>
                  <a:lnTo>
                    <a:pt x="2126932" y="838200"/>
                  </a:lnTo>
                  <a:lnTo>
                    <a:pt x="2093074" y="838200"/>
                  </a:lnTo>
                  <a:lnTo>
                    <a:pt x="2093074" y="853909"/>
                  </a:lnTo>
                  <a:lnTo>
                    <a:pt x="2071420" y="850900"/>
                  </a:lnTo>
                  <a:lnTo>
                    <a:pt x="2090305" y="850900"/>
                  </a:lnTo>
                  <a:lnTo>
                    <a:pt x="2093074" y="853909"/>
                  </a:lnTo>
                  <a:lnTo>
                    <a:pt x="2093074" y="838200"/>
                  </a:lnTo>
                  <a:lnTo>
                    <a:pt x="2060155" y="838200"/>
                  </a:lnTo>
                  <a:lnTo>
                    <a:pt x="2041182" y="825500"/>
                  </a:lnTo>
                  <a:lnTo>
                    <a:pt x="2024240" y="825500"/>
                  </a:lnTo>
                  <a:lnTo>
                    <a:pt x="2009990" y="812800"/>
                  </a:lnTo>
                  <a:lnTo>
                    <a:pt x="1999119" y="787400"/>
                  </a:lnTo>
                  <a:lnTo>
                    <a:pt x="1995462" y="787400"/>
                  </a:lnTo>
                  <a:lnTo>
                    <a:pt x="1993252" y="774700"/>
                  </a:lnTo>
                  <a:lnTo>
                    <a:pt x="1991982" y="762000"/>
                  </a:lnTo>
                  <a:lnTo>
                    <a:pt x="1990001" y="736600"/>
                  </a:lnTo>
                  <a:lnTo>
                    <a:pt x="1988667" y="723900"/>
                  </a:lnTo>
                  <a:lnTo>
                    <a:pt x="1981238" y="673100"/>
                  </a:lnTo>
                  <a:lnTo>
                    <a:pt x="1970316" y="622300"/>
                  </a:lnTo>
                  <a:lnTo>
                    <a:pt x="1963280" y="609600"/>
                  </a:lnTo>
                  <a:lnTo>
                    <a:pt x="1948497" y="558800"/>
                  </a:lnTo>
                  <a:lnTo>
                    <a:pt x="1930196" y="520700"/>
                  </a:lnTo>
                  <a:lnTo>
                    <a:pt x="1908035" y="495300"/>
                  </a:lnTo>
                  <a:lnTo>
                    <a:pt x="1881682" y="457200"/>
                  </a:lnTo>
                  <a:lnTo>
                    <a:pt x="1846237" y="419100"/>
                  </a:lnTo>
                  <a:lnTo>
                    <a:pt x="1805978" y="393700"/>
                  </a:lnTo>
                  <a:lnTo>
                    <a:pt x="1761845" y="368300"/>
                  </a:lnTo>
                  <a:lnTo>
                    <a:pt x="1738312" y="355600"/>
                  </a:lnTo>
                  <a:lnTo>
                    <a:pt x="1714779" y="342900"/>
                  </a:lnTo>
                  <a:lnTo>
                    <a:pt x="1704746" y="342900"/>
                  </a:lnTo>
                  <a:lnTo>
                    <a:pt x="1704746" y="363308"/>
                  </a:lnTo>
                  <a:lnTo>
                    <a:pt x="1666519" y="355600"/>
                  </a:lnTo>
                  <a:lnTo>
                    <a:pt x="1683308" y="355600"/>
                  </a:lnTo>
                  <a:lnTo>
                    <a:pt x="1704746" y="363308"/>
                  </a:lnTo>
                  <a:lnTo>
                    <a:pt x="1704746" y="342900"/>
                  </a:lnTo>
                  <a:lnTo>
                    <a:pt x="1606486" y="342900"/>
                  </a:lnTo>
                  <a:lnTo>
                    <a:pt x="1606486" y="355600"/>
                  </a:lnTo>
                  <a:lnTo>
                    <a:pt x="1588516" y="358800"/>
                  </a:lnTo>
                  <a:lnTo>
                    <a:pt x="1592846" y="355600"/>
                  </a:lnTo>
                  <a:lnTo>
                    <a:pt x="1606486" y="355600"/>
                  </a:lnTo>
                  <a:lnTo>
                    <a:pt x="1606486" y="342900"/>
                  </a:lnTo>
                  <a:lnTo>
                    <a:pt x="1563458" y="342900"/>
                  </a:lnTo>
                  <a:lnTo>
                    <a:pt x="1546720" y="355600"/>
                  </a:lnTo>
                  <a:lnTo>
                    <a:pt x="1527403" y="368300"/>
                  </a:lnTo>
                  <a:lnTo>
                    <a:pt x="1508975" y="368300"/>
                  </a:lnTo>
                  <a:lnTo>
                    <a:pt x="1505699" y="370649"/>
                  </a:lnTo>
                  <a:lnTo>
                    <a:pt x="1505699" y="393700"/>
                  </a:lnTo>
                  <a:lnTo>
                    <a:pt x="1505369" y="393915"/>
                  </a:lnTo>
                  <a:lnTo>
                    <a:pt x="1505661" y="393700"/>
                  </a:lnTo>
                  <a:lnTo>
                    <a:pt x="1505699" y="370649"/>
                  </a:lnTo>
                  <a:lnTo>
                    <a:pt x="1473479" y="393700"/>
                  </a:lnTo>
                  <a:lnTo>
                    <a:pt x="1454975" y="406400"/>
                  </a:lnTo>
                  <a:lnTo>
                    <a:pt x="1435531" y="419100"/>
                  </a:lnTo>
                  <a:lnTo>
                    <a:pt x="1415008" y="431800"/>
                  </a:lnTo>
                  <a:lnTo>
                    <a:pt x="1407883" y="431800"/>
                  </a:lnTo>
                  <a:lnTo>
                    <a:pt x="1407883" y="444500"/>
                  </a:lnTo>
                  <a:lnTo>
                    <a:pt x="1407579" y="444601"/>
                  </a:lnTo>
                  <a:lnTo>
                    <a:pt x="1402638" y="444500"/>
                  </a:lnTo>
                  <a:lnTo>
                    <a:pt x="1407883" y="444500"/>
                  </a:lnTo>
                  <a:lnTo>
                    <a:pt x="1407883" y="431800"/>
                  </a:lnTo>
                  <a:lnTo>
                    <a:pt x="1375232" y="431800"/>
                  </a:lnTo>
                  <a:lnTo>
                    <a:pt x="1357833" y="419100"/>
                  </a:lnTo>
                  <a:lnTo>
                    <a:pt x="1341285" y="419100"/>
                  </a:lnTo>
                  <a:lnTo>
                    <a:pt x="1287170" y="368300"/>
                  </a:lnTo>
                  <a:lnTo>
                    <a:pt x="1259154" y="330200"/>
                  </a:lnTo>
                  <a:lnTo>
                    <a:pt x="1238669" y="279400"/>
                  </a:lnTo>
                  <a:lnTo>
                    <a:pt x="1222603" y="228600"/>
                  </a:lnTo>
                  <a:lnTo>
                    <a:pt x="1207846" y="177800"/>
                  </a:lnTo>
                  <a:lnTo>
                    <a:pt x="1191247" y="127000"/>
                  </a:lnTo>
                  <a:lnTo>
                    <a:pt x="1175372" y="101600"/>
                  </a:lnTo>
                  <a:lnTo>
                    <a:pt x="1155293" y="63500"/>
                  </a:lnTo>
                  <a:lnTo>
                    <a:pt x="1130236" y="38100"/>
                  </a:lnTo>
                  <a:lnTo>
                    <a:pt x="1099413" y="12700"/>
                  </a:lnTo>
                  <a:lnTo>
                    <a:pt x="1064717" y="0"/>
                  </a:lnTo>
                  <a:lnTo>
                    <a:pt x="953401" y="0"/>
                  </a:lnTo>
                  <a:lnTo>
                    <a:pt x="916508" y="12560"/>
                  </a:lnTo>
                  <a:lnTo>
                    <a:pt x="916508" y="35153"/>
                  </a:lnTo>
                  <a:lnTo>
                    <a:pt x="903630" y="42011"/>
                  </a:lnTo>
                  <a:lnTo>
                    <a:pt x="907300" y="38100"/>
                  </a:lnTo>
                  <a:lnTo>
                    <a:pt x="916508" y="35153"/>
                  </a:lnTo>
                  <a:lnTo>
                    <a:pt x="916508" y="12560"/>
                  </a:lnTo>
                  <a:lnTo>
                    <a:pt x="881227" y="38100"/>
                  </a:lnTo>
                  <a:lnTo>
                    <a:pt x="849604" y="63500"/>
                  </a:lnTo>
                  <a:lnTo>
                    <a:pt x="795756" y="127000"/>
                  </a:lnTo>
                  <a:lnTo>
                    <a:pt x="774039" y="165100"/>
                  </a:lnTo>
                  <a:lnTo>
                    <a:pt x="756018" y="203200"/>
                  </a:lnTo>
                  <a:lnTo>
                    <a:pt x="740879" y="254000"/>
                  </a:lnTo>
                  <a:lnTo>
                    <a:pt x="726173" y="304800"/>
                  </a:lnTo>
                  <a:lnTo>
                    <a:pt x="712368" y="342900"/>
                  </a:lnTo>
                  <a:lnTo>
                    <a:pt x="698093" y="393700"/>
                  </a:lnTo>
                  <a:lnTo>
                    <a:pt x="682040" y="444500"/>
                  </a:lnTo>
                  <a:lnTo>
                    <a:pt x="662863" y="495300"/>
                  </a:lnTo>
                  <a:lnTo>
                    <a:pt x="639229" y="533400"/>
                  </a:lnTo>
                  <a:lnTo>
                    <a:pt x="609803" y="571500"/>
                  </a:lnTo>
                  <a:lnTo>
                    <a:pt x="581088" y="609600"/>
                  </a:lnTo>
                  <a:lnTo>
                    <a:pt x="548614" y="635000"/>
                  </a:lnTo>
                  <a:lnTo>
                    <a:pt x="512787" y="647700"/>
                  </a:lnTo>
                  <a:lnTo>
                    <a:pt x="474014" y="660400"/>
                  </a:lnTo>
                  <a:lnTo>
                    <a:pt x="392061" y="685800"/>
                  </a:lnTo>
                  <a:lnTo>
                    <a:pt x="350494" y="685800"/>
                  </a:lnTo>
                  <a:lnTo>
                    <a:pt x="308940" y="698500"/>
                  </a:lnTo>
                  <a:lnTo>
                    <a:pt x="269100" y="698500"/>
                  </a:lnTo>
                  <a:lnTo>
                    <a:pt x="229489" y="711200"/>
                  </a:lnTo>
                  <a:lnTo>
                    <a:pt x="190627" y="711200"/>
                  </a:lnTo>
                  <a:lnTo>
                    <a:pt x="153035" y="736600"/>
                  </a:lnTo>
                  <a:lnTo>
                    <a:pt x="118948" y="749300"/>
                  </a:lnTo>
                  <a:lnTo>
                    <a:pt x="88379" y="774700"/>
                  </a:lnTo>
                  <a:lnTo>
                    <a:pt x="39395" y="838200"/>
                  </a:lnTo>
                  <a:lnTo>
                    <a:pt x="17856" y="876300"/>
                  </a:lnTo>
                  <a:lnTo>
                    <a:pt x="4826" y="927100"/>
                  </a:lnTo>
                  <a:lnTo>
                    <a:pt x="0" y="977900"/>
                  </a:lnTo>
                  <a:lnTo>
                    <a:pt x="3124" y="1028700"/>
                  </a:lnTo>
                  <a:lnTo>
                    <a:pt x="13906" y="1079500"/>
                  </a:lnTo>
                  <a:lnTo>
                    <a:pt x="32042" y="1117600"/>
                  </a:lnTo>
                  <a:lnTo>
                    <a:pt x="55702" y="1168400"/>
                  </a:lnTo>
                  <a:lnTo>
                    <a:pt x="84328" y="1206500"/>
                  </a:lnTo>
                  <a:lnTo>
                    <a:pt x="117208" y="1244600"/>
                  </a:lnTo>
                  <a:lnTo>
                    <a:pt x="153670" y="1270000"/>
                  </a:lnTo>
                  <a:lnTo>
                    <a:pt x="193027" y="1295400"/>
                  </a:lnTo>
                  <a:lnTo>
                    <a:pt x="234581" y="1320800"/>
                  </a:lnTo>
                  <a:lnTo>
                    <a:pt x="277672" y="1346200"/>
                  </a:lnTo>
                  <a:lnTo>
                    <a:pt x="297510" y="1346200"/>
                  </a:lnTo>
                  <a:lnTo>
                    <a:pt x="304279" y="1349209"/>
                  </a:lnTo>
                  <a:lnTo>
                    <a:pt x="309626" y="1351216"/>
                  </a:lnTo>
                  <a:lnTo>
                    <a:pt x="346976" y="1371600"/>
                  </a:lnTo>
                  <a:lnTo>
                    <a:pt x="370065" y="1371600"/>
                  </a:lnTo>
                  <a:lnTo>
                    <a:pt x="371055" y="1371892"/>
                  </a:lnTo>
                  <a:lnTo>
                    <a:pt x="392163" y="1384300"/>
                  </a:lnTo>
                  <a:lnTo>
                    <a:pt x="413435" y="1384300"/>
                  </a:lnTo>
                  <a:lnTo>
                    <a:pt x="454037" y="1409700"/>
                  </a:lnTo>
                  <a:lnTo>
                    <a:pt x="484339" y="1435100"/>
                  </a:lnTo>
                  <a:lnTo>
                    <a:pt x="519328" y="1485900"/>
                  </a:lnTo>
                  <a:lnTo>
                    <a:pt x="528561" y="1498600"/>
                  </a:lnTo>
                  <a:lnTo>
                    <a:pt x="537705" y="1524000"/>
                  </a:lnTo>
                  <a:lnTo>
                    <a:pt x="548220" y="1536700"/>
                  </a:lnTo>
                  <a:lnTo>
                    <a:pt x="575779" y="1574800"/>
                  </a:lnTo>
                  <a:lnTo>
                    <a:pt x="608863" y="1612900"/>
                  </a:lnTo>
                  <a:lnTo>
                    <a:pt x="646480" y="1638300"/>
                  </a:lnTo>
                  <a:lnTo>
                    <a:pt x="687679" y="1651000"/>
                  </a:lnTo>
                  <a:lnTo>
                    <a:pt x="697306" y="1653794"/>
                  </a:lnTo>
                  <a:lnTo>
                    <a:pt x="699312" y="1654733"/>
                  </a:lnTo>
                  <a:lnTo>
                    <a:pt x="744270" y="1667941"/>
                  </a:lnTo>
                  <a:lnTo>
                    <a:pt x="748855" y="1668564"/>
                  </a:lnTo>
                  <a:lnTo>
                    <a:pt x="776884" y="1676400"/>
                  </a:lnTo>
                  <a:lnTo>
                    <a:pt x="863536" y="1676400"/>
                  </a:lnTo>
                  <a:lnTo>
                    <a:pt x="902182" y="1663700"/>
                  </a:lnTo>
                  <a:lnTo>
                    <a:pt x="939342" y="1651000"/>
                  </a:lnTo>
                  <a:lnTo>
                    <a:pt x="975398" y="1625600"/>
                  </a:lnTo>
                  <a:lnTo>
                    <a:pt x="1005598" y="1605076"/>
                  </a:lnTo>
                  <a:lnTo>
                    <a:pt x="1015187" y="1599425"/>
                  </a:lnTo>
                  <a:lnTo>
                    <a:pt x="1051966" y="1587500"/>
                  </a:lnTo>
                  <a:lnTo>
                    <a:pt x="1093254" y="1574800"/>
                  </a:lnTo>
                  <a:lnTo>
                    <a:pt x="1136878" y="1574800"/>
                  </a:lnTo>
                  <a:lnTo>
                    <a:pt x="1206322" y="1600200"/>
                  </a:lnTo>
                  <a:lnTo>
                    <a:pt x="1269199" y="1638300"/>
                  </a:lnTo>
                  <a:lnTo>
                    <a:pt x="1302867" y="1663700"/>
                  </a:lnTo>
                  <a:lnTo>
                    <a:pt x="1338224" y="1676400"/>
                  </a:lnTo>
                  <a:lnTo>
                    <a:pt x="1375486" y="1689100"/>
                  </a:lnTo>
                  <a:lnTo>
                    <a:pt x="1414881" y="1689100"/>
                  </a:lnTo>
                  <a:lnTo>
                    <a:pt x="1464144" y="1676400"/>
                  </a:lnTo>
                  <a:lnTo>
                    <a:pt x="1508658" y="1663700"/>
                  </a:lnTo>
                  <a:lnTo>
                    <a:pt x="1549234" y="1625600"/>
                  </a:lnTo>
                  <a:lnTo>
                    <a:pt x="1586699" y="1600200"/>
                  </a:lnTo>
                  <a:lnTo>
                    <a:pt x="1621878" y="1562100"/>
                  </a:lnTo>
                  <a:lnTo>
                    <a:pt x="1655572" y="1524000"/>
                  </a:lnTo>
                  <a:lnTo>
                    <a:pt x="1688604" y="1485900"/>
                  </a:lnTo>
                  <a:lnTo>
                    <a:pt x="1718830" y="1460500"/>
                  </a:lnTo>
                  <a:lnTo>
                    <a:pt x="1751825" y="1435100"/>
                  </a:lnTo>
                  <a:lnTo>
                    <a:pt x="1787893" y="1409700"/>
                  </a:lnTo>
                  <a:lnTo>
                    <a:pt x="1827364" y="1397000"/>
                  </a:lnTo>
                  <a:lnTo>
                    <a:pt x="1870290" y="1384858"/>
                  </a:lnTo>
                  <a:lnTo>
                    <a:pt x="1875116" y="1385150"/>
                  </a:lnTo>
                  <a:lnTo>
                    <a:pt x="2002663" y="1422400"/>
                  </a:lnTo>
                  <a:lnTo>
                    <a:pt x="2086978" y="1447800"/>
                  </a:lnTo>
                  <a:lnTo>
                    <a:pt x="2173986" y="1447800"/>
                  </a:lnTo>
                  <a:lnTo>
                    <a:pt x="2211755" y="1435100"/>
                  </a:lnTo>
                  <a:lnTo>
                    <a:pt x="2280869" y="1397000"/>
                  </a:lnTo>
                  <a:lnTo>
                    <a:pt x="2311019" y="1371600"/>
                  </a:lnTo>
                  <a:lnTo>
                    <a:pt x="2358948" y="1308100"/>
                  </a:lnTo>
                  <a:lnTo>
                    <a:pt x="2376373" y="1282700"/>
                  </a:lnTo>
                  <a:lnTo>
                    <a:pt x="2389022" y="1244600"/>
                  </a:lnTo>
                  <a:lnTo>
                    <a:pt x="2396845" y="1193800"/>
                  </a:lnTo>
                  <a:lnTo>
                    <a:pt x="2397099" y="1143000"/>
                  </a:lnTo>
                  <a:close/>
                </a:path>
              </a:pathLst>
            </a:custGeom>
            <a:solidFill>
              <a:srgbClr val="F7B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106" name="Google Shape;106;p20"/>
          <p:cNvSpPr/>
          <p:nvPr/>
        </p:nvSpPr>
        <p:spPr>
          <a:xfrm>
            <a:off x="514394" y="1497901"/>
            <a:ext cx="3824288" cy="610553"/>
          </a:xfrm>
          <a:custGeom>
            <a:rect b="b" l="l" r="r" t="t"/>
            <a:pathLst>
              <a:path extrusionOk="0" h="1221104" w="7648575">
                <a:moveTo>
                  <a:pt x="7648067" y="79235"/>
                </a:moveTo>
                <a:lnTo>
                  <a:pt x="7647445" y="50507"/>
                </a:lnTo>
                <a:lnTo>
                  <a:pt x="7645247" y="24066"/>
                </a:lnTo>
                <a:lnTo>
                  <a:pt x="7645717" y="17678"/>
                </a:lnTo>
                <a:lnTo>
                  <a:pt x="7643355" y="13449"/>
                </a:lnTo>
                <a:lnTo>
                  <a:pt x="7638186" y="10617"/>
                </a:lnTo>
                <a:lnTo>
                  <a:pt x="7631100" y="10629"/>
                </a:lnTo>
                <a:lnTo>
                  <a:pt x="7631011" y="6350"/>
                </a:lnTo>
                <a:lnTo>
                  <a:pt x="7630655" y="2540"/>
                </a:lnTo>
                <a:lnTo>
                  <a:pt x="7629245" y="0"/>
                </a:lnTo>
                <a:lnTo>
                  <a:pt x="7278814" y="0"/>
                </a:lnTo>
                <a:lnTo>
                  <a:pt x="7226262" y="1270"/>
                </a:lnTo>
                <a:lnTo>
                  <a:pt x="7069404" y="1270"/>
                </a:lnTo>
                <a:lnTo>
                  <a:pt x="7017296" y="2540"/>
                </a:lnTo>
                <a:lnTo>
                  <a:pt x="6757136" y="2540"/>
                </a:lnTo>
                <a:lnTo>
                  <a:pt x="6705028" y="3810"/>
                </a:lnTo>
                <a:lnTo>
                  <a:pt x="6236982" y="3810"/>
                </a:lnTo>
                <a:lnTo>
                  <a:pt x="5515622" y="1270"/>
                </a:lnTo>
                <a:lnTo>
                  <a:pt x="5208854" y="1270"/>
                </a:lnTo>
                <a:lnTo>
                  <a:pt x="4037977" y="2540"/>
                </a:lnTo>
                <a:lnTo>
                  <a:pt x="3826903" y="3810"/>
                </a:lnTo>
                <a:lnTo>
                  <a:pt x="3671074" y="3810"/>
                </a:lnTo>
                <a:lnTo>
                  <a:pt x="3604768" y="5080"/>
                </a:lnTo>
                <a:lnTo>
                  <a:pt x="2997162" y="5080"/>
                </a:lnTo>
                <a:lnTo>
                  <a:pt x="1691220" y="6057"/>
                </a:lnTo>
                <a:lnTo>
                  <a:pt x="1602752" y="5080"/>
                </a:lnTo>
                <a:lnTo>
                  <a:pt x="1398803" y="5080"/>
                </a:lnTo>
                <a:lnTo>
                  <a:pt x="1349387" y="6311"/>
                </a:lnTo>
                <a:lnTo>
                  <a:pt x="1296822" y="6350"/>
                </a:lnTo>
                <a:lnTo>
                  <a:pt x="1194841" y="7620"/>
                </a:lnTo>
                <a:lnTo>
                  <a:pt x="1189659" y="7759"/>
                </a:lnTo>
                <a:lnTo>
                  <a:pt x="705916" y="7620"/>
                </a:lnTo>
                <a:lnTo>
                  <a:pt x="14579" y="5080"/>
                </a:lnTo>
                <a:lnTo>
                  <a:pt x="5168" y="5080"/>
                </a:lnTo>
                <a:lnTo>
                  <a:pt x="0" y="3810"/>
                </a:lnTo>
                <a:lnTo>
                  <a:pt x="88" y="12700"/>
                </a:lnTo>
                <a:lnTo>
                  <a:pt x="1282" y="44450"/>
                </a:lnTo>
                <a:lnTo>
                  <a:pt x="1917" y="97790"/>
                </a:lnTo>
                <a:lnTo>
                  <a:pt x="2133" y="160020"/>
                </a:lnTo>
                <a:lnTo>
                  <a:pt x="2260" y="223520"/>
                </a:lnTo>
                <a:lnTo>
                  <a:pt x="2374" y="243840"/>
                </a:lnTo>
                <a:lnTo>
                  <a:pt x="3797" y="331470"/>
                </a:lnTo>
                <a:lnTo>
                  <a:pt x="4191" y="368300"/>
                </a:lnTo>
                <a:lnTo>
                  <a:pt x="4660" y="426720"/>
                </a:lnTo>
                <a:lnTo>
                  <a:pt x="5575" y="534670"/>
                </a:lnTo>
                <a:lnTo>
                  <a:pt x="5651" y="1198880"/>
                </a:lnTo>
                <a:lnTo>
                  <a:pt x="7061" y="1200150"/>
                </a:lnTo>
                <a:lnTo>
                  <a:pt x="13169" y="1202690"/>
                </a:lnTo>
                <a:lnTo>
                  <a:pt x="46558" y="1202690"/>
                </a:lnTo>
                <a:lnTo>
                  <a:pt x="46583" y="1203286"/>
                </a:lnTo>
                <a:lnTo>
                  <a:pt x="95618" y="1211554"/>
                </a:lnTo>
                <a:lnTo>
                  <a:pt x="144475" y="1212697"/>
                </a:lnTo>
                <a:lnTo>
                  <a:pt x="227076" y="1214056"/>
                </a:lnTo>
                <a:lnTo>
                  <a:pt x="268376" y="1214615"/>
                </a:lnTo>
                <a:lnTo>
                  <a:pt x="309676" y="1215047"/>
                </a:lnTo>
                <a:lnTo>
                  <a:pt x="1176489" y="1215986"/>
                </a:lnTo>
                <a:lnTo>
                  <a:pt x="1227480" y="1215999"/>
                </a:lnTo>
                <a:lnTo>
                  <a:pt x="1542897" y="1217142"/>
                </a:lnTo>
                <a:lnTo>
                  <a:pt x="1647850" y="1217244"/>
                </a:lnTo>
                <a:lnTo>
                  <a:pt x="1700618" y="1217155"/>
                </a:lnTo>
                <a:lnTo>
                  <a:pt x="1857667" y="1216558"/>
                </a:lnTo>
                <a:lnTo>
                  <a:pt x="2014969" y="1216393"/>
                </a:lnTo>
                <a:lnTo>
                  <a:pt x="2731909" y="1217256"/>
                </a:lnTo>
                <a:lnTo>
                  <a:pt x="3766705" y="1217409"/>
                </a:lnTo>
                <a:lnTo>
                  <a:pt x="4284015" y="1217764"/>
                </a:lnTo>
                <a:lnTo>
                  <a:pt x="4652378" y="1218476"/>
                </a:lnTo>
                <a:lnTo>
                  <a:pt x="4705159" y="1218463"/>
                </a:lnTo>
                <a:lnTo>
                  <a:pt x="4757928" y="1218349"/>
                </a:lnTo>
                <a:lnTo>
                  <a:pt x="5483530" y="1217752"/>
                </a:lnTo>
                <a:lnTo>
                  <a:pt x="7076897" y="1220889"/>
                </a:lnTo>
                <a:lnTo>
                  <a:pt x="7223747" y="1220774"/>
                </a:lnTo>
                <a:lnTo>
                  <a:pt x="7507681" y="1220012"/>
                </a:lnTo>
                <a:lnTo>
                  <a:pt x="7576629" y="1219936"/>
                </a:lnTo>
                <a:lnTo>
                  <a:pt x="7622286" y="1219771"/>
                </a:lnTo>
                <a:lnTo>
                  <a:pt x="7640536" y="1219288"/>
                </a:lnTo>
                <a:lnTo>
                  <a:pt x="7641006" y="1213637"/>
                </a:lnTo>
                <a:lnTo>
                  <a:pt x="7641006" y="1198118"/>
                </a:lnTo>
                <a:lnTo>
                  <a:pt x="7641209" y="1182852"/>
                </a:lnTo>
                <a:lnTo>
                  <a:pt x="7641615" y="1107643"/>
                </a:lnTo>
                <a:lnTo>
                  <a:pt x="7643228" y="595947"/>
                </a:lnTo>
                <a:lnTo>
                  <a:pt x="7643635" y="520293"/>
                </a:lnTo>
                <a:lnTo>
                  <a:pt x="7643825" y="504736"/>
                </a:lnTo>
                <a:lnTo>
                  <a:pt x="7644104" y="495642"/>
                </a:lnTo>
                <a:lnTo>
                  <a:pt x="7644295" y="477786"/>
                </a:lnTo>
                <a:lnTo>
                  <a:pt x="7644295" y="469201"/>
                </a:lnTo>
                <a:lnTo>
                  <a:pt x="7645717" y="372884"/>
                </a:lnTo>
                <a:lnTo>
                  <a:pt x="7646035" y="325183"/>
                </a:lnTo>
                <a:lnTo>
                  <a:pt x="7645984" y="229806"/>
                </a:lnTo>
                <a:lnTo>
                  <a:pt x="7646098" y="182105"/>
                </a:lnTo>
                <a:lnTo>
                  <a:pt x="7646657" y="134416"/>
                </a:lnTo>
                <a:lnTo>
                  <a:pt x="7647622" y="107962"/>
                </a:lnTo>
                <a:lnTo>
                  <a:pt x="7648067" y="79235"/>
                </a:lnTo>
                <a:close/>
              </a:path>
            </a:pathLst>
          </a:custGeom>
          <a:solidFill>
            <a:srgbClr val="F7BE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7" name="Google Shape;107;p20"/>
          <p:cNvSpPr txBox="1"/>
          <p:nvPr/>
        </p:nvSpPr>
        <p:spPr>
          <a:xfrm>
            <a:off x="517220" y="1501092"/>
            <a:ext cx="3811588" cy="59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1.기획배경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14394" y="2345734"/>
            <a:ext cx="3824288" cy="610552"/>
          </a:xfrm>
          <a:custGeom>
            <a:rect b="b" l="l" r="r" t="t"/>
            <a:pathLst>
              <a:path extrusionOk="0" h="1221104" w="7648575">
                <a:moveTo>
                  <a:pt x="7648067" y="79235"/>
                </a:moveTo>
                <a:lnTo>
                  <a:pt x="7647445" y="50507"/>
                </a:lnTo>
                <a:lnTo>
                  <a:pt x="7645247" y="24066"/>
                </a:lnTo>
                <a:lnTo>
                  <a:pt x="7645717" y="17678"/>
                </a:lnTo>
                <a:lnTo>
                  <a:pt x="7643355" y="13436"/>
                </a:lnTo>
                <a:lnTo>
                  <a:pt x="7638186" y="10617"/>
                </a:lnTo>
                <a:lnTo>
                  <a:pt x="7631100" y="10629"/>
                </a:lnTo>
                <a:lnTo>
                  <a:pt x="7631011" y="6350"/>
                </a:lnTo>
                <a:lnTo>
                  <a:pt x="7630655" y="2540"/>
                </a:lnTo>
                <a:lnTo>
                  <a:pt x="7629245" y="0"/>
                </a:lnTo>
                <a:lnTo>
                  <a:pt x="7278814" y="0"/>
                </a:lnTo>
                <a:lnTo>
                  <a:pt x="7226262" y="1270"/>
                </a:lnTo>
                <a:lnTo>
                  <a:pt x="7069404" y="1270"/>
                </a:lnTo>
                <a:lnTo>
                  <a:pt x="7017296" y="2540"/>
                </a:lnTo>
                <a:lnTo>
                  <a:pt x="6757136" y="2540"/>
                </a:lnTo>
                <a:lnTo>
                  <a:pt x="6705028" y="3810"/>
                </a:lnTo>
                <a:lnTo>
                  <a:pt x="6236982" y="3810"/>
                </a:lnTo>
                <a:lnTo>
                  <a:pt x="5515622" y="1270"/>
                </a:lnTo>
                <a:lnTo>
                  <a:pt x="5208854" y="1270"/>
                </a:lnTo>
                <a:lnTo>
                  <a:pt x="4037977" y="2540"/>
                </a:lnTo>
                <a:lnTo>
                  <a:pt x="3826903" y="3810"/>
                </a:lnTo>
                <a:lnTo>
                  <a:pt x="3671074" y="3810"/>
                </a:lnTo>
                <a:lnTo>
                  <a:pt x="3604768" y="5080"/>
                </a:lnTo>
                <a:lnTo>
                  <a:pt x="2997162" y="5080"/>
                </a:lnTo>
                <a:lnTo>
                  <a:pt x="1691220" y="6057"/>
                </a:lnTo>
                <a:lnTo>
                  <a:pt x="1602752" y="5080"/>
                </a:lnTo>
                <a:lnTo>
                  <a:pt x="1398803" y="5080"/>
                </a:lnTo>
                <a:lnTo>
                  <a:pt x="1349387" y="6311"/>
                </a:lnTo>
                <a:lnTo>
                  <a:pt x="1296822" y="6350"/>
                </a:lnTo>
                <a:lnTo>
                  <a:pt x="1194841" y="7620"/>
                </a:lnTo>
                <a:lnTo>
                  <a:pt x="1189659" y="7759"/>
                </a:lnTo>
                <a:lnTo>
                  <a:pt x="705916" y="7620"/>
                </a:lnTo>
                <a:lnTo>
                  <a:pt x="14579" y="5080"/>
                </a:lnTo>
                <a:lnTo>
                  <a:pt x="5168" y="5080"/>
                </a:lnTo>
                <a:lnTo>
                  <a:pt x="0" y="3810"/>
                </a:lnTo>
                <a:lnTo>
                  <a:pt x="88" y="12700"/>
                </a:lnTo>
                <a:lnTo>
                  <a:pt x="1282" y="44450"/>
                </a:lnTo>
                <a:lnTo>
                  <a:pt x="1917" y="97790"/>
                </a:lnTo>
                <a:lnTo>
                  <a:pt x="2133" y="160020"/>
                </a:lnTo>
                <a:lnTo>
                  <a:pt x="2260" y="223520"/>
                </a:lnTo>
                <a:lnTo>
                  <a:pt x="2374" y="243840"/>
                </a:lnTo>
                <a:lnTo>
                  <a:pt x="3797" y="331470"/>
                </a:lnTo>
                <a:lnTo>
                  <a:pt x="4191" y="368300"/>
                </a:lnTo>
                <a:lnTo>
                  <a:pt x="4660" y="426720"/>
                </a:lnTo>
                <a:lnTo>
                  <a:pt x="5575" y="534670"/>
                </a:lnTo>
                <a:lnTo>
                  <a:pt x="5651" y="1198880"/>
                </a:lnTo>
                <a:lnTo>
                  <a:pt x="7061" y="1200150"/>
                </a:lnTo>
                <a:lnTo>
                  <a:pt x="13169" y="1202690"/>
                </a:lnTo>
                <a:lnTo>
                  <a:pt x="46558" y="1202690"/>
                </a:lnTo>
                <a:lnTo>
                  <a:pt x="46583" y="1203286"/>
                </a:lnTo>
                <a:lnTo>
                  <a:pt x="95618" y="1211554"/>
                </a:lnTo>
                <a:lnTo>
                  <a:pt x="144475" y="1212697"/>
                </a:lnTo>
                <a:lnTo>
                  <a:pt x="227076" y="1214043"/>
                </a:lnTo>
                <a:lnTo>
                  <a:pt x="268376" y="1214615"/>
                </a:lnTo>
                <a:lnTo>
                  <a:pt x="309676" y="1215047"/>
                </a:lnTo>
                <a:lnTo>
                  <a:pt x="1176489" y="1215986"/>
                </a:lnTo>
                <a:lnTo>
                  <a:pt x="1227480" y="1215986"/>
                </a:lnTo>
                <a:lnTo>
                  <a:pt x="1542897" y="1217142"/>
                </a:lnTo>
                <a:lnTo>
                  <a:pt x="1647850" y="1217244"/>
                </a:lnTo>
                <a:lnTo>
                  <a:pt x="1700618" y="1217142"/>
                </a:lnTo>
                <a:lnTo>
                  <a:pt x="1857667" y="1216545"/>
                </a:lnTo>
                <a:lnTo>
                  <a:pt x="2014969" y="1216393"/>
                </a:lnTo>
                <a:lnTo>
                  <a:pt x="2731909" y="1217256"/>
                </a:lnTo>
                <a:lnTo>
                  <a:pt x="3766705" y="1217396"/>
                </a:lnTo>
                <a:lnTo>
                  <a:pt x="4284015" y="1217764"/>
                </a:lnTo>
                <a:lnTo>
                  <a:pt x="4652378" y="1218463"/>
                </a:lnTo>
                <a:lnTo>
                  <a:pt x="4705159" y="1218463"/>
                </a:lnTo>
                <a:lnTo>
                  <a:pt x="4757928" y="1218336"/>
                </a:lnTo>
                <a:lnTo>
                  <a:pt x="5483530" y="1217739"/>
                </a:lnTo>
                <a:lnTo>
                  <a:pt x="7076897" y="1220876"/>
                </a:lnTo>
                <a:lnTo>
                  <a:pt x="7223747" y="1220774"/>
                </a:lnTo>
                <a:lnTo>
                  <a:pt x="7507681" y="1220012"/>
                </a:lnTo>
                <a:lnTo>
                  <a:pt x="7576629" y="1219936"/>
                </a:lnTo>
                <a:lnTo>
                  <a:pt x="7622286" y="1219758"/>
                </a:lnTo>
                <a:lnTo>
                  <a:pt x="7640536" y="1219288"/>
                </a:lnTo>
                <a:lnTo>
                  <a:pt x="7641006" y="1213637"/>
                </a:lnTo>
                <a:lnTo>
                  <a:pt x="7641006" y="1198105"/>
                </a:lnTo>
                <a:lnTo>
                  <a:pt x="7641209" y="1182852"/>
                </a:lnTo>
                <a:lnTo>
                  <a:pt x="7641615" y="1107643"/>
                </a:lnTo>
                <a:lnTo>
                  <a:pt x="7643228" y="595947"/>
                </a:lnTo>
                <a:lnTo>
                  <a:pt x="7643635" y="520293"/>
                </a:lnTo>
                <a:lnTo>
                  <a:pt x="7643825" y="504736"/>
                </a:lnTo>
                <a:lnTo>
                  <a:pt x="7644104" y="495630"/>
                </a:lnTo>
                <a:lnTo>
                  <a:pt x="7644295" y="477774"/>
                </a:lnTo>
                <a:lnTo>
                  <a:pt x="7644295" y="469201"/>
                </a:lnTo>
                <a:lnTo>
                  <a:pt x="7645717" y="372872"/>
                </a:lnTo>
                <a:lnTo>
                  <a:pt x="7646035" y="325183"/>
                </a:lnTo>
                <a:lnTo>
                  <a:pt x="7645984" y="229793"/>
                </a:lnTo>
                <a:lnTo>
                  <a:pt x="7646098" y="182105"/>
                </a:lnTo>
                <a:lnTo>
                  <a:pt x="7646657" y="134404"/>
                </a:lnTo>
                <a:lnTo>
                  <a:pt x="7647622" y="107962"/>
                </a:lnTo>
                <a:lnTo>
                  <a:pt x="7648067" y="79235"/>
                </a:lnTo>
                <a:close/>
              </a:path>
            </a:pathLst>
          </a:custGeom>
          <a:solidFill>
            <a:srgbClr val="F7BE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9" name="Google Shape;109;p20"/>
          <p:cNvSpPr txBox="1"/>
          <p:nvPr/>
        </p:nvSpPr>
        <p:spPr>
          <a:xfrm>
            <a:off x="517220" y="2348923"/>
            <a:ext cx="3811588" cy="59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2.시나리오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14394" y="3194551"/>
            <a:ext cx="3824288" cy="610553"/>
          </a:xfrm>
          <a:custGeom>
            <a:rect b="b" l="l" r="r" t="t"/>
            <a:pathLst>
              <a:path extrusionOk="0" h="1221104" w="7648575">
                <a:moveTo>
                  <a:pt x="7648067" y="79248"/>
                </a:moveTo>
                <a:lnTo>
                  <a:pt x="7647445" y="50520"/>
                </a:lnTo>
                <a:lnTo>
                  <a:pt x="7645247" y="24066"/>
                </a:lnTo>
                <a:lnTo>
                  <a:pt x="7645717" y="17691"/>
                </a:lnTo>
                <a:lnTo>
                  <a:pt x="7643355" y="13449"/>
                </a:lnTo>
                <a:lnTo>
                  <a:pt x="7638186" y="10629"/>
                </a:lnTo>
                <a:lnTo>
                  <a:pt x="7631100" y="10642"/>
                </a:lnTo>
                <a:lnTo>
                  <a:pt x="7631011" y="6350"/>
                </a:lnTo>
                <a:lnTo>
                  <a:pt x="7630655" y="2540"/>
                </a:lnTo>
                <a:lnTo>
                  <a:pt x="7629245" y="0"/>
                </a:lnTo>
                <a:lnTo>
                  <a:pt x="7278814" y="0"/>
                </a:lnTo>
                <a:lnTo>
                  <a:pt x="7226262" y="1270"/>
                </a:lnTo>
                <a:lnTo>
                  <a:pt x="7069404" y="1270"/>
                </a:lnTo>
                <a:lnTo>
                  <a:pt x="7017296" y="2540"/>
                </a:lnTo>
                <a:lnTo>
                  <a:pt x="6757136" y="2540"/>
                </a:lnTo>
                <a:lnTo>
                  <a:pt x="6705028" y="3810"/>
                </a:lnTo>
                <a:lnTo>
                  <a:pt x="6236982" y="3810"/>
                </a:lnTo>
                <a:lnTo>
                  <a:pt x="5515622" y="1270"/>
                </a:lnTo>
                <a:lnTo>
                  <a:pt x="5208854" y="1270"/>
                </a:lnTo>
                <a:lnTo>
                  <a:pt x="4037977" y="2540"/>
                </a:lnTo>
                <a:lnTo>
                  <a:pt x="3826903" y="3810"/>
                </a:lnTo>
                <a:lnTo>
                  <a:pt x="3671074" y="3810"/>
                </a:lnTo>
                <a:lnTo>
                  <a:pt x="3604768" y="5080"/>
                </a:lnTo>
                <a:lnTo>
                  <a:pt x="2997162" y="5080"/>
                </a:lnTo>
                <a:lnTo>
                  <a:pt x="1691220" y="6057"/>
                </a:lnTo>
                <a:lnTo>
                  <a:pt x="1602752" y="5080"/>
                </a:lnTo>
                <a:lnTo>
                  <a:pt x="1398803" y="5080"/>
                </a:lnTo>
                <a:lnTo>
                  <a:pt x="1349387" y="6311"/>
                </a:lnTo>
                <a:lnTo>
                  <a:pt x="1296822" y="6350"/>
                </a:lnTo>
                <a:lnTo>
                  <a:pt x="1194841" y="7620"/>
                </a:lnTo>
                <a:lnTo>
                  <a:pt x="1189659" y="7759"/>
                </a:lnTo>
                <a:lnTo>
                  <a:pt x="705916" y="7620"/>
                </a:lnTo>
                <a:lnTo>
                  <a:pt x="14579" y="5080"/>
                </a:lnTo>
                <a:lnTo>
                  <a:pt x="5168" y="5080"/>
                </a:lnTo>
                <a:lnTo>
                  <a:pt x="0" y="3810"/>
                </a:lnTo>
                <a:lnTo>
                  <a:pt x="88" y="12700"/>
                </a:lnTo>
                <a:lnTo>
                  <a:pt x="1282" y="44450"/>
                </a:lnTo>
                <a:lnTo>
                  <a:pt x="1917" y="97790"/>
                </a:lnTo>
                <a:lnTo>
                  <a:pt x="2133" y="160020"/>
                </a:lnTo>
                <a:lnTo>
                  <a:pt x="2260" y="223520"/>
                </a:lnTo>
                <a:lnTo>
                  <a:pt x="2374" y="243840"/>
                </a:lnTo>
                <a:lnTo>
                  <a:pt x="3797" y="331470"/>
                </a:lnTo>
                <a:lnTo>
                  <a:pt x="4191" y="368300"/>
                </a:lnTo>
                <a:lnTo>
                  <a:pt x="4660" y="426720"/>
                </a:lnTo>
                <a:lnTo>
                  <a:pt x="5575" y="534670"/>
                </a:lnTo>
                <a:lnTo>
                  <a:pt x="5651" y="1198880"/>
                </a:lnTo>
                <a:lnTo>
                  <a:pt x="7061" y="1200150"/>
                </a:lnTo>
                <a:lnTo>
                  <a:pt x="13169" y="1202690"/>
                </a:lnTo>
                <a:lnTo>
                  <a:pt x="46558" y="1202690"/>
                </a:lnTo>
                <a:lnTo>
                  <a:pt x="46583" y="1203286"/>
                </a:lnTo>
                <a:lnTo>
                  <a:pt x="95618" y="1211567"/>
                </a:lnTo>
                <a:lnTo>
                  <a:pt x="144475" y="1212697"/>
                </a:lnTo>
                <a:lnTo>
                  <a:pt x="227076" y="1214056"/>
                </a:lnTo>
                <a:lnTo>
                  <a:pt x="268376" y="1214628"/>
                </a:lnTo>
                <a:lnTo>
                  <a:pt x="309676" y="1215059"/>
                </a:lnTo>
                <a:lnTo>
                  <a:pt x="1176489" y="1215986"/>
                </a:lnTo>
                <a:lnTo>
                  <a:pt x="1227480" y="1215999"/>
                </a:lnTo>
                <a:lnTo>
                  <a:pt x="1542897" y="1217155"/>
                </a:lnTo>
                <a:lnTo>
                  <a:pt x="1647850" y="1217244"/>
                </a:lnTo>
                <a:lnTo>
                  <a:pt x="1700618" y="1217155"/>
                </a:lnTo>
                <a:lnTo>
                  <a:pt x="1857667" y="1216558"/>
                </a:lnTo>
                <a:lnTo>
                  <a:pt x="2014969" y="1216393"/>
                </a:lnTo>
                <a:lnTo>
                  <a:pt x="2731909" y="1217256"/>
                </a:lnTo>
                <a:lnTo>
                  <a:pt x="3766705" y="1217409"/>
                </a:lnTo>
                <a:lnTo>
                  <a:pt x="4284015" y="1217777"/>
                </a:lnTo>
                <a:lnTo>
                  <a:pt x="4652378" y="1218476"/>
                </a:lnTo>
                <a:lnTo>
                  <a:pt x="4705159" y="1218463"/>
                </a:lnTo>
                <a:lnTo>
                  <a:pt x="4757928" y="1218349"/>
                </a:lnTo>
                <a:lnTo>
                  <a:pt x="5483530" y="1217752"/>
                </a:lnTo>
                <a:lnTo>
                  <a:pt x="7076897" y="1220889"/>
                </a:lnTo>
                <a:lnTo>
                  <a:pt x="7223747" y="1220774"/>
                </a:lnTo>
                <a:lnTo>
                  <a:pt x="7507681" y="1220025"/>
                </a:lnTo>
                <a:lnTo>
                  <a:pt x="7576629" y="1219936"/>
                </a:lnTo>
                <a:lnTo>
                  <a:pt x="7622286" y="1219771"/>
                </a:lnTo>
                <a:lnTo>
                  <a:pt x="7640536" y="1219288"/>
                </a:lnTo>
                <a:lnTo>
                  <a:pt x="7641006" y="1213650"/>
                </a:lnTo>
                <a:lnTo>
                  <a:pt x="7641006" y="1198118"/>
                </a:lnTo>
                <a:lnTo>
                  <a:pt x="7641209" y="1182852"/>
                </a:lnTo>
                <a:lnTo>
                  <a:pt x="7641615" y="1107643"/>
                </a:lnTo>
                <a:lnTo>
                  <a:pt x="7643228" y="595947"/>
                </a:lnTo>
                <a:lnTo>
                  <a:pt x="7643635" y="520293"/>
                </a:lnTo>
                <a:lnTo>
                  <a:pt x="7643825" y="504748"/>
                </a:lnTo>
                <a:lnTo>
                  <a:pt x="7644104" y="495642"/>
                </a:lnTo>
                <a:lnTo>
                  <a:pt x="7644295" y="477786"/>
                </a:lnTo>
                <a:lnTo>
                  <a:pt x="7644295" y="469201"/>
                </a:lnTo>
                <a:lnTo>
                  <a:pt x="7645717" y="372884"/>
                </a:lnTo>
                <a:lnTo>
                  <a:pt x="7646035" y="325196"/>
                </a:lnTo>
                <a:lnTo>
                  <a:pt x="7645984" y="229806"/>
                </a:lnTo>
                <a:lnTo>
                  <a:pt x="7646098" y="182105"/>
                </a:lnTo>
                <a:lnTo>
                  <a:pt x="7646657" y="134416"/>
                </a:lnTo>
                <a:lnTo>
                  <a:pt x="7647622" y="107975"/>
                </a:lnTo>
                <a:lnTo>
                  <a:pt x="7648067" y="79248"/>
                </a:lnTo>
                <a:close/>
              </a:path>
            </a:pathLst>
          </a:custGeom>
          <a:solidFill>
            <a:srgbClr val="F7BE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1" name="Google Shape;111;p20"/>
          <p:cNvSpPr txBox="1"/>
          <p:nvPr/>
        </p:nvSpPr>
        <p:spPr>
          <a:xfrm>
            <a:off x="517220" y="3197743"/>
            <a:ext cx="3811588" cy="59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3.데이터셋 제작과정 및 웹 구현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4394" y="4018324"/>
            <a:ext cx="3824288" cy="610553"/>
          </a:xfrm>
          <a:custGeom>
            <a:rect b="b" l="l" r="r" t="t"/>
            <a:pathLst>
              <a:path extrusionOk="0" h="1221104" w="7648575">
                <a:moveTo>
                  <a:pt x="7648067" y="79235"/>
                </a:moveTo>
                <a:lnTo>
                  <a:pt x="7647445" y="50507"/>
                </a:lnTo>
                <a:lnTo>
                  <a:pt x="7645247" y="24066"/>
                </a:lnTo>
                <a:lnTo>
                  <a:pt x="7645717" y="17678"/>
                </a:lnTo>
                <a:lnTo>
                  <a:pt x="7643355" y="13436"/>
                </a:lnTo>
                <a:lnTo>
                  <a:pt x="7638186" y="10617"/>
                </a:lnTo>
                <a:lnTo>
                  <a:pt x="7631100" y="10629"/>
                </a:lnTo>
                <a:lnTo>
                  <a:pt x="7631011" y="6350"/>
                </a:lnTo>
                <a:lnTo>
                  <a:pt x="7630655" y="2540"/>
                </a:lnTo>
                <a:lnTo>
                  <a:pt x="7629245" y="0"/>
                </a:lnTo>
                <a:lnTo>
                  <a:pt x="7278814" y="0"/>
                </a:lnTo>
                <a:lnTo>
                  <a:pt x="7226262" y="1270"/>
                </a:lnTo>
                <a:lnTo>
                  <a:pt x="7069404" y="1270"/>
                </a:lnTo>
                <a:lnTo>
                  <a:pt x="7017296" y="2540"/>
                </a:lnTo>
                <a:lnTo>
                  <a:pt x="6757136" y="2540"/>
                </a:lnTo>
                <a:lnTo>
                  <a:pt x="6705028" y="3810"/>
                </a:lnTo>
                <a:lnTo>
                  <a:pt x="6236982" y="3810"/>
                </a:lnTo>
                <a:lnTo>
                  <a:pt x="5515622" y="1270"/>
                </a:lnTo>
                <a:lnTo>
                  <a:pt x="5208854" y="1270"/>
                </a:lnTo>
                <a:lnTo>
                  <a:pt x="4037977" y="2540"/>
                </a:lnTo>
                <a:lnTo>
                  <a:pt x="3826903" y="3810"/>
                </a:lnTo>
                <a:lnTo>
                  <a:pt x="3671074" y="3810"/>
                </a:lnTo>
                <a:lnTo>
                  <a:pt x="3604768" y="5080"/>
                </a:lnTo>
                <a:lnTo>
                  <a:pt x="2997162" y="5080"/>
                </a:lnTo>
                <a:lnTo>
                  <a:pt x="1691220" y="6057"/>
                </a:lnTo>
                <a:lnTo>
                  <a:pt x="1602752" y="5080"/>
                </a:lnTo>
                <a:lnTo>
                  <a:pt x="1398803" y="5080"/>
                </a:lnTo>
                <a:lnTo>
                  <a:pt x="1349387" y="6311"/>
                </a:lnTo>
                <a:lnTo>
                  <a:pt x="1296822" y="6350"/>
                </a:lnTo>
                <a:lnTo>
                  <a:pt x="1194841" y="7620"/>
                </a:lnTo>
                <a:lnTo>
                  <a:pt x="1189659" y="7759"/>
                </a:lnTo>
                <a:lnTo>
                  <a:pt x="705916" y="7620"/>
                </a:lnTo>
                <a:lnTo>
                  <a:pt x="14579" y="5080"/>
                </a:lnTo>
                <a:lnTo>
                  <a:pt x="5168" y="5080"/>
                </a:lnTo>
                <a:lnTo>
                  <a:pt x="0" y="3810"/>
                </a:lnTo>
                <a:lnTo>
                  <a:pt x="88" y="12700"/>
                </a:lnTo>
                <a:lnTo>
                  <a:pt x="1282" y="44450"/>
                </a:lnTo>
                <a:lnTo>
                  <a:pt x="1917" y="97790"/>
                </a:lnTo>
                <a:lnTo>
                  <a:pt x="2133" y="160020"/>
                </a:lnTo>
                <a:lnTo>
                  <a:pt x="2260" y="223520"/>
                </a:lnTo>
                <a:lnTo>
                  <a:pt x="2374" y="243840"/>
                </a:lnTo>
                <a:lnTo>
                  <a:pt x="3797" y="331470"/>
                </a:lnTo>
                <a:lnTo>
                  <a:pt x="4191" y="368300"/>
                </a:lnTo>
                <a:lnTo>
                  <a:pt x="4660" y="426720"/>
                </a:lnTo>
                <a:lnTo>
                  <a:pt x="5575" y="534670"/>
                </a:lnTo>
                <a:lnTo>
                  <a:pt x="5651" y="1198880"/>
                </a:lnTo>
                <a:lnTo>
                  <a:pt x="7061" y="1200150"/>
                </a:lnTo>
                <a:lnTo>
                  <a:pt x="13169" y="1202690"/>
                </a:lnTo>
                <a:lnTo>
                  <a:pt x="46558" y="1202690"/>
                </a:lnTo>
                <a:lnTo>
                  <a:pt x="46583" y="1203286"/>
                </a:lnTo>
                <a:lnTo>
                  <a:pt x="95618" y="1211554"/>
                </a:lnTo>
                <a:lnTo>
                  <a:pt x="144475" y="1212697"/>
                </a:lnTo>
                <a:lnTo>
                  <a:pt x="227076" y="1214043"/>
                </a:lnTo>
                <a:lnTo>
                  <a:pt x="268376" y="1214615"/>
                </a:lnTo>
                <a:lnTo>
                  <a:pt x="309676" y="1215047"/>
                </a:lnTo>
                <a:lnTo>
                  <a:pt x="1176489" y="1215986"/>
                </a:lnTo>
                <a:lnTo>
                  <a:pt x="1227480" y="1215986"/>
                </a:lnTo>
                <a:lnTo>
                  <a:pt x="1542897" y="1217142"/>
                </a:lnTo>
                <a:lnTo>
                  <a:pt x="1647850" y="1217244"/>
                </a:lnTo>
                <a:lnTo>
                  <a:pt x="1700618" y="1217142"/>
                </a:lnTo>
                <a:lnTo>
                  <a:pt x="1857667" y="1216545"/>
                </a:lnTo>
                <a:lnTo>
                  <a:pt x="2014969" y="1216393"/>
                </a:lnTo>
                <a:lnTo>
                  <a:pt x="2731909" y="1217256"/>
                </a:lnTo>
                <a:lnTo>
                  <a:pt x="3766705" y="1217396"/>
                </a:lnTo>
                <a:lnTo>
                  <a:pt x="4284015" y="1217764"/>
                </a:lnTo>
                <a:lnTo>
                  <a:pt x="4652378" y="1218463"/>
                </a:lnTo>
                <a:lnTo>
                  <a:pt x="4705159" y="1218463"/>
                </a:lnTo>
                <a:lnTo>
                  <a:pt x="4757928" y="1218336"/>
                </a:lnTo>
                <a:lnTo>
                  <a:pt x="5483530" y="1217739"/>
                </a:lnTo>
                <a:lnTo>
                  <a:pt x="7076897" y="1220876"/>
                </a:lnTo>
                <a:lnTo>
                  <a:pt x="7223747" y="1220774"/>
                </a:lnTo>
                <a:lnTo>
                  <a:pt x="7507681" y="1220012"/>
                </a:lnTo>
                <a:lnTo>
                  <a:pt x="7576629" y="1219936"/>
                </a:lnTo>
                <a:lnTo>
                  <a:pt x="7622286" y="1219758"/>
                </a:lnTo>
                <a:lnTo>
                  <a:pt x="7640536" y="1219288"/>
                </a:lnTo>
                <a:lnTo>
                  <a:pt x="7641006" y="1213637"/>
                </a:lnTo>
                <a:lnTo>
                  <a:pt x="7641006" y="1198105"/>
                </a:lnTo>
                <a:lnTo>
                  <a:pt x="7641209" y="1182852"/>
                </a:lnTo>
                <a:lnTo>
                  <a:pt x="7641615" y="1107643"/>
                </a:lnTo>
                <a:lnTo>
                  <a:pt x="7643228" y="595947"/>
                </a:lnTo>
                <a:lnTo>
                  <a:pt x="7643635" y="520280"/>
                </a:lnTo>
                <a:lnTo>
                  <a:pt x="7643825" y="504736"/>
                </a:lnTo>
                <a:lnTo>
                  <a:pt x="7644104" y="495630"/>
                </a:lnTo>
                <a:lnTo>
                  <a:pt x="7644295" y="477774"/>
                </a:lnTo>
                <a:lnTo>
                  <a:pt x="7644295" y="469201"/>
                </a:lnTo>
                <a:lnTo>
                  <a:pt x="7645717" y="372872"/>
                </a:lnTo>
                <a:lnTo>
                  <a:pt x="7646035" y="325183"/>
                </a:lnTo>
                <a:lnTo>
                  <a:pt x="7645984" y="229793"/>
                </a:lnTo>
                <a:lnTo>
                  <a:pt x="7646098" y="182105"/>
                </a:lnTo>
                <a:lnTo>
                  <a:pt x="7646657" y="134404"/>
                </a:lnTo>
                <a:lnTo>
                  <a:pt x="7647622" y="107962"/>
                </a:lnTo>
                <a:lnTo>
                  <a:pt x="7648067" y="79235"/>
                </a:lnTo>
                <a:close/>
              </a:path>
            </a:pathLst>
          </a:custGeom>
          <a:solidFill>
            <a:srgbClr val="F7BE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3" name="Google Shape;113;p20"/>
          <p:cNvSpPr txBox="1"/>
          <p:nvPr/>
        </p:nvSpPr>
        <p:spPr>
          <a:xfrm>
            <a:off x="517220" y="4021513"/>
            <a:ext cx="3811588" cy="59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4.기대가치 및 활용방안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913" y="2119275"/>
            <a:ext cx="2999408" cy="23499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504887" y="263325"/>
            <a:ext cx="1409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목차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311" y="2076670"/>
            <a:ext cx="1423987" cy="73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08000" y="957247"/>
            <a:ext cx="39681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ko" sz="1800"/>
              <a:t>벼 깨씨무늬병</a:t>
            </a:r>
            <a:endParaRPr sz="1800"/>
          </a:p>
          <a:p>
            <a:pPr indent="-1193800" lvl="0" marL="1371600" marR="0" rtl="0" algn="l">
              <a:lnSpc>
                <a:spcPct val="119656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ko" sz="1600"/>
              <a:t>인도에서 나타난 벼의 깨씨무늬병에 의해 200  만명 이상이 사망</a:t>
            </a:r>
            <a:endParaRPr sz="1600"/>
          </a:p>
        </p:txBody>
      </p:sp>
      <p:sp>
        <p:nvSpPr>
          <p:cNvPr id="122" name="Google Shape;122;p21"/>
          <p:cNvSpPr txBox="1"/>
          <p:nvPr/>
        </p:nvSpPr>
        <p:spPr>
          <a:xfrm>
            <a:off x="508000" y="2611354"/>
            <a:ext cx="3945255" cy="1224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Arial"/>
                <a:ea typeface="Arial"/>
                <a:cs typeface="Arial"/>
                <a:sym typeface="Arial"/>
              </a:rPr>
              <a:t>- 아일랜드 감자 역병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ctr">
              <a:lnSpc>
                <a:spcPct val="119375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ko" sz="1600">
                <a:latin typeface="Arial"/>
                <a:ea typeface="Arial"/>
                <a:cs typeface="Arial"/>
                <a:sym typeface="Arial"/>
              </a:rPr>
              <a:t>영국과 아일랜드의 대흉년으로 100만명 이상  이 사망하고, 150만명 이상이 신대륙으로 이  주(1845~1860)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230701" y="1845540"/>
            <a:ext cx="260667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-533400" lvl="0" marL="533400" marR="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식물병의 발생원인과 방  제법의 중요성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508000" y="285783"/>
            <a:ext cx="2610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식물병에 관한 사건</a:t>
            </a:r>
            <a:endParaRPr sz="22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2152915" y="440304"/>
            <a:ext cx="1458595" cy="1393825"/>
          </a:xfrm>
          <a:custGeom>
            <a:rect b="b" l="l" r="r" t="t"/>
            <a:pathLst>
              <a:path extrusionOk="0" h="2787650" w="2917190">
                <a:moveTo>
                  <a:pt x="986050" y="2787282"/>
                </a:moveTo>
                <a:lnTo>
                  <a:pt x="675894" y="2072947"/>
                </a:lnTo>
                <a:lnTo>
                  <a:pt x="0" y="1676057"/>
                </a:lnTo>
                <a:lnTo>
                  <a:pt x="467750" y="1057725"/>
                </a:lnTo>
                <a:lnTo>
                  <a:pt x="472494" y="282418"/>
                </a:lnTo>
                <a:lnTo>
                  <a:pt x="1250401" y="378418"/>
                </a:lnTo>
                <a:lnTo>
                  <a:pt x="1931041" y="0"/>
                </a:lnTo>
                <a:lnTo>
                  <a:pt x="2241197" y="714334"/>
                </a:lnTo>
                <a:lnTo>
                  <a:pt x="2917091" y="1111224"/>
                </a:lnTo>
                <a:lnTo>
                  <a:pt x="2449341" y="1729556"/>
                </a:lnTo>
                <a:lnTo>
                  <a:pt x="2444596" y="2504865"/>
                </a:lnTo>
                <a:lnTo>
                  <a:pt x="1666690" y="2408863"/>
                </a:lnTo>
                <a:lnTo>
                  <a:pt x="986050" y="2787282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0" y="2062200"/>
            <a:ext cx="6106180" cy="2652712"/>
            <a:chOff x="0" y="4124399"/>
            <a:chExt cx="12212360" cy="5305424"/>
          </a:xfrm>
        </p:grpSpPr>
        <p:pic>
          <p:nvPicPr>
            <p:cNvPr id="131" name="Google Shape;13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124399"/>
              <a:ext cx="6565351" cy="530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64011" y="4124399"/>
              <a:ext cx="5848349" cy="53054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421" y="2066213"/>
            <a:ext cx="2838579" cy="26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474550" y="287700"/>
            <a:ext cx="1532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Impact"/>
                <a:ea typeface="Impact"/>
                <a:cs typeface="Impact"/>
                <a:sym typeface="Impact"/>
              </a:rPr>
              <a:t>기획 배경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573754" y="1359441"/>
            <a:ext cx="1996757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787400" lvl="0" marL="787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주요기능 : 자동 제어, 클라우드  서비스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85750" y="984600"/>
            <a:ext cx="1996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스마트 팜 모델의 한계점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주요기능 : 원격 수동 제어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711277" y="1359441"/>
            <a:ext cx="1996757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622300" lvl="0" marL="6223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주요기능 : 로봇을 통한 농작업,  에너지 관리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584680" y="840126"/>
            <a:ext cx="625475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114300" lvl="0" marL="1143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병해 탐지  기능 X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167" y="957580"/>
            <a:ext cx="1631088" cy="228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6297" y="3813786"/>
            <a:ext cx="2577702" cy="1328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3"/>
          <p:cNvGrpSpPr/>
          <p:nvPr/>
        </p:nvGrpSpPr>
        <p:grpSpPr>
          <a:xfrm>
            <a:off x="5908080" y="261918"/>
            <a:ext cx="2559023" cy="2911077"/>
            <a:chOff x="11816161" y="523836"/>
            <a:chExt cx="5118045" cy="5822154"/>
          </a:xfrm>
        </p:grpSpPr>
        <p:pic>
          <p:nvPicPr>
            <p:cNvPr id="146" name="Google Shape;146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816161" y="1612945"/>
              <a:ext cx="3348682" cy="4733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3"/>
            <p:cNvSpPr/>
            <p:nvPr/>
          </p:nvSpPr>
          <p:spPr>
            <a:xfrm>
              <a:off x="14745996" y="523836"/>
              <a:ext cx="2188210" cy="1244600"/>
            </a:xfrm>
            <a:custGeom>
              <a:rect b="b" l="l" r="r" t="t"/>
              <a:pathLst>
                <a:path extrusionOk="0" h="1244600" w="2188209">
                  <a:moveTo>
                    <a:pt x="2187613" y="784860"/>
                  </a:moveTo>
                  <a:lnTo>
                    <a:pt x="2180107" y="742950"/>
                  </a:lnTo>
                  <a:lnTo>
                    <a:pt x="2163013" y="704850"/>
                  </a:lnTo>
                  <a:lnTo>
                    <a:pt x="2136381" y="673100"/>
                  </a:lnTo>
                  <a:lnTo>
                    <a:pt x="2100262" y="650240"/>
                  </a:lnTo>
                  <a:lnTo>
                    <a:pt x="2036051" y="637540"/>
                  </a:lnTo>
                  <a:lnTo>
                    <a:pt x="2003056" y="638810"/>
                  </a:lnTo>
                  <a:lnTo>
                    <a:pt x="1970366" y="642620"/>
                  </a:lnTo>
                  <a:lnTo>
                    <a:pt x="1904326" y="652780"/>
                  </a:lnTo>
                  <a:lnTo>
                    <a:pt x="1870938" y="655320"/>
                  </a:lnTo>
                  <a:lnTo>
                    <a:pt x="1823504" y="650240"/>
                  </a:lnTo>
                  <a:lnTo>
                    <a:pt x="1785937" y="627380"/>
                  </a:lnTo>
                  <a:lnTo>
                    <a:pt x="1759915" y="585470"/>
                  </a:lnTo>
                  <a:lnTo>
                    <a:pt x="1746364" y="535940"/>
                  </a:lnTo>
                  <a:lnTo>
                    <a:pt x="1737652" y="502920"/>
                  </a:lnTo>
                  <a:lnTo>
                    <a:pt x="1725129" y="472440"/>
                  </a:lnTo>
                  <a:lnTo>
                    <a:pt x="1705330" y="444500"/>
                  </a:lnTo>
                  <a:lnTo>
                    <a:pt x="1684528" y="431800"/>
                  </a:lnTo>
                  <a:lnTo>
                    <a:pt x="1665820" y="420370"/>
                  </a:lnTo>
                  <a:lnTo>
                    <a:pt x="1620634" y="412750"/>
                  </a:lnTo>
                  <a:lnTo>
                    <a:pt x="1572717" y="417830"/>
                  </a:lnTo>
                  <a:lnTo>
                    <a:pt x="1525041" y="427990"/>
                  </a:lnTo>
                  <a:lnTo>
                    <a:pt x="1480553" y="438150"/>
                  </a:lnTo>
                  <a:lnTo>
                    <a:pt x="1451089" y="443230"/>
                  </a:lnTo>
                  <a:lnTo>
                    <a:pt x="1421282" y="443230"/>
                  </a:lnTo>
                  <a:lnTo>
                    <a:pt x="1392428" y="438150"/>
                  </a:lnTo>
                  <a:lnTo>
                    <a:pt x="1343545" y="401320"/>
                  </a:lnTo>
                  <a:lnTo>
                    <a:pt x="1318348" y="344170"/>
                  </a:lnTo>
                  <a:lnTo>
                    <a:pt x="1306195" y="279400"/>
                  </a:lnTo>
                  <a:lnTo>
                    <a:pt x="1300670" y="245110"/>
                  </a:lnTo>
                  <a:lnTo>
                    <a:pt x="1293368" y="210820"/>
                  </a:lnTo>
                  <a:lnTo>
                    <a:pt x="1266990" y="146050"/>
                  </a:lnTo>
                  <a:lnTo>
                    <a:pt x="1223949" y="90170"/>
                  </a:lnTo>
                  <a:lnTo>
                    <a:pt x="1166876" y="46990"/>
                  </a:lnTo>
                  <a:lnTo>
                    <a:pt x="1130109" y="29210"/>
                  </a:lnTo>
                  <a:lnTo>
                    <a:pt x="1062951" y="12700"/>
                  </a:lnTo>
                  <a:lnTo>
                    <a:pt x="1040777" y="11430"/>
                  </a:lnTo>
                  <a:lnTo>
                    <a:pt x="1018552" y="12700"/>
                  </a:lnTo>
                  <a:lnTo>
                    <a:pt x="996454" y="15240"/>
                  </a:lnTo>
                  <a:lnTo>
                    <a:pt x="974674" y="19050"/>
                  </a:lnTo>
                  <a:lnTo>
                    <a:pt x="908799" y="38100"/>
                  </a:lnTo>
                  <a:lnTo>
                    <a:pt x="886015" y="41910"/>
                  </a:lnTo>
                  <a:lnTo>
                    <a:pt x="864450" y="41910"/>
                  </a:lnTo>
                  <a:lnTo>
                    <a:pt x="842987" y="40640"/>
                  </a:lnTo>
                  <a:lnTo>
                    <a:pt x="821740" y="38100"/>
                  </a:lnTo>
                  <a:lnTo>
                    <a:pt x="800849" y="31750"/>
                  </a:lnTo>
                  <a:lnTo>
                    <a:pt x="781392" y="25400"/>
                  </a:lnTo>
                  <a:lnTo>
                    <a:pt x="759129" y="16510"/>
                  </a:lnTo>
                  <a:lnTo>
                    <a:pt x="743140" y="10160"/>
                  </a:lnTo>
                  <a:lnTo>
                    <a:pt x="723290" y="5080"/>
                  </a:lnTo>
                  <a:lnTo>
                    <a:pt x="683729" y="0"/>
                  </a:lnTo>
                  <a:lnTo>
                    <a:pt x="644029" y="1270"/>
                  </a:lnTo>
                  <a:lnTo>
                    <a:pt x="605548" y="10160"/>
                  </a:lnTo>
                  <a:lnTo>
                    <a:pt x="569595" y="27940"/>
                  </a:lnTo>
                  <a:lnTo>
                    <a:pt x="513537" y="76200"/>
                  </a:lnTo>
                  <a:lnTo>
                    <a:pt x="466534" y="134620"/>
                  </a:lnTo>
                  <a:lnTo>
                    <a:pt x="441198" y="165100"/>
                  </a:lnTo>
                  <a:lnTo>
                    <a:pt x="414020" y="193040"/>
                  </a:lnTo>
                  <a:lnTo>
                    <a:pt x="383755" y="217170"/>
                  </a:lnTo>
                  <a:lnTo>
                    <a:pt x="349199" y="237490"/>
                  </a:lnTo>
                  <a:lnTo>
                    <a:pt x="310756" y="252730"/>
                  </a:lnTo>
                  <a:lnTo>
                    <a:pt x="191211" y="287020"/>
                  </a:lnTo>
                  <a:lnTo>
                    <a:pt x="156146" y="298450"/>
                  </a:lnTo>
                  <a:lnTo>
                    <a:pt x="90170" y="331470"/>
                  </a:lnTo>
                  <a:lnTo>
                    <a:pt x="36474" y="378460"/>
                  </a:lnTo>
                  <a:lnTo>
                    <a:pt x="4394" y="438150"/>
                  </a:lnTo>
                  <a:lnTo>
                    <a:pt x="0" y="472440"/>
                  </a:lnTo>
                  <a:lnTo>
                    <a:pt x="3937" y="504190"/>
                  </a:lnTo>
                  <a:lnTo>
                    <a:pt x="13982" y="533400"/>
                  </a:lnTo>
                  <a:lnTo>
                    <a:pt x="28435" y="561340"/>
                  </a:lnTo>
                  <a:lnTo>
                    <a:pt x="45605" y="589280"/>
                  </a:lnTo>
                  <a:lnTo>
                    <a:pt x="65239" y="615950"/>
                  </a:lnTo>
                  <a:lnTo>
                    <a:pt x="84874" y="643890"/>
                  </a:lnTo>
                  <a:lnTo>
                    <a:pt x="102539" y="673100"/>
                  </a:lnTo>
                  <a:lnTo>
                    <a:pt x="116243" y="704850"/>
                  </a:lnTo>
                  <a:lnTo>
                    <a:pt x="123317" y="736600"/>
                  </a:lnTo>
                  <a:lnTo>
                    <a:pt x="123266" y="768350"/>
                  </a:lnTo>
                  <a:lnTo>
                    <a:pt x="117259" y="800100"/>
                  </a:lnTo>
                  <a:lnTo>
                    <a:pt x="106438" y="830580"/>
                  </a:lnTo>
                  <a:lnTo>
                    <a:pt x="87376" y="871220"/>
                  </a:lnTo>
                  <a:lnTo>
                    <a:pt x="65773" y="911860"/>
                  </a:lnTo>
                  <a:lnTo>
                    <a:pt x="45300" y="952500"/>
                  </a:lnTo>
                  <a:lnTo>
                    <a:pt x="29603" y="994410"/>
                  </a:lnTo>
                  <a:lnTo>
                    <a:pt x="22301" y="1038860"/>
                  </a:lnTo>
                  <a:lnTo>
                    <a:pt x="27051" y="1083310"/>
                  </a:lnTo>
                  <a:lnTo>
                    <a:pt x="44297" y="1123950"/>
                  </a:lnTo>
                  <a:lnTo>
                    <a:pt x="71666" y="1156970"/>
                  </a:lnTo>
                  <a:lnTo>
                    <a:pt x="106692" y="1182370"/>
                  </a:lnTo>
                  <a:lnTo>
                    <a:pt x="146888" y="1201420"/>
                  </a:lnTo>
                  <a:lnTo>
                    <a:pt x="189788" y="1211580"/>
                  </a:lnTo>
                  <a:lnTo>
                    <a:pt x="232918" y="1212850"/>
                  </a:lnTo>
                  <a:lnTo>
                    <a:pt x="253492" y="1211580"/>
                  </a:lnTo>
                  <a:lnTo>
                    <a:pt x="293789" y="1201420"/>
                  </a:lnTo>
                  <a:lnTo>
                    <a:pt x="309435" y="1196340"/>
                  </a:lnTo>
                  <a:lnTo>
                    <a:pt x="313359" y="1195070"/>
                  </a:lnTo>
                  <a:lnTo>
                    <a:pt x="334137" y="1187450"/>
                  </a:lnTo>
                  <a:lnTo>
                    <a:pt x="354914" y="1181100"/>
                  </a:lnTo>
                  <a:lnTo>
                    <a:pt x="376123" y="1176020"/>
                  </a:lnTo>
                  <a:lnTo>
                    <a:pt x="398208" y="1173480"/>
                  </a:lnTo>
                  <a:lnTo>
                    <a:pt x="420941" y="1173480"/>
                  </a:lnTo>
                  <a:lnTo>
                    <a:pt x="465810" y="1179830"/>
                  </a:lnTo>
                  <a:lnTo>
                    <a:pt x="508762" y="1193800"/>
                  </a:lnTo>
                  <a:lnTo>
                    <a:pt x="529653" y="1202690"/>
                  </a:lnTo>
                  <a:lnTo>
                    <a:pt x="550570" y="1210310"/>
                  </a:lnTo>
                  <a:lnTo>
                    <a:pt x="571779" y="1219200"/>
                  </a:lnTo>
                  <a:lnTo>
                    <a:pt x="617639" y="1231900"/>
                  </a:lnTo>
                  <a:lnTo>
                    <a:pt x="664870" y="1240790"/>
                  </a:lnTo>
                  <a:lnTo>
                    <a:pt x="712787" y="1244600"/>
                  </a:lnTo>
                  <a:lnTo>
                    <a:pt x="760641" y="1243330"/>
                  </a:lnTo>
                  <a:lnTo>
                    <a:pt x="807745" y="1236980"/>
                  </a:lnTo>
                  <a:lnTo>
                    <a:pt x="840930" y="1226820"/>
                  </a:lnTo>
                  <a:lnTo>
                    <a:pt x="853376" y="1223010"/>
                  </a:lnTo>
                  <a:lnTo>
                    <a:pt x="896823" y="1202690"/>
                  </a:lnTo>
                  <a:lnTo>
                    <a:pt x="927874" y="1182370"/>
                  </a:lnTo>
                  <a:lnTo>
                    <a:pt x="957313" y="1159510"/>
                  </a:lnTo>
                  <a:lnTo>
                    <a:pt x="985989" y="1135380"/>
                  </a:lnTo>
                  <a:lnTo>
                    <a:pt x="1014806" y="1112520"/>
                  </a:lnTo>
                  <a:lnTo>
                    <a:pt x="1043914" y="1090930"/>
                  </a:lnTo>
                  <a:lnTo>
                    <a:pt x="1074953" y="1073150"/>
                  </a:lnTo>
                  <a:lnTo>
                    <a:pt x="1108151" y="1059180"/>
                  </a:lnTo>
                  <a:lnTo>
                    <a:pt x="1143698" y="1052830"/>
                  </a:lnTo>
                  <a:lnTo>
                    <a:pt x="1188046" y="1055370"/>
                  </a:lnTo>
                  <a:lnTo>
                    <a:pt x="1230998" y="1066800"/>
                  </a:lnTo>
                  <a:lnTo>
                    <a:pt x="1272578" y="1083310"/>
                  </a:lnTo>
                  <a:lnTo>
                    <a:pt x="1352245" y="1121410"/>
                  </a:lnTo>
                  <a:lnTo>
                    <a:pt x="1392351" y="1137920"/>
                  </a:lnTo>
                  <a:lnTo>
                    <a:pt x="1433372" y="1151890"/>
                  </a:lnTo>
                  <a:lnTo>
                    <a:pt x="1475562" y="1162050"/>
                  </a:lnTo>
                  <a:lnTo>
                    <a:pt x="1518539" y="1168400"/>
                  </a:lnTo>
                  <a:lnTo>
                    <a:pt x="1561909" y="1169670"/>
                  </a:lnTo>
                  <a:lnTo>
                    <a:pt x="1605038" y="1165860"/>
                  </a:lnTo>
                  <a:lnTo>
                    <a:pt x="1647291" y="1155700"/>
                  </a:lnTo>
                  <a:lnTo>
                    <a:pt x="1658607" y="1151890"/>
                  </a:lnTo>
                  <a:lnTo>
                    <a:pt x="1666151" y="1149350"/>
                  </a:lnTo>
                  <a:lnTo>
                    <a:pt x="1701507" y="1130300"/>
                  </a:lnTo>
                  <a:lnTo>
                    <a:pt x="1733473" y="1104900"/>
                  </a:lnTo>
                  <a:lnTo>
                    <a:pt x="1748307" y="1089660"/>
                  </a:lnTo>
                  <a:lnTo>
                    <a:pt x="1763268" y="1075690"/>
                  </a:lnTo>
                  <a:lnTo>
                    <a:pt x="1795627" y="1050290"/>
                  </a:lnTo>
                  <a:lnTo>
                    <a:pt x="1830692" y="1032510"/>
                  </a:lnTo>
                  <a:lnTo>
                    <a:pt x="1869338" y="1021080"/>
                  </a:lnTo>
                  <a:lnTo>
                    <a:pt x="1930577" y="1014730"/>
                  </a:lnTo>
                  <a:lnTo>
                    <a:pt x="1969668" y="1009650"/>
                  </a:lnTo>
                  <a:lnTo>
                    <a:pt x="2007870" y="999490"/>
                  </a:lnTo>
                  <a:lnTo>
                    <a:pt x="2044738" y="986790"/>
                  </a:lnTo>
                  <a:lnTo>
                    <a:pt x="2079866" y="969010"/>
                  </a:lnTo>
                  <a:lnTo>
                    <a:pt x="2134463" y="925830"/>
                  </a:lnTo>
                  <a:lnTo>
                    <a:pt x="2173694" y="868680"/>
                  </a:lnTo>
                  <a:lnTo>
                    <a:pt x="2185492" y="828040"/>
                  </a:lnTo>
                  <a:lnTo>
                    <a:pt x="2187613" y="784860"/>
                  </a:lnTo>
                  <a:close/>
                </a:path>
              </a:pathLst>
            </a:custGeom>
            <a:solidFill>
              <a:srgbClr val="37B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148" name="Google Shape;148;p23"/>
          <p:cNvSpPr/>
          <p:nvPr/>
        </p:nvSpPr>
        <p:spPr>
          <a:xfrm>
            <a:off x="0" y="2819863"/>
            <a:ext cx="685165" cy="622935"/>
          </a:xfrm>
          <a:custGeom>
            <a:rect b="b" l="l" r="r" t="t"/>
            <a:pathLst>
              <a:path extrusionOk="0" h="1245870" w="1370330">
                <a:moveTo>
                  <a:pt x="1370063" y="772972"/>
                </a:moveTo>
                <a:lnTo>
                  <a:pt x="1356080" y="711415"/>
                </a:lnTo>
                <a:lnTo>
                  <a:pt x="1324457" y="656209"/>
                </a:lnTo>
                <a:lnTo>
                  <a:pt x="1304823" y="628586"/>
                </a:lnTo>
                <a:lnTo>
                  <a:pt x="1285189" y="600633"/>
                </a:lnTo>
                <a:lnTo>
                  <a:pt x="1267523" y="571550"/>
                </a:lnTo>
                <a:lnTo>
                  <a:pt x="1253820" y="540562"/>
                </a:lnTo>
                <a:lnTo>
                  <a:pt x="1246746" y="508457"/>
                </a:lnTo>
                <a:lnTo>
                  <a:pt x="1246797" y="476491"/>
                </a:lnTo>
                <a:lnTo>
                  <a:pt x="1252804" y="444868"/>
                </a:lnTo>
                <a:lnTo>
                  <a:pt x="1263624" y="413842"/>
                </a:lnTo>
                <a:lnTo>
                  <a:pt x="1282687" y="374065"/>
                </a:lnTo>
                <a:lnTo>
                  <a:pt x="1304290" y="333679"/>
                </a:lnTo>
                <a:lnTo>
                  <a:pt x="1324762" y="292468"/>
                </a:lnTo>
                <a:lnTo>
                  <a:pt x="1340472" y="250240"/>
                </a:lnTo>
                <a:lnTo>
                  <a:pt x="1347762" y="206756"/>
                </a:lnTo>
                <a:lnTo>
                  <a:pt x="1343012" y="161836"/>
                </a:lnTo>
                <a:lnTo>
                  <a:pt x="1325765" y="121704"/>
                </a:lnTo>
                <a:lnTo>
                  <a:pt x="1298397" y="88341"/>
                </a:lnTo>
                <a:lnTo>
                  <a:pt x="1263370" y="62191"/>
                </a:lnTo>
                <a:lnTo>
                  <a:pt x="1223175" y="43738"/>
                </a:lnTo>
                <a:lnTo>
                  <a:pt x="1180274" y="33439"/>
                </a:lnTo>
                <a:lnTo>
                  <a:pt x="1137145" y="31788"/>
                </a:lnTo>
                <a:lnTo>
                  <a:pt x="1116571" y="34048"/>
                </a:lnTo>
                <a:lnTo>
                  <a:pt x="1076274" y="43408"/>
                </a:lnTo>
                <a:lnTo>
                  <a:pt x="1035926" y="57899"/>
                </a:lnTo>
                <a:lnTo>
                  <a:pt x="1015149" y="64439"/>
                </a:lnTo>
                <a:lnTo>
                  <a:pt x="993940" y="69278"/>
                </a:lnTo>
                <a:lnTo>
                  <a:pt x="971854" y="71831"/>
                </a:lnTo>
                <a:lnTo>
                  <a:pt x="949121" y="71932"/>
                </a:lnTo>
                <a:lnTo>
                  <a:pt x="926541" y="69837"/>
                </a:lnTo>
                <a:lnTo>
                  <a:pt x="904252" y="65595"/>
                </a:lnTo>
                <a:lnTo>
                  <a:pt x="882434" y="59258"/>
                </a:lnTo>
                <a:lnTo>
                  <a:pt x="861301" y="51358"/>
                </a:lnTo>
                <a:lnTo>
                  <a:pt x="819492" y="34175"/>
                </a:lnTo>
                <a:lnTo>
                  <a:pt x="798283" y="26377"/>
                </a:lnTo>
                <a:lnTo>
                  <a:pt x="752424" y="13208"/>
                </a:lnTo>
                <a:lnTo>
                  <a:pt x="705192" y="4216"/>
                </a:lnTo>
                <a:lnTo>
                  <a:pt x="657275" y="0"/>
                </a:lnTo>
                <a:lnTo>
                  <a:pt x="609422" y="1155"/>
                </a:lnTo>
                <a:lnTo>
                  <a:pt x="562317" y="8280"/>
                </a:lnTo>
                <a:lnTo>
                  <a:pt x="516686" y="21971"/>
                </a:lnTo>
                <a:lnTo>
                  <a:pt x="473240" y="42837"/>
                </a:lnTo>
                <a:lnTo>
                  <a:pt x="412750" y="85750"/>
                </a:lnTo>
                <a:lnTo>
                  <a:pt x="384073" y="109334"/>
                </a:lnTo>
                <a:lnTo>
                  <a:pt x="355257" y="132702"/>
                </a:lnTo>
                <a:lnTo>
                  <a:pt x="326148" y="154012"/>
                </a:lnTo>
                <a:lnTo>
                  <a:pt x="295109" y="172377"/>
                </a:lnTo>
                <a:lnTo>
                  <a:pt x="261912" y="185762"/>
                </a:lnTo>
                <a:lnTo>
                  <a:pt x="226364" y="192138"/>
                </a:lnTo>
                <a:lnTo>
                  <a:pt x="182016" y="189445"/>
                </a:lnTo>
                <a:lnTo>
                  <a:pt x="139065" y="178117"/>
                </a:lnTo>
                <a:lnTo>
                  <a:pt x="97485" y="161366"/>
                </a:lnTo>
                <a:lnTo>
                  <a:pt x="17818" y="124193"/>
                </a:lnTo>
                <a:lnTo>
                  <a:pt x="0" y="116840"/>
                </a:lnTo>
                <a:lnTo>
                  <a:pt x="0" y="818553"/>
                </a:lnTo>
                <a:lnTo>
                  <a:pt x="4216" y="820699"/>
                </a:lnTo>
                <a:lnTo>
                  <a:pt x="41732" y="870648"/>
                </a:lnTo>
                <a:lnTo>
                  <a:pt x="58305" y="931837"/>
                </a:lnTo>
                <a:lnTo>
                  <a:pt x="69367" y="1000264"/>
                </a:lnTo>
                <a:lnTo>
                  <a:pt x="76695" y="1034402"/>
                </a:lnTo>
                <a:lnTo>
                  <a:pt x="103073" y="1099032"/>
                </a:lnTo>
                <a:lnTo>
                  <a:pt x="146113" y="1154772"/>
                </a:lnTo>
                <a:lnTo>
                  <a:pt x="203187" y="1198422"/>
                </a:lnTo>
                <a:lnTo>
                  <a:pt x="239776" y="1215707"/>
                </a:lnTo>
                <a:lnTo>
                  <a:pt x="307111" y="1232230"/>
                </a:lnTo>
                <a:lnTo>
                  <a:pt x="329285" y="1233474"/>
                </a:lnTo>
                <a:lnTo>
                  <a:pt x="351510" y="1232789"/>
                </a:lnTo>
                <a:lnTo>
                  <a:pt x="373608" y="1230261"/>
                </a:lnTo>
                <a:lnTo>
                  <a:pt x="395389" y="1225943"/>
                </a:lnTo>
                <a:lnTo>
                  <a:pt x="417499" y="1219746"/>
                </a:lnTo>
                <a:lnTo>
                  <a:pt x="439280" y="1213002"/>
                </a:lnTo>
                <a:lnTo>
                  <a:pt x="461264" y="1207147"/>
                </a:lnTo>
                <a:lnTo>
                  <a:pt x="484047" y="1203629"/>
                </a:lnTo>
                <a:lnTo>
                  <a:pt x="505612" y="1202918"/>
                </a:lnTo>
                <a:lnTo>
                  <a:pt x="527075" y="1204239"/>
                </a:lnTo>
                <a:lnTo>
                  <a:pt x="548322" y="1207566"/>
                </a:lnTo>
                <a:lnTo>
                  <a:pt x="569214" y="1212850"/>
                </a:lnTo>
                <a:lnTo>
                  <a:pt x="588670" y="1219669"/>
                </a:lnTo>
                <a:lnTo>
                  <a:pt x="607733" y="1227340"/>
                </a:lnTo>
                <a:lnTo>
                  <a:pt x="609219" y="1227912"/>
                </a:lnTo>
                <a:lnTo>
                  <a:pt x="626922" y="1234655"/>
                </a:lnTo>
                <a:lnTo>
                  <a:pt x="646772" y="1240396"/>
                </a:lnTo>
                <a:lnTo>
                  <a:pt x="686333" y="1245666"/>
                </a:lnTo>
                <a:lnTo>
                  <a:pt x="726033" y="1243799"/>
                </a:lnTo>
                <a:lnTo>
                  <a:pt x="764514" y="1234401"/>
                </a:lnTo>
                <a:lnTo>
                  <a:pt x="800468" y="1217129"/>
                </a:lnTo>
                <a:lnTo>
                  <a:pt x="856526" y="1168590"/>
                </a:lnTo>
                <a:lnTo>
                  <a:pt x="903528" y="1110881"/>
                </a:lnTo>
                <a:lnTo>
                  <a:pt x="928865" y="1080198"/>
                </a:lnTo>
                <a:lnTo>
                  <a:pt x="956043" y="1052144"/>
                </a:lnTo>
                <a:lnTo>
                  <a:pt x="986307" y="1027696"/>
                </a:lnTo>
                <a:lnTo>
                  <a:pt x="1020864" y="1007821"/>
                </a:lnTo>
                <a:lnTo>
                  <a:pt x="1059307" y="992454"/>
                </a:lnTo>
                <a:lnTo>
                  <a:pt x="1098880" y="980300"/>
                </a:lnTo>
                <a:lnTo>
                  <a:pt x="1178852" y="958570"/>
                </a:lnTo>
                <a:lnTo>
                  <a:pt x="1213916" y="946785"/>
                </a:lnTo>
                <a:lnTo>
                  <a:pt x="1279893" y="914082"/>
                </a:lnTo>
                <a:lnTo>
                  <a:pt x="1333588" y="867143"/>
                </a:lnTo>
                <a:lnTo>
                  <a:pt x="1365669" y="807224"/>
                </a:lnTo>
                <a:lnTo>
                  <a:pt x="1370063" y="772972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9" name="Google Shape;149;p23"/>
          <p:cNvSpPr txBox="1"/>
          <p:nvPr/>
        </p:nvSpPr>
        <p:spPr>
          <a:xfrm>
            <a:off x="629800" y="3383325"/>
            <a:ext cx="3821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Arial"/>
                <a:ea typeface="Arial"/>
                <a:cs typeface="Arial"/>
                <a:sym typeface="Arial"/>
              </a:rPr>
              <a:t>1. 스마트팜 도입을 한 농가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대상 : 20-30대 청년층 or 정부의 지원을 받아 귀농을 한 사람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629790" y="4395093"/>
            <a:ext cx="4052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Arial"/>
                <a:ea typeface="Arial"/>
                <a:cs typeface="Arial"/>
                <a:sym typeface="Arial"/>
              </a:rPr>
              <a:t>서비스 : 재배환경에 설치된 </a:t>
            </a:r>
            <a:r>
              <a:rPr b="1" lang="ko" sz="900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CCTV 이미지</a:t>
            </a:r>
            <a:r>
              <a:rPr b="1" lang="ko" sz="900">
                <a:latin typeface="Arial"/>
                <a:ea typeface="Arial"/>
                <a:cs typeface="Arial"/>
                <a:sym typeface="Arial"/>
              </a:rPr>
              <a:t>를 활용하여 실시간으로 병해 탐지 기능 추가,  매일 아침, 저녁에 발견된 병해들의 위치와 수 알림 서비스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490895" y="290550"/>
            <a:ext cx="1700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0000"/>
                </a:solidFill>
              </a:rPr>
              <a:t>타겟설정</a:t>
            </a:r>
            <a:endParaRPr sz="2700"/>
          </a:p>
        </p:txBody>
      </p:sp>
      <p:sp>
        <p:nvSpPr>
          <p:cNvPr id="152" name="Google Shape;152;p23"/>
          <p:cNvSpPr txBox="1"/>
          <p:nvPr/>
        </p:nvSpPr>
        <p:spPr>
          <a:xfrm>
            <a:off x="5024326" y="3383325"/>
            <a:ext cx="3556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latin typeface="Arial"/>
                <a:ea typeface="Arial"/>
                <a:cs typeface="Arial"/>
                <a:sym typeface="Arial"/>
              </a:rPr>
              <a:t>2. 스마트팜 도입을 하지 않은 농가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대상 : 40-60대 중장년층 or 도시나 집에서 취미로 가꾸는 농가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024313" y="4404701"/>
            <a:ext cx="40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Arial"/>
                <a:ea typeface="Arial"/>
                <a:cs typeface="Arial"/>
                <a:sym typeface="Arial"/>
              </a:rPr>
              <a:t>서비스 : </a:t>
            </a:r>
            <a:r>
              <a:rPr b="1" lang="ko" sz="900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스마트폰 어플</a:t>
            </a:r>
            <a:r>
              <a:rPr b="1" lang="ko" sz="900">
                <a:latin typeface="Arial"/>
                <a:ea typeface="Arial"/>
                <a:cs typeface="Arial"/>
                <a:sym typeface="Arial"/>
              </a:rPr>
              <a:t>을 통하여 간편하게 이미지를 입력하면 해당 병해의 종류와 방제  법 알림 서비스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623263" y="4785809"/>
            <a:ext cx="3128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https://www.mk.co.kr/news/business/view/2021/06/529071/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746" y="937432"/>
            <a:ext cx="2733674" cy="287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6978" y="937431"/>
            <a:ext cx="2395196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type="title"/>
          </p:nvPr>
        </p:nvSpPr>
        <p:spPr>
          <a:xfrm>
            <a:off x="762224" y="197350"/>
            <a:ext cx="2395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스마트팜 시장 규모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822078" y="197350"/>
            <a:ext cx="2454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Arial"/>
                <a:ea typeface="Arial"/>
                <a:cs typeface="Arial"/>
                <a:sym typeface="Arial"/>
              </a:rPr>
              <a:t>도시농업 시장 규모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38101" y="3899138"/>
            <a:ext cx="3260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24130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rial"/>
                <a:ea typeface="Arial"/>
                <a:cs typeface="Arial"/>
                <a:sym typeface="Arial"/>
              </a:rPr>
              <a:t>세계적으로 스마트팜 시장의 규모가  증가하는 가운데 우리나라의 성장세가 더딤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960026" y="3949807"/>
            <a:ext cx="3051492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Arial"/>
                <a:ea typeface="Arial"/>
                <a:cs typeface="Arial"/>
                <a:sym typeface="Arial"/>
              </a:rPr>
              <a:t>도시농업에 참여자의 증가 및 텃밭면적의 증가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799800" y="4539675"/>
            <a:ext cx="2936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25400" lvl="0" marL="25400" marR="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-&gt; 방제하는 기능을 추가한 모델을 개발한다면  스마트팜 도입을 가속화 할 수 있을것으로 예상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962500" y="4539675"/>
            <a:ext cx="3998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ko" sz="1100">
                <a:latin typeface="Arial"/>
                <a:ea typeface="Arial"/>
                <a:cs typeface="Arial"/>
                <a:sym typeface="Arial"/>
              </a:rPr>
              <a:t>&gt; 도시농업에 디지털화를 적용함을로써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100">
                <a:latin typeface="Arial"/>
                <a:ea typeface="Arial"/>
                <a:cs typeface="Arial"/>
                <a:sym typeface="Arial"/>
              </a:rPr>
              <a:t>도시농업의 진입장벽을 낮춰 디지털 인식전환 및 도입가속화 가능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5"/>
          <p:cNvGrpSpPr/>
          <p:nvPr/>
        </p:nvGrpSpPr>
        <p:grpSpPr>
          <a:xfrm>
            <a:off x="31458" y="2498935"/>
            <a:ext cx="9082087" cy="2462212"/>
            <a:chOff x="62917" y="4997869"/>
            <a:chExt cx="18164174" cy="4924424"/>
          </a:xfrm>
        </p:grpSpPr>
        <p:pic>
          <p:nvPicPr>
            <p:cNvPr id="172" name="Google Shape;17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917" y="4997869"/>
              <a:ext cx="18164174" cy="4924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4227" y="4997869"/>
              <a:ext cx="2009774" cy="4924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5"/>
          <p:cNvSpPr txBox="1"/>
          <p:nvPr>
            <p:ph type="title"/>
          </p:nvPr>
        </p:nvSpPr>
        <p:spPr>
          <a:xfrm>
            <a:off x="502035" y="290544"/>
            <a:ext cx="1276668" cy="41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WHAT?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62639" y="905847"/>
            <a:ext cx="8244205" cy="1189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Arial"/>
                <a:ea typeface="Arial"/>
                <a:cs typeface="Arial"/>
                <a:sym typeface="Arial"/>
              </a:rPr>
              <a:t>-	딸기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ko" sz="1500">
                <a:latin typeface="Arial"/>
                <a:ea typeface="Arial"/>
                <a:cs typeface="Arial"/>
                <a:sym typeface="Arial"/>
              </a:rPr>
              <a:t>선정 근거 : 현재 시설재배 되고 있는 과수 중 </a:t>
            </a:r>
            <a:r>
              <a:rPr b="1" lang="ko" sz="1500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가장 많은 경영체</a:t>
            </a:r>
            <a:r>
              <a:rPr b="1" lang="ko" sz="1500">
                <a:latin typeface="Arial"/>
                <a:ea typeface="Arial"/>
                <a:cs typeface="Arial"/>
                <a:sym typeface="Arial"/>
              </a:rPr>
              <a:t>가 운영하고 있는 작물 (딸기 - 수박 - 토마토 순)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Arial"/>
                <a:ea typeface="Arial"/>
                <a:cs typeface="Arial"/>
                <a:sym typeface="Arial"/>
              </a:rPr>
              <a:t>시설재배를 선택한 이유 : </a:t>
            </a:r>
            <a:r>
              <a:rPr b="1" lang="ko" sz="1500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환경변수를 차단</a:t>
            </a:r>
            <a:r>
              <a:rPr b="1" lang="ko" sz="1500">
                <a:latin typeface="Arial"/>
                <a:ea typeface="Arial"/>
                <a:cs typeface="Arial"/>
                <a:sym typeface="Arial"/>
              </a:rPr>
              <a:t>할 수 있는 최소한의 조건을 갖춘 곳이라고 판단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2270" y="130085"/>
            <a:ext cx="780709" cy="107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6"/>
          <p:cNvGrpSpPr/>
          <p:nvPr/>
        </p:nvGrpSpPr>
        <p:grpSpPr>
          <a:xfrm>
            <a:off x="0" y="1120729"/>
            <a:ext cx="8746133" cy="3913474"/>
            <a:chOff x="0" y="2241457"/>
            <a:chExt cx="17492265" cy="7826947"/>
          </a:xfrm>
        </p:grpSpPr>
        <p:pic>
          <p:nvPicPr>
            <p:cNvPr id="182" name="Google Shape;18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64799" y="2241457"/>
              <a:ext cx="12727466" cy="6047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503513"/>
              <a:ext cx="5847084" cy="4564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6"/>
          <p:cNvSpPr txBox="1"/>
          <p:nvPr>
            <p:ph type="title"/>
          </p:nvPr>
        </p:nvSpPr>
        <p:spPr>
          <a:xfrm>
            <a:off x="508000" y="274650"/>
            <a:ext cx="1856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시나리오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7"/>
          <p:cNvGrpSpPr/>
          <p:nvPr/>
        </p:nvGrpSpPr>
        <p:grpSpPr>
          <a:xfrm>
            <a:off x="798696" y="688516"/>
            <a:ext cx="8345303" cy="4454983"/>
            <a:chOff x="1597392" y="1377032"/>
            <a:chExt cx="16690607" cy="8909966"/>
          </a:xfrm>
        </p:grpSpPr>
        <p:pic>
          <p:nvPicPr>
            <p:cNvPr id="190" name="Google Shape;19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97392" y="1377032"/>
              <a:ext cx="12511234" cy="83599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627303" y="5282355"/>
              <a:ext cx="6660696" cy="50046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7"/>
          <p:cNvSpPr txBox="1"/>
          <p:nvPr>
            <p:ph type="title"/>
          </p:nvPr>
        </p:nvSpPr>
        <p:spPr>
          <a:xfrm>
            <a:off x="488370" y="281025"/>
            <a:ext cx="2406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latin typeface="Arial"/>
                <a:ea typeface="Arial"/>
                <a:cs typeface="Arial"/>
                <a:sym typeface="Arial"/>
              </a:rPr>
              <a:t>활용 데이터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