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66" r:id="rId5"/>
    <p:sldId id="259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1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04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29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310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35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6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48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90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77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3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4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4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5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E84E-5CD3-4C15-8742-CC044B7B07C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A740EA-E24C-4A60-967E-5A3BBAB3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415" y="2254308"/>
            <a:ext cx="10515600" cy="16401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 smtClean="0"/>
              <a:t>操作系统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zh-CN" altLang="en-US" sz="6000" dirty="0" smtClean="0"/>
              <a:t>期末大</a:t>
            </a:r>
            <a:r>
              <a:rPr lang="zh-CN" altLang="en-US" sz="6000" dirty="0"/>
              <a:t>作业展示</a:t>
            </a:r>
            <a:endParaRPr lang="ko-KR" altLang="en-US" sz="60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559178" y="4211054"/>
            <a:ext cx="2594811" cy="2646946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 smtClean="0"/>
              <a:t>组长：金镇奭</a:t>
            </a:r>
            <a:endParaRPr lang="en-US" altLang="zh-CN" dirty="0" smtClean="0"/>
          </a:p>
          <a:p>
            <a:pPr algn="r"/>
            <a:r>
              <a:rPr lang="zh-CN" altLang="en-US" dirty="0"/>
              <a:t>组</a:t>
            </a:r>
            <a:r>
              <a:rPr lang="zh-CN" altLang="en-US" dirty="0" smtClean="0"/>
              <a:t>员：李在弦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韩</a:t>
            </a:r>
            <a:r>
              <a:rPr lang="zh-CN" altLang="en-US" dirty="0"/>
              <a:t>润</a:t>
            </a:r>
            <a:r>
              <a:rPr lang="zh-CN" altLang="en-US" dirty="0" smtClean="0"/>
              <a:t>在</a:t>
            </a:r>
            <a:endParaRPr lang="en-US" altLang="zh-CN" dirty="0" smtClean="0"/>
          </a:p>
          <a:p>
            <a:pPr marL="0" indent="0" algn="r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</a:t>
            </a:r>
            <a:r>
              <a:rPr lang="zh-CN" altLang="en-US" dirty="0" smtClean="0"/>
              <a:t>陆根赫</a:t>
            </a:r>
            <a:endParaRPr lang="en-US" altLang="zh-CN" dirty="0" smtClean="0"/>
          </a:p>
          <a:p>
            <a:pPr marL="0" indent="0" algn="r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</a:t>
            </a:r>
            <a:r>
              <a:rPr lang="zh-CN" altLang="en-US" dirty="0" smtClean="0"/>
              <a:t>许乾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07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验</a:t>
            </a:r>
            <a:r>
              <a:rPr lang="zh-CN" altLang="en-US" dirty="0"/>
              <a:t>目标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xv6</a:t>
            </a:r>
            <a:r>
              <a:rPr lang="zh-CN" altLang="en-US" dirty="0" smtClean="0"/>
              <a:t>上运</a:t>
            </a:r>
            <a:r>
              <a:rPr lang="zh-CN" altLang="en-US" dirty="0"/>
              <a:t>行游戏</a:t>
            </a:r>
            <a:endParaRPr lang="en-US" altLang="zh-CN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52" y="2725418"/>
            <a:ext cx="4263715" cy="39333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725418"/>
            <a:ext cx="4379495" cy="393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VM Ware/</a:t>
            </a:r>
            <a:r>
              <a:rPr lang="en-US" altLang="ko-KR" dirty="0" err="1"/>
              <a:t>Virture</a:t>
            </a:r>
            <a:r>
              <a:rPr lang="en-US" altLang="ko-KR" dirty="0"/>
              <a:t> Box</a:t>
            </a:r>
          </a:p>
          <a:p>
            <a:r>
              <a:rPr lang="en-US" altLang="ko-KR" dirty="0"/>
              <a:t>Ubuntu 16.04</a:t>
            </a:r>
          </a:p>
          <a:p>
            <a:r>
              <a:rPr lang="en-US" altLang="ko-KR" dirty="0" err="1"/>
              <a:t>Qemu</a:t>
            </a:r>
            <a:endParaRPr lang="en-US" altLang="ko-KR" dirty="0"/>
          </a:p>
          <a:p>
            <a:r>
              <a:rPr lang="en-US" altLang="ko-KR" dirty="0" err="1"/>
              <a:t>Gdb</a:t>
            </a:r>
            <a:endParaRPr lang="en-US" altLang="ko-KR" dirty="0"/>
          </a:p>
          <a:p>
            <a:r>
              <a:rPr lang="en-US" altLang="ko-KR" dirty="0" smtClean="0"/>
              <a:t>c </a:t>
            </a:r>
            <a:r>
              <a:rPr lang="ko-KR" altLang="en-US" b="1" dirty="0" smtClean="0"/>
              <a:t>语言</a:t>
            </a: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4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一、迷宫游戏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要</a:t>
            </a:r>
            <a:r>
              <a:rPr lang="zh-CN" altLang="en-US" dirty="0"/>
              <a:t>功能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在窗口绘制字</a:t>
            </a:r>
            <a:r>
              <a:rPr lang="zh-CN" altLang="en-US" dirty="0" smtClean="0"/>
              <a:t>符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设置字符颜</a:t>
            </a:r>
            <a:r>
              <a:rPr lang="zh-CN" altLang="en-US" dirty="0" smtClean="0"/>
              <a:t>色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控制输入缓冲区开启关</a:t>
            </a:r>
            <a:r>
              <a:rPr lang="zh-CN" altLang="en-US" dirty="0" smtClean="0"/>
              <a:t>闭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读取键值控制人物移</a:t>
            </a:r>
            <a:r>
              <a:rPr lang="zh-CN" altLang="en-US" dirty="0" smtClean="0"/>
              <a:t>动</a:t>
            </a:r>
            <a:endParaRPr lang="ko-KR" altLang="en-US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计时器功能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8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二、俄罗斯方块游戏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随机生成方块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设置方块颜色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获取输入键值控制方块移动和旋转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统计分数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27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6626" y="2274276"/>
            <a:ext cx="6278359" cy="2149231"/>
          </a:xfrm>
        </p:spPr>
        <p:txBody>
          <a:bodyPr>
            <a:noAutofit/>
          </a:bodyPr>
          <a:lstStyle/>
          <a:p>
            <a:r>
              <a:rPr lang="zh-CN" altLang="en-US" sz="11500" dirty="0" smtClean="0">
                <a:latin typeface="Tekton Pro Cond" panose="020F0606020208020904" pitchFamily="34" charset="0"/>
              </a:rPr>
              <a:t>谢谢大家</a:t>
            </a:r>
            <a:endParaRPr lang="ko-KR" altLang="en-US" sz="11500" dirty="0">
              <a:latin typeface="Tekton Pro Cond" panose="020F06060202080209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0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157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HY그래픽M</vt:lpstr>
      <vt:lpstr>맑은 고딕</vt:lpstr>
      <vt:lpstr>方正姚体</vt:lpstr>
      <vt:lpstr>华文新魏</vt:lpstr>
      <vt:lpstr>Arial</vt:lpstr>
      <vt:lpstr>Tekton Pro Cond</vt:lpstr>
      <vt:lpstr>Trebuchet MS</vt:lpstr>
      <vt:lpstr>Wingdings 3</vt:lpstr>
      <vt:lpstr>패싯</vt:lpstr>
      <vt:lpstr>操作系统 期末大作业展示</vt:lpstr>
      <vt:lpstr>实验目标</vt:lpstr>
      <vt:lpstr>实验环境</vt:lpstr>
      <vt:lpstr>一、迷宫游戏</vt:lpstr>
      <vt:lpstr>二、俄罗斯方块游戏</vt:lpstr>
      <vt:lpstr>谢谢大家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大作业展示</dc:title>
  <dc:creator>GUENHYUK YOUK</dc:creator>
  <cp:lastModifiedBy>GUENHYUK YOUK</cp:lastModifiedBy>
  <cp:revision>12</cp:revision>
  <dcterms:created xsi:type="dcterms:W3CDTF">2017-06-22T06:47:41Z</dcterms:created>
  <dcterms:modified xsi:type="dcterms:W3CDTF">2017-06-22T10:11:00Z</dcterms:modified>
</cp:coreProperties>
</file>