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2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1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B1F7-D6D3-4188-A59A-EC46E6321EF4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84CE-D0F9-46B2-AA70-F5B5F8E6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4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48" y="4810125"/>
            <a:ext cx="5925827" cy="12407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029" y="118382"/>
            <a:ext cx="6660180" cy="839561"/>
          </a:xfrm>
        </p:spPr>
        <p:txBody>
          <a:bodyPr/>
          <a:lstStyle/>
          <a:p>
            <a:r>
              <a:rPr lang="en-US" altLang="ko-KR" dirty="0" smtClean="0"/>
              <a:t>Create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글쓰기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16" y="957943"/>
            <a:ext cx="6362950" cy="2091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93672" y="1272002"/>
            <a:ext cx="5890794" cy="202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0629900" y="4453733"/>
            <a:ext cx="1235164" cy="356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587065" y="1374513"/>
            <a:ext cx="229144" cy="1752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956" y="1576620"/>
            <a:ext cx="6514219" cy="287711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1687175" y="4279170"/>
            <a:ext cx="381000" cy="181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2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11" y="957943"/>
            <a:ext cx="3821014" cy="100239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9" y="957943"/>
            <a:ext cx="8016421" cy="4041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6029" y="118382"/>
            <a:ext cx="6660180" cy="83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Read</a:t>
            </a:r>
            <a:r>
              <a:rPr lang="en-US" altLang="ko-KR" dirty="0"/>
              <a:t>(</a:t>
            </a:r>
            <a:r>
              <a:rPr lang="ko-KR" altLang="en-US" dirty="0"/>
              <a:t>리스트 호출</a:t>
            </a:r>
            <a:r>
              <a:rPr lang="en-US" altLang="ko-KR" dirty="0"/>
              <a:t>)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11" y="2312583"/>
            <a:ext cx="2410161" cy="26864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311" y="5168933"/>
            <a:ext cx="3781953" cy="15908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02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6029" y="118382"/>
            <a:ext cx="6660180" cy="83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Update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수정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" y="1028128"/>
            <a:ext cx="7239970" cy="4274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22" y="3892789"/>
            <a:ext cx="4344006" cy="140989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32" y="5886562"/>
            <a:ext cx="7090196" cy="62873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816209" y="4962525"/>
            <a:ext cx="579790" cy="28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>
          <a:xfrm>
            <a:off x="7395999" y="5105400"/>
            <a:ext cx="2713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416659" y="4686299"/>
            <a:ext cx="718066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0791826" y="5105399"/>
            <a:ext cx="9524" cy="7811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56029" y="118382"/>
            <a:ext cx="6660180" cy="83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Delete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삭제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" y="1095375"/>
            <a:ext cx="7612886" cy="3848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83421"/>
          <a:stretch/>
        </p:blipFill>
        <p:spPr>
          <a:xfrm>
            <a:off x="7142778" y="409575"/>
            <a:ext cx="4882348" cy="4667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849" y="3838720"/>
            <a:ext cx="6857477" cy="29335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187684" y="2095500"/>
            <a:ext cx="579790" cy="28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768915" y="883784"/>
            <a:ext cx="1364116" cy="13641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537" y="2343295"/>
            <a:ext cx="4296375" cy="139084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1630025" y="432367"/>
            <a:ext cx="404626" cy="199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 flipH="1">
            <a:off x="11830050" y="631787"/>
            <a:ext cx="2288" cy="17019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559534" y="3090424"/>
            <a:ext cx="718066" cy="5100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918567" y="3600450"/>
            <a:ext cx="0" cy="2382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74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6029" y="118382"/>
            <a:ext cx="6660180" cy="83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백앤드</a:t>
            </a:r>
            <a:r>
              <a:rPr lang="ko-KR" altLang="en-US" dirty="0" smtClean="0"/>
              <a:t> 코드</a:t>
            </a:r>
            <a:endParaRPr lang="ko-KR" altLang="en-US" sz="4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" y="1158787"/>
            <a:ext cx="4529632" cy="1950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04" y="813948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Route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303" y="3148140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Reducer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9" y="3506023"/>
            <a:ext cx="4386722" cy="31995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246" y="1158787"/>
            <a:ext cx="3572374" cy="1162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11246" y="813948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Map / </a:t>
            </a:r>
            <a:r>
              <a:rPr lang="ko-KR" altLang="en-US" dirty="0" smtClean="0"/>
              <a:t>구조 분해 할당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246" y="2417068"/>
            <a:ext cx="5039428" cy="6668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11246" y="3148140"/>
            <a:ext cx="623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useState</a:t>
            </a:r>
            <a:r>
              <a:rPr lang="en-US" altLang="ko-KR" dirty="0" smtClean="0"/>
              <a:t>() / </a:t>
            </a:r>
            <a:r>
              <a:rPr lang="en-US" altLang="ko-KR" dirty="0" err="1" smtClean="0"/>
              <a:t>useEffect</a:t>
            </a:r>
            <a:r>
              <a:rPr lang="en-US" altLang="ko-KR" dirty="0" smtClean="0"/>
              <a:t> / key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246" y="3506023"/>
            <a:ext cx="3694629" cy="31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18" y="1192785"/>
            <a:ext cx="4052372" cy="51582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90" y="1192784"/>
            <a:ext cx="3679582" cy="515822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56029" y="118382"/>
            <a:ext cx="6660180" cy="83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백앤드</a:t>
            </a:r>
            <a:r>
              <a:rPr lang="ko-KR" altLang="en-US" dirty="0" smtClean="0"/>
              <a:t> 코드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0304" y="813948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axios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03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Create(글쓰기)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6</cp:revision>
  <dcterms:created xsi:type="dcterms:W3CDTF">2024-03-14T03:32:24Z</dcterms:created>
  <dcterms:modified xsi:type="dcterms:W3CDTF">2024-03-14T05:56:13Z</dcterms:modified>
</cp:coreProperties>
</file>