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3" r:id="rId6"/>
    <p:sldId id="265" r:id="rId7"/>
    <p:sldId id="266" r:id="rId8"/>
    <p:sldId id="269" r:id="rId9"/>
    <p:sldId id="267" r:id="rId10"/>
    <p:sldId id="271" r:id="rId11"/>
    <p:sldId id="270" r:id="rId12"/>
    <p:sldId id="268" r:id="rId13"/>
    <p:sldId id="262" r:id="rId14"/>
    <p:sldId id="258" r:id="rId15"/>
    <p:sldId id="25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21" autoAdjust="0"/>
    <p:restoredTop sz="94660"/>
  </p:normalViewPr>
  <p:slideViewPr>
    <p:cSldViewPr snapToGrid="0">
      <p:cViewPr varScale="1">
        <p:scale>
          <a:sx n="72" d="100"/>
          <a:sy n="72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62399" y="1367919"/>
            <a:ext cx="7197726" cy="2421464"/>
          </a:xfrm>
        </p:spPr>
        <p:txBody>
          <a:bodyPr/>
          <a:lstStyle/>
          <a:p>
            <a:r>
              <a:rPr lang="en-US" altLang="ko-KR" cap="none" dirty="0"/>
              <a:t>Processing Project</a:t>
            </a:r>
            <a:br>
              <a:rPr lang="en-US" altLang="ko-KR" cap="none" dirty="0"/>
            </a:br>
            <a:r>
              <a:rPr lang="en-US" altLang="ko-KR" cap="none" dirty="0"/>
              <a:t>Android Mode</a:t>
            </a:r>
            <a:br>
              <a:rPr lang="en-US" altLang="ko-KR" cap="none" dirty="0"/>
            </a:br>
            <a:r>
              <a:rPr lang="en-US" altLang="ko-KR" cap="none" dirty="0"/>
              <a:t>Shooting game</a:t>
            </a:r>
            <a:endParaRPr lang="ko-KR" altLang="en-US" cap="none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cap="none" dirty="0" err="1"/>
              <a:t>전자소프트웨어학과</a:t>
            </a:r>
            <a:endParaRPr lang="en-US" altLang="ko-KR" cap="none" dirty="0"/>
          </a:p>
          <a:p>
            <a:r>
              <a:rPr lang="en-US" altLang="ko-KR" cap="none" dirty="0"/>
              <a:t>201255039</a:t>
            </a:r>
          </a:p>
          <a:p>
            <a:r>
              <a:rPr lang="ko-KR" altLang="en-US" cap="none" dirty="0"/>
              <a:t>이재국</a:t>
            </a:r>
          </a:p>
        </p:txBody>
      </p:sp>
    </p:spTree>
    <p:extLst>
      <p:ext uri="{BB962C8B-B14F-4D97-AF65-F5344CB8AC3E}">
        <p14:creationId xmlns:p14="http://schemas.microsoft.com/office/powerpoint/2010/main" val="1078897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및 구현기능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95682" y="2142067"/>
            <a:ext cx="5021544" cy="3649133"/>
          </a:xfrm>
        </p:spPr>
        <p:txBody>
          <a:bodyPr/>
          <a:lstStyle/>
          <a:p>
            <a:r>
              <a:rPr lang="ko-KR" altLang="en-US" dirty="0"/>
              <a:t>적객체에게 받는 공격은 </a:t>
            </a:r>
            <a:r>
              <a:rPr lang="en-US" altLang="ko-KR" dirty="0" err="1"/>
              <a:t>frameCount</a:t>
            </a:r>
            <a:r>
              <a:rPr lang="ko-KR" altLang="en-US" dirty="0"/>
              <a:t>의 </a:t>
            </a:r>
            <a:r>
              <a:rPr lang="ko-KR" altLang="en-US" dirty="0" err="1"/>
              <a:t>나머지값을</a:t>
            </a:r>
            <a:r>
              <a:rPr lang="ko-KR" altLang="en-US" dirty="0"/>
              <a:t> 이용하여 스레드로 호출하며 기존의 프로세스에는 영향을 미치지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142067"/>
            <a:ext cx="4696787" cy="364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763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1294" y="2279376"/>
            <a:ext cx="4810219" cy="2073232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294" y="4566117"/>
            <a:ext cx="4810219" cy="2143965"/>
          </a:xfrm>
          <a:prstGeom prst="rect">
            <a:avLst/>
          </a:prstGeom>
        </p:spPr>
      </p:pic>
      <p:sp>
        <p:nvSpPr>
          <p:cNvPr id="8" name="내용 개체 틀 2"/>
          <p:cNvSpPr txBox="1">
            <a:spLocks/>
          </p:cNvSpPr>
          <p:nvPr/>
        </p:nvSpPr>
        <p:spPr>
          <a:xfrm>
            <a:off x="5751513" y="2136397"/>
            <a:ext cx="5940426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User</a:t>
            </a:r>
            <a:r>
              <a:rPr lang="ko-KR" altLang="en-US" dirty="0"/>
              <a:t>객체의 </a:t>
            </a:r>
            <a:r>
              <a:rPr lang="en-US" altLang="ko-KR" dirty="0"/>
              <a:t>HP</a:t>
            </a:r>
            <a:r>
              <a:rPr lang="ko-KR" altLang="en-US" dirty="0" err="1"/>
              <a:t>감소에따라</a:t>
            </a:r>
            <a:r>
              <a:rPr lang="ko-KR" altLang="en-US" dirty="0"/>
              <a:t> </a:t>
            </a:r>
            <a:r>
              <a:rPr lang="en-US" altLang="ko-KR" dirty="0" err="1"/>
              <a:t>Hpbar</a:t>
            </a:r>
            <a:r>
              <a:rPr lang="ko-KR" altLang="en-US" dirty="0"/>
              <a:t>의 감소와 화면색상의 변화가 일어난다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적객체의 </a:t>
            </a:r>
            <a:r>
              <a:rPr lang="en-US" altLang="ko-KR" dirty="0"/>
              <a:t>HP</a:t>
            </a:r>
            <a:r>
              <a:rPr lang="ko-KR" altLang="en-US" dirty="0"/>
              <a:t>감소에 따라서 적객체의 </a:t>
            </a:r>
            <a:r>
              <a:rPr lang="ko-KR" altLang="en-US" dirty="0" err="1"/>
              <a:t>생상이</a:t>
            </a:r>
            <a:r>
              <a:rPr lang="ko-KR" altLang="en-US" dirty="0"/>
              <a:t> 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8141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및 구현기능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1" y="1909839"/>
            <a:ext cx="10131425" cy="920448"/>
          </a:xfrm>
        </p:spPr>
        <p:txBody>
          <a:bodyPr/>
          <a:lstStyle/>
          <a:p>
            <a:r>
              <a:rPr lang="ko-KR" altLang="en-US" dirty="0"/>
              <a:t>그 외에 </a:t>
            </a:r>
            <a:r>
              <a:rPr lang="ko-KR" altLang="en-US" dirty="0" err="1"/>
              <a:t>배경음악삽입</a:t>
            </a:r>
            <a:r>
              <a:rPr lang="en-US" altLang="ko-KR" dirty="0"/>
              <a:t>, </a:t>
            </a:r>
            <a:r>
              <a:rPr lang="ko-KR" altLang="en-US" dirty="0" err="1"/>
              <a:t>효과음삽입</a:t>
            </a:r>
            <a:r>
              <a:rPr lang="en-US" altLang="ko-KR" dirty="0"/>
              <a:t>, </a:t>
            </a:r>
            <a:r>
              <a:rPr lang="ko-KR" altLang="en-US" dirty="0"/>
              <a:t>카메라구동</a:t>
            </a:r>
            <a:r>
              <a:rPr lang="en-US" altLang="ko-KR" dirty="0"/>
              <a:t>, UI</a:t>
            </a:r>
            <a:r>
              <a:rPr lang="ko-KR" altLang="en-US" dirty="0"/>
              <a:t>작성</a:t>
            </a:r>
            <a:r>
              <a:rPr lang="en-US" altLang="ko-KR" dirty="0"/>
              <a:t>, </a:t>
            </a:r>
            <a:r>
              <a:rPr lang="ko-KR" altLang="en-US" dirty="0" err="1"/>
              <a:t>적객체이동알고리즘</a:t>
            </a:r>
            <a:r>
              <a:rPr lang="ko-KR" altLang="en-US" dirty="0"/>
              <a:t> 등을 구현</a:t>
            </a:r>
            <a:endParaRPr lang="en-US" altLang="ko-KR" dirty="0"/>
          </a:p>
          <a:p>
            <a:r>
              <a:rPr lang="ko-KR" altLang="en-US" dirty="0"/>
              <a:t>나머지 기능들은 코드를 참조해주시길 바랍니다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4033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 및 보완사항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688233"/>
            <a:ext cx="10131425" cy="3201819"/>
          </a:xfrm>
        </p:spPr>
        <p:txBody>
          <a:bodyPr>
            <a:normAutofit/>
          </a:bodyPr>
          <a:lstStyle/>
          <a:p>
            <a:r>
              <a:rPr lang="en-US" altLang="ko-KR" dirty="0"/>
              <a:t>User</a:t>
            </a:r>
            <a:r>
              <a:rPr lang="ko-KR" altLang="en-US" dirty="0"/>
              <a:t>의 무기를 교체할 수 있는 </a:t>
            </a:r>
            <a:r>
              <a:rPr lang="en-US" altLang="ko-KR" dirty="0"/>
              <a:t>Shop</a:t>
            </a:r>
            <a:r>
              <a:rPr lang="ko-KR" altLang="en-US" dirty="0"/>
              <a:t>기능</a:t>
            </a:r>
            <a:endParaRPr lang="en-US" altLang="ko-KR" dirty="0"/>
          </a:p>
          <a:p>
            <a:r>
              <a:rPr lang="ko-KR" altLang="en-US" dirty="0"/>
              <a:t>가속센서를 활용하여 </a:t>
            </a:r>
            <a:r>
              <a:rPr lang="ko-KR" altLang="en-US" dirty="0" err="1"/>
              <a:t>가상맵의</a:t>
            </a:r>
            <a:r>
              <a:rPr lang="ko-KR" altLang="en-US" dirty="0"/>
              <a:t> 확장과 더 </a:t>
            </a:r>
            <a:r>
              <a:rPr lang="ko-KR" altLang="en-US" dirty="0" err="1"/>
              <a:t>생동감있는</a:t>
            </a:r>
            <a:r>
              <a:rPr lang="ko-KR" altLang="en-US" dirty="0"/>
              <a:t> 게임구현</a:t>
            </a:r>
            <a:endParaRPr lang="en-US" altLang="ko-KR" dirty="0"/>
          </a:p>
          <a:p>
            <a:r>
              <a:rPr lang="ko-KR" altLang="en-US" dirty="0"/>
              <a:t>초기에 여러 개의 적객체의 형상을 </a:t>
            </a:r>
            <a:r>
              <a:rPr lang="en-US" altLang="ko-KR" dirty="0"/>
              <a:t>stage</a:t>
            </a:r>
            <a:r>
              <a:rPr lang="ko-KR" altLang="en-US" dirty="0"/>
              <a:t>별로 띄우려고 했으나 자원의 부하문제와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.</a:t>
            </a:r>
            <a:r>
              <a:rPr lang="en-US" altLang="ko-KR" dirty="0" err="1"/>
              <a:t>mtl</a:t>
            </a:r>
            <a:r>
              <a:rPr lang="ko-KR" altLang="en-US" dirty="0"/>
              <a:t>파일이 안드로이드에서 </a:t>
            </a:r>
            <a:r>
              <a:rPr lang="en-US" altLang="ko-KR" dirty="0"/>
              <a:t>road</a:t>
            </a:r>
            <a:r>
              <a:rPr lang="ko-KR" altLang="en-US" dirty="0"/>
              <a:t>되지않아 </a:t>
            </a:r>
            <a:r>
              <a:rPr lang="en-US" altLang="ko-KR" dirty="0"/>
              <a:t>3D</a:t>
            </a:r>
            <a:r>
              <a:rPr lang="ko-KR" altLang="en-US" dirty="0"/>
              <a:t>로 구현된 하나의 </a:t>
            </a:r>
            <a:r>
              <a:rPr lang="en-US" altLang="ko-KR" dirty="0"/>
              <a:t>Enemy</a:t>
            </a:r>
            <a:r>
              <a:rPr lang="ko-KR" altLang="en-US" dirty="0"/>
              <a:t>객체를 단색으로 채움</a:t>
            </a:r>
            <a:endParaRPr lang="en-US" altLang="ko-KR" dirty="0"/>
          </a:p>
          <a:p>
            <a:r>
              <a:rPr lang="en-US" altLang="ko-KR" dirty="0"/>
              <a:t>Stage10</a:t>
            </a:r>
            <a:r>
              <a:rPr lang="ko-KR" altLang="en-US" dirty="0" err="1"/>
              <a:t>클리어시</a:t>
            </a:r>
            <a:r>
              <a:rPr lang="ko-KR" altLang="en-US" dirty="0"/>
              <a:t> </a:t>
            </a:r>
            <a:r>
              <a:rPr lang="ko-KR" altLang="en-US" dirty="0" err="1"/>
              <a:t>보스등장같은</a:t>
            </a:r>
            <a:r>
              <a:rPr lang="ko-KR" altLang="en-US" dirty="0"/>
              <a:t> 이벤트 발생을 구현할 예정</a:t>
            </a:r>
            <a:endParaRPr lang="en-US" altLang="ko-KR" dirty="0"/>
          </a:p>
          <a:p>
            <a:r>
              <a:rPr lang="en-US" altLang="ko-KR" dirty="0"/>
              <a:t>APK</a:t>
            </a:r>
            <a:r>
              <a:rPr lang="ko-KR" altLang="en-US" dirty="0"/>
              <a:t>파일로 추출하여 다른 기기에서 다운로드 받아보았으나 에러가 발생함</a:t>
            </a:r>
            <a:r>
              <a:rPr lang="en-US" altLang="ko-KR" dirty="0"/>
              <a:t>, </a:t>
            </a:r>
            <a:r>
              <a:rPr lang="ko-KR" altLang="en-US" dirty="0"/>
              <a:t>주요 보완점</a:t>
            </a:r>
          </a:p>
        </p:txBody>
      </p:sp>
    </p:spTree>
    <p:extLst>
      <p:ext uri="{BB962C8B-B14F-4D97-AF65-F5344CB8AC3E}">
        <p14:creationId xmlns:p14="http://schemas.microsoft.com/office/powerpoint/2010/main" val="2297971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575" y="3326295"/>
            <a:ext cx="10131425" cy="1456267"/>
          </a:xfrm>
        </p:spPr>
        <p:txBody>
          <a:bodyPr/>
          <a:lstStyle/>
          <a:p>
            <a:pPr algn="ctr"/>
            <a:r>
              <a:rPr lang="en-US" altLang="ko-KR" dirty="0"/>
              <a:t>Q &amp; 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547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5558" y="2756452"/>
            <a:ext cx="10131425" cy="1456267"/>
          </a:xfrm>
        </p:spPr>
        <p:txBody>
          <a:bodyPr/>
          <a:lstStyle/>
          <a:p>
            <a:pPr algn="ctr"/>
            <a:r>
              <a:rPr lang="en-US" altLang="ko-KR" dirty="0"/>
              <a:t>-END-</a:t>
            </a:r>
            <a:br>
              <a:rPr lang="en-US" altLang="ko-KR" dirty="0"/>
            </a:br>
            <a:r>
              <a:rPr lang="en-US" altLang="ko-KR" dirty="0"/>
              <a:t>t</a:t>
            </a:r>
            <a:r>
              <a:rPr lang="en-US" altLang="ko-KR" cap="none" dirty="0"/>
              <a:t>hank you for attention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0969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/>
              <a:t>Contents</a:t>
            </a:r>
            <a:endParaRPr lang="ko-KR" altLang="en-US" cap="none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1868557"/>
          </a:xfrm>
        </p:spPr>
        <p:txBody>
          <a:bodyPr/>
          <a:lstStyle/>
          <a:p>
            <a:r>
              <a:rPr lang="ko-KR" altLang="en-US" dirty="0"/>
              <a:t>프로젝트 소개</a:t>
            </a:r>
            <a:endParaRPr lang="en-US" altLang="ko-KR" dirty="0"/>
          </a:p>
          <a:p>
            <a:r>
              <a:rPr lang="ko-KR" altLang="en-US" dirty="0"/>
              <a:t>코드 및 구현기능</a:t>
            </a:r>
            <a:endParaRPr lang="en-US" altLang="ko-KR" dirty="0"/>
          </a:p>
          <a:p>
            <a:r>
              <a:rPr lang="ko-KR" altLang="en-US" dirty="0"/>
              <a:t>개선 및 보완사항</a:t>
            </a:r>
            <a:endParaRPr lang="en-US" altLang="ko-KR" dirty="0"/>
          </a:p>
          <a:p>
            <a:r>
              <a:rPr lang="en-US" altLang="ko-KR" dirty="0"/>
              <a:t>Q &amp; 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651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1" y="1779814"/>
            <a:ext cx="10131425" cy="2628899"/>
          </a:xfrm>
        </p:spPr>
        <p:txBody>
          <a:bodyPr>
            <a:norm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차산업혁명시대를 맞이하여 평소 관심있던 </a:t>
            </a:r>
            <a:r>
              <a:rPr lang="en-US" altLang="ko-KR" dirty="0"/>
              <a:t>AR</a:t>
            </a:r>
            <a:r>
              <a:rPr lang="ko-KR" altLang="en-US" dirty="0"/>
              <a:t>을 구현해보고자 프로젝트로 선정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안드로이드의 </a:t>
            </a:r>
            <a:r>
              <a:rPr lang="en-US" altLang="ko-KR" dirty="0"/>
              <a:t>Camera</a:t>
            </a:r>
            <a:r>
              <a:rPr lang="ko-KR" altLang="en-US" dirty="0"/>
              <a:t>기능과 </a:t>
            </a:r>
            <a:r>
              <a:rPr lang="en-US" altLang="ko-KR" dirty="0"/>
              <a:t>Sensor(Gyro)</a:t>
            </a:r>
            <a:r>
              <a:rPr lang="ko-KR" altLang="en-US" dirty="0"/>
              <a:t>를 이용하여 실감나는 구동과정이 목표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Shooting </a:t>
            </a:r>
            <a:r>
              <a:rPr lang="ko-KR" altLang="en-US" dirty="0"/>
              <a:t>게임으로 현재 </a:t>
            </a:r>
            <a:r>
              <a:rPr lang="en-US" altLang="ko-KR" dirty="0"/>
              <a:t>10</a:t>
            </a:r>
            <a:r>
              <a:rPr lang="ko-KR" altLang="en-US" dirty="0"/>
              <a:t>까지의 스테이지가 존재하며 </a:t>
            </a:r>
            <a:r>
              <a:rPr lang="en-US" altLang="ko-KR" dirty="0"/>
              <a:t>Map</a:t>
            </a:r>
            <a:r>
              <a:rPr lang="ko-KR" altLang="en-US" dirty="0"/>
              <a:t>기능과 </a:t>
            </a:r>
            <a:r>
              <a:rPr lang="en-US" altLang="ko-KR" dirty="0"/>
              <a:t>Reset</a:t>
            </a:r>
            <a:r>
              <a:rPr lang="ko-KR" altLang="en-US" dirty="0"/>
              <a:t>기능 등이 존재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5370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3928" y="609600"/>
            <a:ext cx="10131425" cy="1456267"/>
          </a:xfrm>
        </p:spPr>
        <p:txBody>
          <a:bodyPr/>
          <a:lstStyle/>
          <a:p>
            <a:r>
              <a:rPr lang="ko-KR" altLang="en-US" dirty="0"/>
              <a:t>코드 및 구현기능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928" y="2065867"/>
            <a:ext cx="4219753" cy="2373611"/>
          </a:xfrm>
        </p:spPr>
      </p:pic>
      <p:sp>
        <p:nvSpPr>
          <p:cNvPr id="6" name="TextBox 5"/>
          <p:cNvSpPr txBox="1"/>
          <p:nvPr/>
        </p:nvSpPr>
        <p:spPr>
          <a:xfrm>
            <a:off x="4953681" y="2065867"/>
            <a:ext cx="660221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초기</a:t>
            </a:r>
            <a:r>
              <a:rPr lang="en-US" altLang="ko-KR" dirty="0"/>
              <a:t>UI</a:t>
            </a:r>
            <a:r>
              <a:rPr lang="ko-KR" altLang="en-US" dirty="0"/>
              <a:t>에서 </a:t>
            </a:r>
            <a:r>
              <a:rPr lang="en-US" altLang="ko-KR" dirty="0"/>
              <a:t>Start </a:t>
            </a:r>
            <a:r>
              <a:rPr lang="ko-KR" altLang="en-US" dirty="0"/>
              <a:t>버튼을 클릭했을 </a:t>
            </a:r>
            <a:r>
              <a:rPr lang="ko-KR" altLang="en-US" dirty="0" err="1"/>
              <a:t>떄</a:t>
            </a:r>
            <a:r>
              <a:rPr lang="ko-KR" altLang="en-US" dirty="0"/>
              <a:t> 시작되는 게임의 실행화면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안드로이드 </a:t>
            </a:r>
            <a:r>
              <a:rPr lang="ko-KR" altLang="en-US" dirty="0" err="1"/>
              <a:t>자이로센서를</a:t>
            </a:r>
            <a:r>
              <a:rPr lang="ko-KR" altLang="en-US" dirty="0"/>
              <a:t> 활용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자이로센세에</a:t>
            </a:r>
            <a:r>
              <a:rPr lang="ko-KR" altLang="en-US" dirty="0"/>
              <a:t> 따른 </a:t>
            </a:r>
            <a:r>
              <a:rPr lang="en-US" altLang="ko-KR" dirty="0"/>
              <a:t>Enemy</a:t>
            </a:r>
            <a:r>
              <a:rPr lang="ko-KR" altLang="en-US" dirty="0"/>
              <a:t>객체 위치의 변동을 삼각함수공식을 이용하여서 </a:t>
            </a:r>
            <a:r>
              <a:rPr lang="en-US" altLang="ko-KR" dirty="0"/>
              <a:t>Map</a:t>
            </a:r>
            <a:r>
              <a:rPr lang="ko-KR" altLang="en-US" dirty="0"/>
              <a:t>에 띄워준다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평면으로 이루어진 공간을 마치 사용자가 원의 중심에 있는 것처럼 구현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사용자가 터치한좌표가 </a:t>
            </a:r>
            <a:r>
              <a:rPr lang="ko-KR" altLang="en-US" dirty="0" err="1"/>
              <a:t>적객체내에</a:t>
            </a:r>
            <a:r>
              <a:rPr lang="ko-KR" altLang="en-US" dirty="0"/>
              <a:t> 들어가면 적객체의 </a:t>
            </a:r>
            <a:r>
              <a:rPr lang="en-US" altLang="ko-KR" dirty="0"/>
              <a:t>HP</a:t>
            </a:r>
            <a:r>
              <a:rPr lang="ko-KR" altLang="en-US" dirty="0"/>
              <a:t>감소</a:t>
            </a:r>
          </a:p>
        </p:txBody>
      </p:sp>
    </p:spTree>
    <p:extLst>
      <p:ext uri="{BB962C8B-B14F-4D97-AF65-F5344CB8AC3E}">
        <p14:creationId xmlns:p14="http://schemas.microsoft.com/office/powerpoint/2010/main" val="73919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및 구현기능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30841" y="1676400"/>
            <a:ext cx="5065713" cy="3649133"/>
          </a:xfrm>
        </p:spPr>
        <p:txBody>
          <a:bodyPr/>
          <a:lstStyle/>
          <a:p>
            <a:r>
              <a:rPr lang="en-US" altLang="ko-KR" dirty="0"/>
              <a:t>Enemy</a:t>
            </a:r>
            <a:r>
              <a:rPr lang="ko-KR" altLang="en-US" dirty="0"/>
              <a:t>클래스내의 메소드로 </a:t>
            </a:r>
            <a:r>
              <a:rPr lang="ko-KR" altLang="en-US" dirty="0" err="1"/>
              <a:t>자이로센서의</a:t>
            </a:r>
            <a:r>
              <a:rPr lang="ko-KR" altLang="en-US" dirty="0"/>
              <a:t> 값을 받아와서 적객체의 위치를 변화시킨다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맵의</a:t>
            </a:r>
            <a:r>
              <a:rPr lang="ko-KR" altLang="en-US" dirty="0"/>
              <a:t> </a:t>
            </a:r>
            <a:r>
              <a:rPr lang="ko-KR" altLang="en-US" dirty="0" err="1"/>
              <a:t>경계값에</a:t>
            </a:r>
            <a:r>
              <a:rPr lang="ko-KR" altLang="en-US" dirty="0"/>
              <a:t> 적객체가 도달하면 마치 사용자를 기준으로 적객체가 고정된 것 </a:t>
            </a:r>
            <a:r>
              <a:rPr lang="ko-KR" altLang="en-US" dirty="0" err="1"/>
              <a:t>처럼</a:t>
            </a:r>
            <a:r>
              <a:rPr lang="ko-KR" altLang="en-US" dirty="0"/>
              <a:t> 적객체의 위치에 역수를 취함 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52599"/>
            <a:ext cx="5745041" cy="462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964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및 구현기능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30841" y="1676400"/>
            <a:ext cx="5065713" cy="3649133"/>
          </a:xfrm>
        </p:spPr>
        <p:txBody>
          <a:bodyPr/>
          <a:lstStyle/>
          <a:p>
            <a:r>
              <a:rPr lang="en-US" altLang="ko-KR" dirty="0"/>
              <a:t>Map</a:t>
            </a:r>
            <a:r>
              <a:rPr lang="ko-KR" altLang="en-US" dirty="0"/>
              <a:t> 구현부분으로 총 </a:t>
            </a:r>
            <a:r>
              <a:rPr lang="ko-KR" altLang="en-US" dirty="0" err="1"/>
              <a:t>맵의크기는</a:t>
            </a:r>
            <a:r>
              <a:rPr lang="ko-KR" altLang="en-US" dirty="0"/>
              <a:t> 평면으로 </a:t>
            </a:r>
            <a:r>
              <a:rPr lang="en-US" altLang="ko-KR" dirty="0"/>
              <a:t>8000*800</a:t>
            </a:r>
            <a:r>
              <a:rPr lang="ko-KR" altLang="en-US" dirty="0"/>
              <a:t>정도이고 삼각함수를 이용하여 </a:t>
            </a:r>
            <a:r>
              <a:rPr lang="ko-KR" altLang="en-US" dirty="0" err="1"/>
              <a:t>실제보여지는</a:t>
            </a:r>
            <a:r>
              <a:rPr lang="ko-KR" altLang="en-US" dirty="0"/>
              <a:t> </a:t>
            </a:r>
            <a:r>
              <a:rPr lang="ko-KR" altLang="en-US" dirty="0" err="1"/>
              <a:t>맵의</a:t>
            </a:r>
            <a:r>
              <a:rPr lang="ko-KR" altLang="en-US" dirty="0"/>
              <a:t> 비율로 환산하여 </a:t>
            </a:r>
            <a:r>
              <a:rPr lang="ko-KR" altLang="en-US" dirty="0" err="1"/>
              <a:t>적객체</a:t>
            </a:r>
            <a:r>
              <a:rPr lang="ko-KR" altLang="en-US" dirty="0"/>
              <a:t> 표시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80" y="1676400"/>
            <a:ext cx="591502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021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및 구현기능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61587" y="2065867"/>
            <a:ext cx="5419316" cy="3649133"/>
          </a:xfrm>
        </p:spPr>
        <p:txBody>
          <a:bodyPr/>
          <a:lstStyle/>
          <a:p>
            <a:r>
              <a:rPr lang="ko-KR" altLang="en-US" dirty="0"/>
              <a:t>프로세싱에서 발생하는 </a:t>
            </a:r>
            <a:r>
              <a:rPr lang="en-US" altLang="ko-KR" dirty="0"/>
              <a:t>Z</a:t>
            </a:r>
            <a:r>
              <a:rPr lang="ko-KR" altLang="en-US" dirty="0"/>
              <a:t>좌표의 왜곡현상을 잡기위해서 </a:t>
            </a:r>
            <a:r>
              <a:rPr lang="ko-KR" altLang="en-US" dirty="0" err="1"/>
              <a:t>적절한값을</a:t>
            </a:r>
            <a:r>
              <a:rPr lang="ko-KR" altLang="en-US" dirty="0"/>
              <a:t> 부여하여 정확한 조준이 </a:t>
            </a:r>
            <a:r>
              <a:rPr lang="ko-KR" altLang="en-US" dirty="0" err="1"/>
              <a:t>가능하게함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065866"/>
            <a:ext cx="5291841" cy="381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211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및 구현기능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92417" y="2142067"/>
            <a:ext cx="5224809" cy="3649133"/>
          </a:xfrm>
        </p:spPr>
        <p:txBody>
          <a:bodyPr/>
          <a:lstStyle/>
          <a:p>
            <a:r>
              <a:rPr lang="ko-KR" altLang="en-US" dirty="0"/>
              <a:t>등장한 적객체를 모두 잡으면 </a:t>
            </a:r>
            <a:r>
              <a:rPr lang="en-US" altLang="ko-KR" dirty="0"/>
              <a:t>stage</a:t>
            </a:r>
            <a:r>
              <a:rPr lang="ko-KR" altLang="en-US" dirty="0"/>
              <a:t>가 올라가고 더 강한 적객체를 생성한다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142066"/>
            <a:ext cx="4906616" cy="364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29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및 구현기능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51513" y="2136397"/>
            <a:ext cx="5940426" cy="3649133"/>
          </a:xfrm>
        </p:spPr>
        <p:txBody>
          <a:bodyPr/>
          <a:lstStyle/>
          <a:p>
            <a:r>
              <a:rPr lang="en-US" altLang="ko-KR" dirty="0"/>
              <a:t>User</a:t>
            </a:r>
            <a:r>
              <a:rPr lang="ko-KR" altLang="en-US" dirty="0"/>
              <a:t>객체의 </a:t>
            </a:r>
            <a:r>
              <a:rPr lang="en-US" altLang="ko-KR" dirty="0"/>
              <a:t>HP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이하 이거나 </a:t>
            </a:r>
            <a:r>
              <a:rPr lang="en-US" altLang="ko-KR" dirty="0"/>
              <a:t>stage10</a:t>
            </a:r>
            <a:r>
              <a:rPr lang="ko-KR" altLang="en-US" dirty="0"/>
              <a:t>을 </a:t>
            </a:r>
            <a:r>
              <a:rPr lang="ko-KR" altLang="en-US" dirty="0" err="1"/>
              <a:t>클리어시</a:t>
            </a:r>
            <a:r>
              <a:rPr lang="ko-KR" altLang="en-US" dirty="0"/>
              <a:t> </a:t>
            </a:r>
            <a:r>
              <a:rPr lang="en-US" altLang="ko-KR" dirty="0"/>
              <a:t>Reset</a:t>
            </a:r>
            <a:r>
              <a:rPr lang="ko-KR" altLang="en-US" dirty="0"/>
              <a:t>버튼을 이용하여 게임 재시작 가능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136397"/>
            <a:ext cx="4873170" cy="364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7508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TM03457452[[fn=천체]]</Template>
  <TotalTime>203</TotalTime>
  <Words>319</Words>
  <Application>Microsoft Office PowerPoint</Application>
  <PresentationFormat>와이드스크린</PresentationFormat>
  <Paragraphs>52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Calibri</vt:lpstr>
      <vt:lpstr>Calibri Light</vt:lpstr>
      <vt:lpstr>천체</vt:lpstr>
      <vt:lpstr>Processing Project Android Mode Shooting game</vt:lpstr>
      <vt:lpstr>Contents</vt:lpstr>
      <vt:lpstr>프로젝트소개</vt:lpstr>
      <vt:lpstr>코드 및 구현기능</vt:lpstr>
      <vt:lpstr>코드 및 구현기능</vt:lpstr>
      <vt:lpstr>코드 및 구현기능</vt:lpstr>
      <vt:lpstr>코드 및 구현기능</vt:lpstr>
      <vt:lpstr>코드 및 구현기능</vt:lpstr>
      <vt:lpstr>코드 및 구현기능</vt:lpstr>
      <vt:lpstr>코드 및 구현기능</vt:lpstr>
      <vt:lpstr>PowerPoint 프레젠테이션</vt:lpstr>
      <vt:lpstr>코드 및 구현기능</vt:lpstr>
      <vt:lpstr>개선 및 보완사항</vt:lpstr>
      <vt:lpstr>Q &amp; A</vt:lpstr>
      <vt:lpstr>-END- thank you for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fsfff</dc:title>
  <dc:creator>이재국</dc:creator>
  <cp:lastModifiedBy>이재국</cp:lastModifiedBy>
  <cp:revision>9</cp:revision>
  <dcterms:created xsi:type="dcterms:W3CDTF">2017-06-16T03:51:21Z</dcterms:created>
  <dcterms:modified xsi:type="dcterms:W3CDTF">2017-06-16T07:15:21Z</dcterms:modified>
</cp:coreProperties>
</file>