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56" r:id="rId2"/>
    <p:sldId id="287" r:id="rId3"/>
    <p:sldId id="267" r:id="rId4"/>
    <p:sldId id="257" r:id="rId5"/>
    <p:sldId id="285" r:id="rId6"/>
    <p:sldId id="261" r:id="rId7"/>
    <p:sldId id="286" r:id="rId8"/>
    <p:sldId id="288" r:id="rId9"/>
    <p:sldId id="262" r:id="rId10"/>
    <p:sldId id="264" r:id="rId11"/>
    <p:sldId id="289" r:id="rId12"/>
    <p:sldId id="268" r:id="rId13"/>
    <p:sldId id="269" r:id="rId14"/>
    <p:sldId id="290" r:id="rId15"/>
    <p:sldId id="276" r:id="rId16"/>
    <p:sldId id="283" r:id="rId17"/>
    <p:sldId id="277" r:id="rId18"/>
    <p:sldId id="278" r:id="rId19"/>
    <p:sldId id="265" r:id="rId20"/>
    <p:sldId id="270" r:id="rId21"/>
    <p:sldId id="274" r:id="rId22"/>
    <p:sldId id="271" r:id="rId23"/>
    <p:sldId id="272" r:id="rId24"/>
    <p:sldId id="273" r:id="rId25"/>
    <p:sldId id="279" r:id="rId26"/>
    <p:sldId id="280" r:id="rId27"/>
    <p:sldId id="281" r:id="rId28"/>
    <p:sldId id="291" r:id="rId29"/>
    <p:sldId id="292" r:id="rId30"/>
    <p:sldId id="275" r:id="rId31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3"/>
      <p:bold r:id="rId34"/>
    </p:embeddedFont>
    <p:embeddedFont>
      <p:font typeface="함초롬돋움" panose="020B0604000101010101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7C9BD28-BA4F-186F-BA27-CCE46CED5193}" name="192" initials="1" userId="192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1667" autoAdjust="0"/>
  </p:normalViewPr>
  <p:slideViewPr>
    <p:cSldViewPr>
      <p:cViewPr varScale="1">
        <p:scale>
          <a:sx n="104" d="100"/>
          <a:sy n="104" d="100"/>
        </p:scale>
        <p:origin x="12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5T06:54:51.560"/>
    </inkml:context>
    <inkml:brush xml:id="br0">
      <inkml:brushProperty name="width" value="0.1" units="cm"/>
      <inkml:brushProperty name="height" value="0.2" units="cm"/>
      <inkml:brushProperty name="color" value="#FFFF9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0,'1'0,"0"0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5T06:54:58.435"/>
    </inkml:context>
    <inkml:brush xml:id="br0">
      <inkml:brushProperty name="width" value="0.1" units="cm"/>
      <inkml:brushProperty name="height" value="0.2" units="cm"/>
      <inkml:brushProperty name="color" value="#FFFF9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1,'3'5,"0"0,0 0,0 0,-1 1,0-1,0 1,0-1,-1 1,1 6,5 14,4 0,1 0,25 40,2 3,-35-60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5T06:55:05.752"/>
    </inkml:context>
    <inkml:brush xml:id="br0">
      <inkml:brushProperty name="width" value="0.1" units="cm"/>
      <inkml:brushProperty name="height" value="0.2" units="cm"/>
      <inkml:brushProperty name="color" value="#FFFF9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5T06:55:22.115"/>
    </inkml:context>
    <inkml:brush xml:id="br0">
      <inkml:brushProperty name="width" value="0.1" units="cm"/>
      <inkml:brushProperty name="height" value="0.2" units="cm"/>
      <inkml:brushProperty name="color" value="#FFFF9F"/>
      <inkml:brushProperty name="tip" value="rectangle"/>
      <inkml:brushProperty name="rasterOp" value="maskPen"/>
      <inkml:brushProperty name="ignorePressure" value="1"/>
    </inkml:brush>
  </inkml:definitions>
  <inkml:trace contextRef="#ctx0" brushRef="#br0">573 330,'6'24,"0"1,-1 1,2 48,-7 80,-2-68,1-99,-2 0,1 1,-2-1,1 1,-2 0,-10-22,1 2,-1-8,-2 1,-1 0,-41-61,57 136,1 66,4 104,-2-201,-1-2,0-1,0 1,0 0,0-1,1 1,-1-1,1 1,0-1,0 0,2 5,-3-31,-59-202,18 82,61 242,0-27,2-2,4-1,3-1,41 71,-69-137,0 1,-1-1,1 0,0 0,0 0,0 1,0-1,0 0,0 0,0 0,0 0,0-1,2 2,-3-2,0 0,0 0,1 0,-1 0,0 0,1 0,-1-1,0 1,0 0,1 0,-1 0,0 0,0-1,1 1,-1 0,0 0,0 0,1-1,-1 1,0 0,0 0,0-1,0 1,0 0,1-1,-1 1,0 0,0 0,0-1,0 1,0 0,0-1,0 1,0-1,1-43,-2 34,0-250,11 621,21-472,8-27,-8 38,-29 179,-3 33,2 167,1-273,1-20,1-21,0-14,3-1,1 1,30-93,-16 62,-27 161,-73 251,77-332,1 0,0 0,0-1,0 1,0 0,0 0,0 0,0 0,0 0,0 0,0 0,0 0,-1 0,1 0,0 0,0 1,0-1,0 0,0 0,0 0,0 0,0 0,0 0,0 0,0 0,0 0,0 0,-1 0,2-17,5-24,2 17,1 2,1-1,1 2,1-1,22-29,15-29,-41 66,-6 8,1 0,0 1,1-1,-1 1,8-8,-11 13,0 0,1 0,-1 0,0 0,1 0,-1 1,0-1,0 0,0 0,1 0,-1 0,0 1,0-1,1 0,-1 0,0 1,0-1,0 0,0 0,0 1,1-1,-1 0,0 0,0 1,0-1,0 0,0 1,0-1,0 0,0 0,0 1,0-1,0 0,0 1,0-1,0 0,0 1,-1-1,1 0,0 1,0 16,-7 27,-1-1,-15 43,2-9,12-44,-3-1,-18 38,2-5,31-77,-3 5,2 0,-1 1,1-1,0 1,3-8,110-163,-23 40,-88 129,0 0,0 0,-1 0,0-1,2-13,-1 6,-3 14,-1 1,1-1,-1 0,1 0,0 1,0-1,-1 0,1 1,0-1,1 1,-1-1,0 1,2-2,-3 3,0 0,0 0,0 0,0 0,0 0,1 0,-1 0,0 0,0 0,0 0,0 0,0 0,1 0,-1 0,0 0,0 0,0 0,0 0,0 0,1 0,-1 0,0 0,0 0,0 0,0 0,0 0,0 0,0 0,1 1,-1-1,0 0,0 0,0 0,0 0,0 0,0 0,0 0,0 0,0 1,1-1,-1 0,0 0,0 0,0 0,0 0,0 1,0 16,-12 42,-28 88,31-126,0 0,0-1,-22 32,28-47,-3 5,-9 14,-30 39,49-89,13-11,1 0,44-64,10-18,-12-7,-38 63,-16 43,15-34,-11 30,-1 0,-2-1,7-29,1-6,-27 117,-73 164,61-168,-34 57,22-41,30-55,-1 0,-1-1,-13 17,19-33,1-7,2-12,6-6,1 1,1-1,1 2,21-38,-19 38,24-46,-15 32,-2-1,27-83,11-98,-57 222,0-1,0 1,0-1,0 1,0-1,0 1,1 0,-1-1,0 1,0-1,-1 1,1-1,0 1,0 0,0-1,0 1,0-1,0 1,-1-1,1 1,0 0,0-1,0 1,-1 0,1-1,0 1,-1 0,1-1,0 1,-1 0,1 0,0-1,-1 1,-18-2,-21 10,12 1,2 1,-1 1,1 1,-28 19,-93 69,136-92,1 0,0 1,0 0,1 0,0 1,0 0,1 1,-10 18,16-23,4-5,10-9,13-14,29-27,-33 31,-1-1,0 0,29-39,-44 44,-2 7,-3 15,-6 38,-2 0,-2-1,-24 68,14-50,34-76,14-21,-22 26,43-53,61-97,-110 158,0 0,0 0,0 0,0 0,0 0,0-1,0 1,0 0,0 0,0 0,0 0,0 0,0 0,0 0,0 0,0-1,0 1,0 0,0 0,0 0,0 0,0 0,0 0,1 0,-1 0,0 0,0 0,0 0,0-1,0 1,0 0,0 0,0 0,0 0,0 0,1 0,-1 0,0 0,0 0,0 0,0 0,0 0,0 0,0 0,0 0,1 0,-1 0,0 0,0 0,0 0,0 0,0 0,0 0,0 0,0 0,0 0,1 1,-1-1,0 0,0 0,0 0,0 0,0 0,0 0,0 0,0 0,0 0,1 11,-3 16,-3-2,-17 81,18-93,0 0,-1-1,0 1,-1-1,-12 20,18-32,0 0,0 0,0 0,0 1,0-1,0 0,0 0,0 0,0 0,0 1,0-1,0 0,0 0,0 0,0 0,0 1,-1-1,1 0,0 0,0 0,0 0,0 0,0 0,0 0,0 1,-1-1,1 0,0 0,0 0,0 0,0 0,-1 0,1 0,0 0,0 0,0 0,0 0,0 0,-1 0,1 0,0 0,0 0,0 0,0 0,-1 0,1 0,0 0,0 0,0 0,0 0,-1 0,1 0,0 0,0 0,0-1,0 1,0 0,-1 0,1-14,6-19,-1 12,1 1,1 0,1 0,1 1,0 0,20-29,-8 17,-8 10,1 1,1 0,1 1,0 1,22-19,-38 37,1 0,-1 0,0-1,0 1,1 0,-1 0,0-1,1 1,-1 0,0 0,1 0,-1 0,0 0,1-1,-1 1,1 0,-1 0,0 0,1 0,-1 0,0 0,1 0,-1 0,1 0,-1 0,0 0,1 1,-1-1,0 0,1 0,-1 0,0 0,1 1,4 13,-5 27,0-34,-1 20,1-3,-5 37,3-53,1-1,-1 1,-1 0,1-1,-1 1,-1-1,1 0,-9 11,6-7,5-8,-1 0,0 0,0 0,0 0,0 0,-1-1,-4 6,13-28,66-84,-60 85,-5 10,-1-1,0 0,-1 0,0 0,-1 0,6-18,12-54,17-70,-39 152,0-1,-1 1,1-1,0 1,-1 0,1-1,0 1,-1-1,1 1,-1 0,1-1,-1 1,1 0,-1 0,1-1,-1 1,1 0,-1 0,1 0,-1 0,1-1,-1 1,1 0,-1 0,1 0,-1 0,1 0,-1 0,0 0,1 1,-2-1,-22 1,23-1,-65 11,44-7,-29 3,3-5,25-2,0 1,1 1,-1 1,-38 11,28-6,0-1,-1-2,1-1,-47-1,35-2,-73 13,76-9,-11 3,275-54,-189 41,39 0,23-3,-154 51,-200 109,242-139,18-13,-1 0,0 1,0-1,1 0,-1 0,0 1,0-1,1 0,-1 0,0 0,1 1,-1-1,0 0,0 0,1 0,-1 0,0 0,1 0,-1 0,0 0,1 0,-1 0,0 0,1 0,-1 0,0 0,1 0,-1 0,0 0,1 0,40-8,21-7,117-13,-266 44,46-7,-79 6,95-14,14 0,1 0,-1-1,0 0,0-1,-11-2,20 1,1 1,0 0,0-1,0 1,0 0,0-1,0 1,1-1,-1 0,0 1,1-1,-1 0,0-2,-7-15,5 15,0 0,-1 1,1-1,-1 1,0 0,-5-3,8 6,1-1,-1 1,0-1,0 1,0 0,0-1,0 1,1 0,-1 0,0 0,0 0,0 0,0 0,0 0,0 0,0 0,0 0,0 0,0 0,1 1,-1-1,0 0,0 1,0-1,0 0,1 1,-1-1,0 1,0 0,1-1,-1 1,0 0,1-1,-1 1,1 0,-1 0,0 1,0-1,-13 21,13-21,0 0,1 0,-1 0,0 0,0 0,0 0,0 0,0 0,0 0,0-1,0 1,0 0,0-1,0 1,-2 0,1-2,0-1,0 0,0 0,0 0,1 0,-1 0,1 0,-1-1,1 1,0 0,-2-6,-4-5,-3-1,-1 1,0 0,-1 1,-21-17,32 28,0 0,0 1,0-1,0 0,0 0,1 0,-1 0,0 0,0-1,1 1,-1 0,1 0,-1 0,1-1,-1 0,1 1,0 0,0 0,0 0,0 1,0-1,0 0,1 0,-1 1,0-1,0 0,1 0,-1 1,1-1,-1 0,0 1,1-1,-1 0,1 1,0-1,4-3,-1 1,1 0,0 0,0 1,10-4,-7 2,12-3,-1 2,1 0,0 0,0 2,22-1,9-2,72 0,-106 6,26 0,-26 0,-14 0,-6 0,-36 2,-67 12,67-8,-66 4,90-10,-13-1,0 2,0 1,-50 10,63-9,-1-1,0 0,0-2,-23-1,24 0,0 1,0 0,0 1,-29 6,43-7,1 1,-1-1,1 0,-1 0,1 1,-1-1,1 0,-1 1,1-1,0 0,-1 1,1-1,-1 1,1-1,0 0,-1 1,1-1,0 1,0-1,-1 1,1-1,0 1,0 0,0-1,0 1,0-1,-1 1,1-1,0 1,0-1,0 1,1 0,-1-1,0 1,0-1,0 1,0-1,0 1,1-1,-1 1,0-1,1 1,-1-1,0 1,1 0,20 28,-14-20,37 65,28 3,-37-27,46 70,-67-99,-2 1,12 27,-24-49,0 0,0 0,0 0,0 0,0 0,0 0,0 0,0 0,0 0,0 0,0 1,0-1,0 0,0 0,0 0,0 0,0 0,0 0,0 0,0 0,0 0,0 0,0 1,0-1,0 0,0 0,0 0,0 0,0 0,-1 0,1 0,0 0,0 0,0 0,0 0,0 0,0 0,0 0,0 0,0 0,0 0,0 0,-1 0,1 0,0 0,0 0,0 0,0 0,0 0,0 0,0 0,0 0,0 0,0 0,-1 0,1 0,0 0,0 0,0 0,0 0,0 0,0 0,0 0,0 0,0 0,0-1,-13-4,-24-15,19 9,10 6,-1-1,1 0,1-1,-1 0,1 0,0 0,1-1,-9-13,-24-27,54 79,114 156,-103-151,-17-25,-1 0,11 18,-1 9,-11-21,2 0,0 0,1-1,12 17,-17-26,0 0,0 0,4 12,-6-11,1-1,0 0,0-1,6 8,16 16,-2 1,24 41,18 36,-12-25,-47-65,-6-16,-1 0,1 0,-1 0,1-1,0 1,0 0,0 0,0-1,0 1,2 2,-2-4,0 0,-1 0,1 0,0 0,-1-1,1 1,0 0,-1 0,1-1,0 1,-1 0,1-1,-1 1,1-1,-1 1,1-1,-1 1,1-1,-1 1,1-1,-1 0,1 0,12-19,-10 14,6-9,-2 0,0-1,0 0,-2 0,6-22,-14 76,3-32,0 1,0-1,0 0,-1 0,-2 10,-13 36,19-81,-3 23,0 0,1 0,0 0,0 0,2-8,3 2,0 0,0 0,1 0,1 1,9-12,12-18,26-47,-8 9,-36 60,-1-1,-1 1,8-28,-13 37,0 0,0 0,7-9,5-12,-10 15,-4 11,1 0,-1-1,1 1,-1 0,6-5,22-45,21-31,-41 60,-10 23,1 0,0 0,0 0,0 1,0-1,0 0,1 0,-1 1,1-1,2-2,-2 36,-3-22,0 0,-1 0,0 0,-1-1,0 1,0-1,-1 0,0 0,0 0,-10 14,-69 104,58-85,54-90,18-19,-22 26,-22 34,1 0,1 0,0 1,6-8,16-31,11-28,-33 66,-1-1,0 0,0 0,3-14,-1 5,38-152,-40 143,5-18,-3 19,-5 20,1 0,-1 0,1 0,4-9,-5 14,-1-1,1 1,0 0,0-1,0 1,0 0,0 0,1 0,-1 0,0 0,0 0,1 0,-1 0,1 0,-1 0,1 1,-1-1,1 1,-1-1,1 1,2-1,-4 1,0 0,1 0,-1 0,1 0,-1 0,0 0,1 0,-1 0,0 0,1 0,-1 0,0 0,1 0,-1 0,1 0,-1 0,0 0,1 0,-1 1,0-1,1 0,-1 0,0 0,0 1,1-1,-1 0,0 0,0 1,1-1,-1 0,0 1,0-1,0 0,1 1,-1-1,0 0,0 1,-3 17,-21 24,19-35,-20 40,16-28,-21 30,25-42,1 1,0 1,0-1,-5 15,-2 6,-6 4,11-22,0 0,-6 18,-26 103,17-53,-8 30,29-105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5T06:55:29.333"/>
    </inkml:context>
    <inkml:brush xml:id="br0">
      <inkml:brushProperty name="width" value="0.1" units="cm"/>
      <inkml:brushProperty name="height" value="0.2" units="cm"/>
      <inkml:brushProperty name="color" value="#FFFF9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2C02B-5360-498F-8CEF-3B7ED9F3F6FA}" type="datetimeFigureOut">
              <a:rPr lang="ko-KR" altLang="en-US" smtClean="0"/>
              <a:pPr/>
              <a:t>2022-08-25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71E93-1185-4465-A9C1-E75B91CF13F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5</a:t>
            </a:r>
            <a:r>
              <a:rPr lang="ko-KR" altLang="en-US" dirty="0"/>
              <a:t>조 발표를 맡은  </a:t>
            </a:r>
            <a:r>
              <a:rPr lang="ko-KR" altLang="en-US" dirty="0" err="1"/>
              <a:t>ㅇㅇㅇ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  <a:r>
              <a:rPr lang="ko-KR" altLang="en-US" dirty="0" err="1"/>
              <a:t>저희조는</a:t>
            </a:r>
            <a:r>
              <a:rPr lang="ko-KR" altLang="en-US" dirty="0"/>
              <a:t> 온라인 서점을 </a:t>
            </a:r>
            <a:r>
              <a:rPr lang="ko-KR" altLang="en-US" dirty="0" err="1"/>
              <a:t>주제로하여</a:t>
            </a:r>
            <a:r>
              <a:rPr lang="ko-KR" altLang="en-US" dirty="0"/>
              <a:t> 흔히 사용하시는 </a:t>
            </a:r>
            <a:r>
              <a:rPr lang="ko-KR" altLang="en-US" dirty="0" err="1"/>
              <a:t>교보문고온라인</a:t>
            </a:r>
            <a:r>
              <a:rPr lang="en-US" altLang="ko-KR" dirty="0"/>
              <a:t>,</a:t>
            </a:r>
            <a:r>
              <a:rPr lang="ko-KR" altLang="en-US" dirty="0"/>
              <a:t>알라딘 등과 같은 온라인 서점에서 사용하시는 회원가입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도서구매</a:t>
            </a:r>
            <a:r>
              <a:rPr lang="en-US" altLang="ko-KR" dirty="0"/>
              <a:t>, </a:t>
            </a:r>
            <a:r>
              <a:rPr lang="ko-KR" altLang="en-US" dirty="0"/>
              <a:t>구매내역 확인</a:t>
            </a:r>
            <a:r>
              <a:rPr lang="en-US" altLang="ko-KR" dirty="0"/>
              <a:t>, </a:t>
            </a:r>
            <a:r>
              <a:rPr lang="ko-KR" altLang="en-US" dirty="0" err="1"/>
              <a:t>문의글작성등의</a:t>
            </a:r>
            <a:r>
              <a:rPr lang="ko-KR" altLang="en-US" dirty="0"/>
              <a:t> 기본적인 구현을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71E93-1185-4465-A9C1-E75B91CF13F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74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>
            <a:extLst>
              <a:ext uri="{FF2B5EF4-FFF2-40B4-BE49-F238E27FC236}">
                <a16:creationId xmlns:a16="http://schemas.microsoft.com/office/drawing/2014/main" id="{A888841F-8A17-70D5-D241-4259E9627190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A356F16-C19B-461A-A4A1-663A0B19359E}" type="slidenum">
              <a:t>12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>
            <a:extLst>
              <a:ext uri="{FF2B5EF4-FFF2-40B4-BE49-F238E27FC236}">
                <a16:creationId xmlns:a16="http://schemas.microsoft.com/office/drawing/2014/main" id="{DD2FD4FD-F1DE-AA33-A11E-B3AFA7CF14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슬라이드 노트 개체 틀 2">
            <a:extLst>
              <a:ext uri="{FF2B5EF4-FFF2-40B4-BE49-F238E27FC236}">
                <a16:creationId xmlns:a16="http://schemas.microsoft.com/office/drawing/2014/main" id="{E87EE9E3-5BB9-0653-EE2B-6C894CD803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>
            <a:extLst>
              <a:ext uri="{FF2B5EF4-FFF2-40B4-BE49-F238E27FC236}">
                <a16:creationId xmlns:a16="http://schemas.microsoft.com/office/drawing/2014/main" id="{804BBE46-1BF3-FEEC-20D2-0C67EF9250B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6568E52-FF0A-4379-90E3-413B7D07B7A0}" type="slidenum">
              <a:t>13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>
            <a:extLst>
              <a:ext uri="{FF2B5EF4-FFF2-40B4-BE49-F238E27FC236}">
                <a16:creationId xmlns:a16="http://schemas.microsoft.com/office/drawing/2014/main" id="{49672FCD-65F0-5622-EA98-0B126A6CBB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슬라이드 노트 개체 틀 2">
            <a:extLst>
              <a:ext uri="{FF2B5EF4-FFF2-40B4-BE49-F238E27FC236}">
                <a16:creationId xmlns:a16="http://schemas.microsoft.com/office/drawing/2014/main" id="{7DC1AB9A-73A7-9ECC-6E21-35E41426058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>
            <a:extLst>
              <a:ext uri="{FF2B5EF4-FFF2-40B4-BE49-F238E27FC236}">
                <a16:creationId xmlns:a16="http://schemas.microsoft.com/office/drawing/2014/main" id="{2FB920F5-656E-7038-792E-50118F5DDF8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7203E81-F43E-4FB7-841C-E3EB5C7C9DF7}" type="slidenum">
              <a:t>14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>
            <a:extLst>
              <a:ext uri="{FF2B5EF4-FFF2-40B4-BE49-F238E27FC236}">
                <a16:creationId xmlns:a16="http://schemas.microsoft.com/office/drawing/2014/main" id="{CE7655EB-636D-CFA0-B88C-073D235FAC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슬라이드 노트 개체 틀 2">
            <a:extLst>
              <a:ext uri="{FF2B5EF4-FFF2-40B4-BE49-F238E27FC236}">
                <a16:creationId xmlns:a16="http://schemas.microsoft.com/office/drawing/2014/main" id="{470E7593-98B9-2EF2-9C1E-BD1284FFD0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>
            <a:extLst>
              <a:ext uri="{FF2B5EF4-FFF2-40B4-BE49-F238E27FC236}">
                <a16:creationId xmlns:a16="http://schemas.microsoft.com/office/drawing/2014/main" id="{FEB84653-5086-A71D-26CE-23D487F909F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0439A46-6D66-4292-9FFA-0B4E5916D9BD}" type="slidenum">
              <a:t>15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>
            <a:extLst>
              <a:ext uri="{FF2B5EF4-FFF2-40B4-BE49-F238E27FC236}">
                <a16:creationId xmlns:a16="http://schemas.microsoft.com/office/drawing/2014/main" id="{9BA0E661-3301-B7D6-46FC-2FAD33377E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슬라이드 노트 개체 틀 2">
            <a:extLst>
              <a:ext uri="{FF2B5EF4-FFF2-40B4-BE49-F238E27FC236}">
                <a16:creationId xmlns:a16="http://schemas.microsoft.com/office/drawing/2014/main" id="{CF6B4687-1992-EECE-6046-45AA5937B7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>
            <a:extLst>
              <a:ext uri="{FF2B5EF4-FFF2-40B4-BE49-F238E27FC236}">
                <a16:creationId xmlns:a16="http://schemas.microsoft.com/office/drawing/2014/main" id="{88D28B5B-5B33-48FC-6088-1B4A2A63B0C7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517FC24-E6DC-4420-8394-813FEB43AE72}" type="slidenum">
              <a:t>16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>
            <a:extLst>
              <a:ext uri="{FF2B5EF4-FFF2-40B4-BE49-F238E27FC236}">
                <a16:creationId xmlns:a16="http://schemas.microsoft.com/office/drawing/2014/main" id="{B1695E09-5EAE-4AB1-D1BA-7F87B83EA3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슬라이드 노트 개체 틀 2">
            <a:extLst>
              <a:ext uri="{FF2B5EF4-FFF2-40B4-BE49-F238E27FC236}">
                <a16:creationId xmlns:a16="http://schemas.microsoft.com/office/drawing/2014/main" id="{A1BFC037-CD25-1BD2-736F-AC13F8E6F33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>
            <a:extLst>
              <a:ext uri="{FF2B5EF4-FFF2-40B4-BE49-F238E27FC236}">
                <a16:creationId xmlns:a16="http://schemas.microsoft.com/office/drawing/2014/main" id="{607D3A33-5806-EACA-150A-3318086CD8D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2E2333-4C9E-48EF-A0B6-5D94B2398FD0}" type="slidenum">
              <a:t>17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>
            <a:extLst>
              <a:ext uri="{FF2B5EF4-FFF2-40B4-BE49-F238E27FC236}">
                <a16:creationId xmlns:a16="http://schemas.microsoft.com/office/drawing/2014/main" id="{9395A2B3-63DE-AD66-6160-451331A245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슬라이드 노트 개체 틀 2">
            <a:extLst>
              <a:ext uri="{FF2B5EF4-FFF2-40B4-BE49-F238E27FC236}">
                <a16:creationId xmlns:a16="http://schemas.microsoft.com/office/drawing/2014/main" id="{89EE433A-08A4-8134-8E6B-E1D63FBD0A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>
            <a:extLst>
              <a:ext uri="{FF2B5EF4-FFF2-40B4-BE49-F238E27FC236}">
                <a16:creationId xmlns:a16="http://schemas.microsoft.com/office/drawing/2014/main" id="{D2676007-3C22-F89B-D8C3-875025B8C01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1F7EB37-1DE8-476B-A9A1-E9056B1A2BA2}" type="slidenum">
              <a:t>18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>
            <a:extLst>
              <a:ext uri="{FF2B5EF4-FFF2-40B4-BE49-F238E27FC236}">
                <a16:creationId xmlns:a16="http://schemas.microsoft.com/office/drawing/2014/main" id="{C9BA433D-2BED-15AD-73E7-9D8766C8CE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슬라이드 노트 개체 틀 2">
            <a:extLst>
              <a:ext uri="{FF2B5EF4-FFF2-40B4-BE49-F238E27FC236}">
                <a16:creationId xmlns:a16="http://schemas.microsoft.com/office/drawing/2014/main" id="{9D623FD4-DEC0-9C4A-5126-6934D99B1BA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>
            <a:extLst>
              <a:ext uri="{FF2B5EF4-FFF2-40B4-BE49-F238E27FC236}">
                <a16:creationId xmlns:a16="http://schemas.microsoft.com/office/drawing/2014/main" id="{0C3A1F9F-62CA-AA88-CF38-A1BE83329C6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6EE27CD-F4FC-4F41-8D50-4FE5C6D8AA2C}" type="slidenum">
              <a:t>19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>
            <a:extLst>
              <a:ext uri="{FF2B5EF4-FFF2-40B4-BE49-F238E27FC236}">
                <a16:creationId xmlns:a16="http://schemas.microsoft.com/office/drawing/2014/main" id="{8D5F7945-0631-1079-9053-7BF46885F0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슬라이드 노트 개체 틀 2">
            <a:extLst>
              <a:ext uri="{FF2B5EF4-FFF2-40B4-BE49-F238E27FC236}">
                <a16:creationId xmlns:a16="http://schemas.microsoft.com/office/drawing/2014/main" id="{C9E7D1CD-9F29-8116-23AD-5F722381068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>
            <a:extLst>
              <a:ext uri="{FF2B5EF4-FFF2-40B4-BE49-F238E27FC236}">
                <a16:creationId xmlns:a16="http://schemas.microsoft.com/office/drawing/2014/main" id="{1E1D3D98-2E1A-1EDF-0AC1-4CA250AA686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0804D91-19C3-4144-9338-97206D550C32}" type="slidenum">
              <a:t>20</a:t>
            </a:fld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>
            <a:extLst>
              <a:ext uri="{FF2B5EF4-FFF2-40B4-BE49-F238E27FC236}">
                <a16:creationId xmlns:a16="http://schemas.microsoft.com/office/drawing/2014/main" id="{B85941DF-329D-6E10-3AD1-B2EAFCF7A8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슬라이드 노트 개체 틀 2">
            <a:extLst>
              <a:ext uri="{FF2B5EF4-FFF2-40B4-BE49-F238E27FC236}">
                <a16:creationId xmlns:a16="http://schemas.microsoft.com/office/drawing/2014/main" id="{B9403A1A-9487-B4DF-48F8-9E563CB2439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>
            <a:extLst>
              <a:ext uri="{FF2B5EF4-FFF2-40B4-BE49-F238E27FC236}">
                <a16:creationId xmlns:a16="http://schemas.microsoft.com/office/drawing/2014/main" id="{838BBECB-AD19-D7A3-D868-44E876B28B1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0D777E1-C714-4AA8-BC3B-EA6DC11018DB}" type="slidenum">
              <a:t>21</a:t>
            </a:fld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>
            <a:extLst>
              <a:ext uri="{FF2B5EF4-FFF2-40B4-BE49-F238E27FC236}">
                <a16:creationId xmlns:a16="http://schemas.microsoft.com/office/drawing/2014/main" id="{3DF13F22-5D86-04A4-5855-C91779C800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슬라이드 노트 개체 틀 2">
            <a:extLst>
              <a:ext uri="{FF2B5EF4-FFF2-40B4-BE49-F238E27FC236}">
                <a16:creationId xmlns:a16="http://schemas.microsoft.com/office/drawing/2014/main" id="{EE748586-6C83-90E6-37CD-B405E94FDD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업무분장내용설명</a:t>
            </a:r>
            <a:endParaRPr lang="en-US" altLang="ko-KR" dirty="0"/>
          </a:p>
          <a:p>
            <a:r>
              <a:rPr lang="ko-KR" altLang="en-US" dirty="0"/>
              <a:t>최종적으로 테스트 및 오류 수정 같이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71E93-1185-4465-A9C1-E75B91CF13F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727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>
            <a:extLst>
              <a:ext uri="{FF2B5EF4-FFF2-40B4-BE49-F238E27FC236}">
                <a16:creationId xmlns:a16="http://schemas.microsoft.com/office/drawing/2014/main" id="{91DBE1C3-6C15-503D-7CCA-B1DB9B9AD1F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241ADB0-ECB9-4EF0-819A-2B11E2E37E9A}" type="slidenum">
              <a:t>22</a:t>
            </a:fld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>
            <a:extLst>
              <a:ext uri="{FF2B5EF4-FFF2-40B4-BE49-F238E27FC236}">
                <a16:creationId xmlns:a16="http://schemas.microsoft.com/office/drawing/2014/main" id="{1790F238-79A1-E6DB-0644-1D97E030A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슬라이드 노트 개체 틀 2">
            <a:extLst>
              <a:ext uri="{FF2B5EF4-FFF2-40B4-BE49-F238E27FC236}">
                <a16:creationId xmlns:a16="http://schemas.microsoft.com/office/drawing/2014/main" id="{15E8196B-AD60-515A-0BBE-AD802A2ED1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>
            <a:extLst>
              <a:ext uri="{FF2B5EF4-FFF2-40B4-BE49-F238E27FC236}">
                <a16:creationId xmlns:a16="http://schemas.microsoft.com/office/drawing/2014/main" id="{321CE61E-C104-78AA-296E-0C5C17D8BBC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9CA501A-AD83-422F-9421-5BD86E6FA916}" type="slidenum">
              <a:t>23</a:t>
            </a:fld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>
            <a:extLst>
              <a:ext uri="{FF2B5EF4-FFF2-40B4-BE49-F238E27FC236}">
                <a16:creationId xmlns:a16="http://schemas.microsoft.com/office/drawing/2014/main" id="{8521CFB8-7019-3AE4-9C72-5FE37FB385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슬라이드 노트 개체 틀 2">
            <a:extLst>
              <a:ext uri="{FF2B5EF4-FFF2-40B4-BE49-F238E27FC236}">
                <a16:creationId xmlns:a16="http://schemas.microsoft.com/office/drawing/2014/main" id="{A3ACAE93-0859-A1FE-9A51-F05A1A94CC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>
            <a:extLst>
              <a:ext uri="{FF2B5EF4-FFF2-40B4-BE49-F238E27FC236}">
                <a16:creationId xmlns:a16="http://schemas.microsoft.com/office/drawing/2014/main" id="{F5B8DED0-3659-5905-3B41-00D5815C256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49C8998-E05F-40DF-93EF-8CDADC48DB57}" type="slidenum">
              <a:t>24</a:t>
            </a:fld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>
            <a:extLst>
              <a:ext uri="{FF2B5EF4-FFF2-40B4-BE49-F238E27FC236}">
                <a16:creationId xmlns:a16="http://schemas.microsoft.com/office/drawing/2014/main" id="{1A34DBA4-28F6-BE4D-DCA9-98334A0BD2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슬라이드 노트 개체 틀 2">
            <a:extLst>
              <a:ext uri="{FF2B5EF4-FFF2-40B4-BE49-F238E27FC236}">
                <a16:creationId xmlns:a16="http://schemas.microsoft.com/office/drawing/2014/main" id="{2AFF7B3A-C442-77C2-A0ED-BABC144AF9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>
            <a:extLst>
              <a:ext uri="{FF2B5EF4-FFF2-40B4-BE49-F238E27FC236}">
                <a16:creationId xmlns:a16="http://schemas.microsoft.com/office/drawing/2014/main" id="{0A07A8E9-D6F5-A109-63A8-0890DE35BE4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F2659C-4AFC-482A-A70E-F06361C49CB4}" type="slidenum">
              <a:t>25</a:t>
            </a:fld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>
            <a:extLst>
              <a:ext uri="{FF2B5EF4-FFF2-40B4-BE49-F238E27FC236}">
                <a16:creationId xmlns:a16="http://schemas.microsoft.com/office/drawing/2014/main" id="{F3650466-A170-B322-800D-DC4D1032E7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슬라이드 노트 개체 틀 2">
            <a:extLst>
              <a:ext uri="{FF2B5EF4-FFF2-40B4-BE49-F238E27FC236}">
                <a16:creationId xmlns:a16="http://schemas.microsoft.com/office/drawing/2014/main" id="{99F062BB-AD19-956B-A59E-82E3E7118C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>
            <a:extLst>
              <a:ext uri="{FF2B5EF4-FFF2-40B4-BE49-F238E27FC236}">
                <a16:creationId xmlns:a16="http://schemas.microsoft.com/office/drawing/2014/main" id="{C79F8292-5083-9204-E2A9-BE11974D1CC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CE2E45E-EAD2-4BA9-8362-BFD525C741E1}" type="slidenum">
              <a:t>26</a:t>
            </a:fld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>
            <a:extLst>
              <a:ext uri="{FF2B5EF4-FFF2-40B4-BE49-F238E27FC236}">
                <a16:creationId xmlns:a16="http://schemas.microsoft.com/office/drawing/2014/main" id="{526250EE-9477-8A12-E122-D818F09641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슬라이드 노트 개체 틀 2">
            <a:extLst>
              <a:ext uri="{FF2B5EF4-FFF2-40B4-BE49-F238E27FC236}">
                <a16:creationId xmlns:a16="http://schemas.microsoft.com/office/drawing/2014/main" id="{64B13952-A900-078D-54C2-0DFEEE1994E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>
            <a:extLst>
              <a:ext uri="{FF2B5EF4-FFF2-40B4-BE49-F238E27FC236}">
                <a16:creationId xmlns:a16="http://schemas.microsoft.com/office/drawing/2014/main" id="{90E26A36-8F63-EA46-0ECF-57ABBDC2810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D87386A-9961-42EB-8CB7-496F2F283BBB}" type="slidenum">
              <a:t>27</a:t>
            </a:fld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>
            <a:extLst>
              <a:ext uri="{FF2B5EF4-FFF2-40B4-BE49-F238E27FC236}">
                <a16:creationId xmlns:a16="http://schemas.microsoft.com/office/drawing/2014/main" id="{0B87D6D2-A506-F64B-8A32-9E90BC0E64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슬라이드 노트 개체 틀 2">
            <a:extLst>
              <a:ext uri="{FF2B5EF4-FFF2-40B4-BE49-F238E27FC236}">
                <a16:creationId xmlns:a16="http://schemas.microsoft.com/office/drawing/2014/main" id="{25FD044A-94A5-BAA4-5707-C95C021A90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>
            <a:extLst>
              <a:ext uri="{FF2B5EF4-FFF2-40B4-BE49-F238E27FC236}">
                <a16:creationId xmlns:a16="http://schemas.microsoft.com/office/drawing/2014/main" id="{89B31C09-B338-439E-0917-AA2A3691D92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0C429B4-7D2E-4C80-8663-43891E61CC3C}" type="slidenum">
              <a:t>28</a:t>
            </a:fld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>
            <a:extLst>
              <a:ext uri="{FF2B5EF4-FFF2-40B4-BE49-F238E27FC236}">
                <a16:creationId xmlns:a16="http://schemas.microsoft.com/office/drawing/2014/main" id="{9C00960F-F4AD-1605-A91A-8E53D826D5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슬라이드 노트 개체 틀 2">
            <a:extLst>
              <a:ext uri="{FF2B5EF4-FFF2-40B4-BE49-F238E27FC236}">
                <a16:creationId xmlns:a16="http://schemas.microsoft.com/office/drawing/2014/main" id="{DFCE2F53-6A27-603F-AD5A-392F5B9DC4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발표의 진행은 이와 같습니다</a:t>
            </a:r>
            <a:r>
              <a:rPr lang="en-US" altLang="ko-KR" dirty="0"/>
              <a:t>. </a:t>
            </a:r>
            <a:r>
              <a:rPr lang="ko-KR" altLang="en-US" dirty="0"/>
              <a:t>요구사항을 정리한 후 </a:t>
            </a:r>
            <a:r>
              <a:rPr lang="en-US" altLang="ko-KR" dirty="0"/>
              <a:t>ERD</a:t>
            </a:r>
            <a:r>
              <a:rPr lang="ko-KR" altLang="en-US" dirty="0"/>
              <a:t>를 설계하고 실제 구현된</a:t>
            </a:r>
            <a:r>
              <a:rPr lang="en-US" altLang="ko-KR" dirty="0"/>
              <a:t> ERD</a:t>
            </a:r>
            <a:r>
              <a:rPr lang="ko-KR" altLang="en-US" dirty="0"/>
              <a:t>와의 비교를 합니다</a:t>
            </a:r>
            <a:r>
              <a:rPr lang="en-US" altLang="ko-KR" dirty="0"/>
              <a:t>. </a:t>
            </a:r>
            <a:r>
              <a:rPr lang="ko-KR" altLang="en-US" dirty="0"/>
              <a:t>이후 구현된 메서드를 통해 실제 콘솔화면에서 어떻게 진행되는지 간략하게 보여드리고자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71E93-1185-4465-A9C1-E75B91CF13F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700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요구사항 리스트는 보시는 바와 같으며 중요도에 따라 상 중 하로 나누어서 작성하였습니다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화살표로 체크된 부분은 다음에서 보실 화면에서 확인하실 수 있도록 구현과 테스트화면을 추가하였으니 자세한 사항은 구현화면과 함께 </a:t>
            </a:r>
            <a:r>
              <a:rPr lang="ko-KR" altLang="en-US" dirty="0" err="1"/>
              <a:t>설명드리게습니다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71E93-1185-4465-A9C1-E75B91CF13F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4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71E93-1185-4465-A9C1-E75B91CF13F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186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>
            <a:extLst>
              <a:ext uri="{FF2B5EF4-FFF2-40B4-BE49-F238E27FC236}">
                <a16:creationId xmlns:a16="http://schemas.microsoft.com/office/drawing/2014/main" id="{6D60ABDA-53CA-B85F-EDB4-F3210C7F87B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5E3A3CF-B135-42AD-A3B2-3833238C9DC0}" type="slidenum">
              <a:t>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>
            <a:extLst>
              <a:ext uri="{FF2B5EF4-FFF2-40B4-BE49-F238E27FC236}">
                <a16:creationId xmlns:a16="http://schemas.microsoft.com/office/drawing/2014/main" id="{74D40AE8-1B36-ED1C-A09B-031381DD7B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슬라이드 노트 개체 틀 2">
            <a:extLst>
              <a:ext uri="{FF2B5EF4-FFF2-40B4-BE49-F238E27FC236}">
                <a16:creationId xmlns:a16="http://schemas.microsoft.com/office/drawing/2014/main" id="{7A280CBD-D511-D99F-4587-2C869939E9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>
            <a:extLst>
              <a:ext uri="{FF2B5EF4-FFF2-40B4-BE49-F238E27FC236}">
                <a16:creationId xmlns:a16="http://schemas.microsoft.com/office/drawing/2014/main" id="{405969BF-44CD-2EEB-54C1-2A7997C3A04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6172D2C-5A3A-492D-961B-533A66B5E0C7}" type="slidenum">
              <a:t>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>
            <a:extLst>
              <a:ext uri="{FF2B5EF4-FFF2-40B4-BE49-F238E27FC236}">
                <a16:creationId xmlns:a16="http://schemas.microsoft.com/office/drawing/2014/main" id="{828841C9-54FA-3C96-8B88-57CE396E40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슬라이드 노트 개체 틀 2">
            <a:extLst>
              <a:ext uri="{FF2B5EF4-FFF2-40B4-BE49-F238E27FC236}">
                <a16:creationId xmlns:a16="http://schemas.microsoft.com/office/drawing/2014/main" id="{D0F8225E-67B2-51FA-6D18-81D054B8CC7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>
            <a:extLst>
              <a:ext uri="{FF2B5EF4-FFF2-40B4-BE49-F238E27FC236}">
                <a16:creationId xmlns:a16="http://schemas.microsoft.com/office/drawing/2014/main" id="{202F7D25-FD43-1531-6B05-79B367BE3C0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8CFD67D-C0E8-403F-AE0A-988717ADFD7B}" type="slidenum">
              <a:t>10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>
            <a:extLst>
              <a:ext uri="{FF2B5EF4-FFF2-40B4-BE49-F238E27FC236}">
                <a16:creationId xmlns:a16="http://schemas.microsoft.com/office/drawing/2014/main" id="{DBAC9C01-BC57-027A-12D4-97F6EB20B0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슬라이드 노트 개체 틀 2">
            <a:extLst>
              <a:ext uri="{FF2B5EF4-FFF2-40B4-BE49-F238E27FC236}">
                <a16:creationId xmlns:a16="http://schemas.microsoft.com/office/drawing/2014/main" id="{1D651493-80E4-0BB8-7AAF-F1DEBBCDBCA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>
            <a:extLst>
              <a:ext uri="{FF2B5EF4-FFF2-40B4-BE49-F238E27FC236}">
                <a16:creationId xmlns:a16="http://schemas.microsoft.com/office/drawing/2014/main" id="{2C45AB98-0426-C613-4162-76BD3EB4109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4D9BCE7-222B-425E-AC42-822CA204C60A}" type="slidenum">
              <a:t>11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바탕" pitchFamily="18"/>
              <a:ea typeface="바탕" pitchFamily="2"/>
              <a:cs typeface="Tahoma" pitchFamily="2"/>
            </a:endParaRPr>
          </a:p>
        </p:txBody>
      </p:sp>
      <p:sp>
        <p:nvSpPr>
          <p:cNvPr id="3" name="슬라이드 이미지 개체 틀 1">
            <a:extLst>
              <a:ext uri="{FF2B5EF4-FFF2-40B4-BE49-F238E27FC236}">
                <a16:creationId xmlns:a16="http://schemas.microsoft.com/office/drawing/2014/main" id="{5777568A-7BFF-B9DB-FF1E-4825FC47C0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슬라이드 노트 개체 틀 2">
            <a:extLst>
              <a:ext uri="{FF2B5EF4-FFF2-40B4-BE49-F238E27FC236}">
                <a16:creationId xmlns:a16="http://schemas.microsoft.com/office/drawing/2014/main" id="{4D62903A-6C52-452E-CFC8-BB6A020D359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2344-7E75-44AD-BB83-31D7F57E84D9}" type="datetimeFigureOut">
              <a:rPr lang="ko-KR" altLang="en-US" smtClean="0"/>
              <a:pPr/>
              <a:t>2022-08-25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5C1C-BFF9-4874-8517-F1D827567D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2344-7E75-44AD-BB83-31D7F57E84D9}" type="datetimeFigureOut">
              <a:rPr lang="ko-KR" altLang="en-US" smtClean="0"/>
              <a:pPr/>
              <a:t>2022-08-25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5C1C-BFF9-4874-8517-F1D827567D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2344-7E75-44AD-BB83-31D7F57E84D9}" type="datetimeFigureOut">
              <a:rPr lang="ko-KR" altLang="en-US" smtClean="0"/>
              <a:pPr/>
              <a:t>2022-08-25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5C1C-BFF9-4874-8517-F1D827567D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2344-7E75-44AD-BB83-31D7F57E84D9}" type="datetimeFigureOut">
              <a:rPr lang="ko-KR" altLang="en-US" smtClean="0"/>
              <a:pPr/>
              <a:t>2022-08-25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5C1C-BFF9-4874-8517-F1D827567D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2344-7E75-44AD-BB83-31D7F57E84D9}" type="datetimeFigureOut">
              <a:rPr lang="ko-KR" altLang="en-US" smtClean="0"/>
              <a:pPr/>
              <a:t>2022-08-25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5C1C-BFF9-4874-8517-F1D827567D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2344-7E75-44AD-BB83-31D7F57E84D9}" type="datetimeFigureOut">
              <a:rPr lang="ko-KR" altLang="en-US" smtClean="0"/>
              <a:pPr/>
              <a:t>2022-08-25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5C1C-BFF9-4874-8517-F1D827567D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2344-7E75-44AD-BB83-31D7F57E84D9}" type="datetimeFigureOut">
              <a:rPr lang="ko-KR" altLang="en-US" smtClean="0"/>
              <a:pPr/>
              <a:t>2022-08-25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5C1C-BFF9-4874-8517-F1D827567D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2344-7E75-44AD-BB83-31D7F57E84D9}" type="datetimeFigureOut">
              <a:rPr lang="ko-KR" altLang="en-US" smtClean="0"/>
              <a:pPr/>
              <a:t>2022-08-25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5C1C-BFF9-4874-8517-F1D827567D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2344-7E75-44AD-BB83-31D7F57E84D9}" type="datetimeFigureOut">
              <a:rPr lang="ko-KR" altLang="en-US" smtClean="0"/>
              <a:pPr/>
              <a:t>2022-08-25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5C1C-BFF9-4874-8517-F1D827567D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2344-7E75-44AD-BB83-31D7F57E84D9}" type="datetimeFigureOut">
              <a:rPr lang="ko-KR" altLang="en-US" smtClean="0"/>
              <a:pPr/>
              <a:t>2022-08-25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5C1C-BFF9-4874-8517-F1D827567D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2344-7E75-44AD-BB83-31D7F57E84D9}" type="datetimeFigureOut">
              <a:rPr lang="ko-KR" altLang="en-US" smtClean="0"/>
              <a:pPr/>
              <a:t>2022-08-25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5C1C-BFF9-4874-8517-F1D827567D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C2344-7E75-44AD-BB83-31D7F57E84D9}" type="datetimeFigureOut">
              <a:rPr lang="ko-KR" altLang="en-US" smtClean="0"/>
              <a:pPr/>
              <a:t>2022-08-25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35C1C-BFF9-4874-8517-F1D827567D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9672" y="548680"/>
            <a:ext cx="5724636" cy="572463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923928" y="1196752"/>
            <a:ext cx="115212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923928" y="4149080"/>
            <a:ext cx="115212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55776" y="4509120"/>
            <a:ext cx="4032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- 5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조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-</a:t>
            </a:r>
          </a:p>
          <a:p>
            <a:pPr algn="ctr"/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김현지</a:t>
            </a:r>
            <a:endParaRPr lang="en-US" altLang="ko-KR" sz="1600" b="1" dirty="0">
              <a:solidFill>
                <a:schemeClr val="tx1">
                  <a:lumMod val="95000"/>
                  <a:lumOff val="5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이제호</a:t>
            </a:r>
            <a:endParaRPr lang="en-US" altLang="ko-KR" sz="1600" b="1" dirty="0">
              <a:solidFill>
                <a:schemeClr val="tx1">
                  <a:lumMod val="95000"/>
                  <a:lumOff val="5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임재헌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D8DC3A-773B-AE64-47C5-DEA96CF0F1E3}"/>
              </a:ext>
            </a:extLst>
          </p:cNvPr>
          <p:cNvSpPr txBox="1"/>
          <p:nvPr/>
        </p:nvSpPr>
        <p:spPr>
          <a:xfrm>
            <a:off x="2411760" y="1964448"/>
            <a:ext cx="41764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ONLINE </a:t>
            </a:r>
          </a:p>
          <a:p>
            <a:pPr algn="ctr"/>
            <a:r>
              <a:rPr lang="en-US" altLang="ko-KR" sz="44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BOOKSTORE</a:t>
            </a:r>
            <a:endParaRPr lang="ko-KR" altLang="en-US" sz="44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5">
            <a:extLst>
              <a:ext uri="{FF2B5EF4-FFF2-40B4-BE49-F238E27FC236}">
                <a16:creationId xmlns:a16="http://schemas.microsoft.com/office/drawing/2014/main" id="{83C6C659-27B4-4BD1-5F06-4301604F3D04}"/>
              </a:ext>
            </a:extLst>
          </p:cNvPr>
          <p:cNvSpPr/>
          <p:nvPr/>
        </p:nvSpPr>
        <p:spPr>
          <a:xfrm>
            <a:off x="-396721" y="18864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id="{78AD726F-A2E9-C7F9-2E1F-BBBFFC537A59}"/>
              </a:ext>
            </a:extLst>
          </p:cNvPr>
          <p:cNvSpPr/>
          <p:nvPr/>
        </p:nvSpPr>
        <p:spPr>
          <a:xfrm>
            <a:off x="-396721" y="2061002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22224DEC-3C4E-F272-31EE-1E02B81F89EE}"/>
              </a:ext>
            </a:extLst>
          </p:cNvPr>
          <p:cNvSpPr/>
          <p:nvPr/>
        </p:nvSpPr>
        <p:spPr>
          <a:xfrm>
            <a:off x="-396721" y="299700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5" name="모서리가 둥근 직사각형 51">
            <a:extLst>
              <a:ext uri="{FF2B5EF4-FFF2-40B4-BE49-F238E27FC236}">
                <a16:creationId xmlns:a16="http://schemas.microsoft.com/office/drawing/2014/main" id="{13A4B0E1-E944-12FE-B6F2-DFBA410FF8BE}"/>
              </a:ext>
            </a:extLst>
          </p:cNvPr>
          <p:cNvSpPr/>
          <p:nvPr/>
        </p:nvSpPr>
        <p:spPr>
          <a:xfrm>
            <a:off x="-396721" y="2061002"/>
            <a:ext cx="2015995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C000"/>
          </a:solidFill>
          <a:ln w="25557" cap="flat">
            <a:solidFill>
              <a:srgbClr val="FFC00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6" name="모서리가 둥근 직사각형 52">
            <a:extLst>
              <a:ext uri="{FF2B5EF4-FFF2-40B4-BE49-F238E27FC236}">
                <a16:creationId xmlns:a16="http://schemas.microsoft.com/office/drawing/2014/main" id="{ED856776-FDCA-FB3B-DEEA-A5D621E3DC6D}"/>
              </a:ext>
            </a:extLst>
          </p:cNvPr>
          <p:cNvSpPr/>
          <p:nvPr/>
        </p:nvSpPr>
        <p:spPr>
          <a:xfrm>
            <a:off x="-396721" y="1124638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7" name="TextBox 54">
            <a:extLst>
              <a:ext uri="{FF2B5EF4-FFF2-40B4-BE49-F238E27FC236}">
                <a16:creationId xmlns:a16="http://schemas.microsoft.com/office/drawing/2014/main" id="{00D2206B-39B6-81C6-9699-A0A0DE4923CF}"/>
              </a:ext>
            </a:extLst>
          </p:cNvPr>
          <p:cNvSpPr/>
          <p:nvPr/>
        </p:nvSpPr>
        <p:spPr>
          <a:xfrm>
            <a:off x="755641" y="2220839"/>
            <a:ext cx="719641" cy="39527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2000" b="1" i="0" u="none" strike="noStrike" kern="1200" cap="none" spc="0" baseline="0">
                <a:solidFill>
                  <a:srgbClr val="000000"/>
                </a:solidFill>
                <a:uFillTx/>
                <a:latin typeface="함초롬돋움" pitchFamily="50"/>
                <a:ea typeface="함초롬돋움" pitchFamily="2"/>
                <a:cs typeface="함초롬돋움" pitchFamily="50"/>
              </a:rPr>
              <a:t>구현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A502D5C-71D5-C0BD-A6CD-1D0FEBA4DAC9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06F3ACF-A1B9-6D5B-7F2E-5B976EA6D1BC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8D2DAF9-E3D7-0C17-3740-1BA7FB6090E4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C85020F-E9A7-FD9D-00E8-CE1FA954C2CE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9A33787-C826-8345-308E-ED8D172AA9A9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3B082BF6-EACD-81FA-F79D-C7EDAAB44CE3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4" name="직사각형 22">
            <a:extLst>
              <a:ext uri="{FF2B5EF4-FFF2-40B4-BE49-F238E27FC236}">
                <a16:creationId xmlns:a16="http://schemas.microsoft.com/office/drawing/2014/main" id="{FD319A46-F49F-8D76-6E5C-BC8CECBCCAE2}"/>
              </a:ext>
            </a:extLst>
          </p:cNvPr>
          <p:cNvSpPr/>
          <p:nvPr/>
        </p:nvSpPr>
        <p:spPr>
          <a:xfrm>
            <a:off x="4284000" y="6381359"/>
            <a:ext cx="215642" cy="1436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25557" cap="flat">
            <a:solidFill>
              <a:srgbClr val="FFFFFF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A6CEA3FD-BF4C-8C28-83C5-32B886E6640D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A70CC72A-2485-6817-1CBA-605A90AEAAEC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79CD3B-E8D7-7B7B-50AE-E989C4AB1949}"/>
              </a:ext>
            </a:extLst>
          </p:cNvPr>
          <p:cNvSpPr txBox="1"/>
          <p:nvPr/>
        </p:nvSpPr>
        <p:spPr>
          <a:xfrm>
            <a:off x="1711802" y="332656"/>
            <a:ext cx="6820198" cy="4809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탈퇴 기능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E4E5F21-8F6D-297F-C2CA-CFCE09A97DE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11802" y="791998"/>
            <a:ext cx="6820198" cy="54676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13A736E-9BA5-B9D0-074D-561CC85C2354}"/>
              </a:ext>
            </a:extLst>
          </p:cNvPr>
          <p:cNvSpPr txBox="1"/>
          <p:nvPr/>
        </p:nvSpPr>
        <p:spPr>
          <a:xfrm>
            <a:off x="6948264" y="446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메서드 구현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F89F5E4-12A0-2D8E-A456-902CC4CD05E5}"/>
              </a:ext>
            </a:extLst>
          </p:cNvPr>
          <p:cNvCxnSpPr>
            <a:cxnSpLocks/>
          </p:cNvCxnSpPr>
          <p:nvPr/>
        </p:nvCxnSpPr>
        <p:spPr>
          <a:xfrm>
            <a:off x="7740352" y="404664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모서리가 둥근 직사각형 7">
            <a:extLst>
              <a:ext uri="{FF2B5EF4-FFF2-40B4-BE49-F238E27FC236}">
                <a16:creationId xmlns:a16="http://schemas.microsoft.com/office/drawing/2014/main" id="{D9336D66-E96C-8B3E-A871-86F2E3B62456}"/>
              </a:ext>
            </a:extLst>
          </p:cNvPr>
          <p:cNvSpPr/>
          <p:nvPr/>
        </p:nvSpPr>
        <p:spPr>
          <a:xfrm>
            <a:off x="-396552" y="3933056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51">
            <a:extLst>
              <a:ext uri="{FF2B5EF4-FFF2-40B4-BE49-F238E27FC236}">
                <a16:creationId xmlns:a16="http://schemas.microsoft.com/office/drawing/2014/main" id="{F5D75005-1322-435B-92B2-5918B3FAC972}"/>
              </a:ext>
            </a:extLst>
          </p:cNvPr>
          <p:cNvSpPr/>
          <p:nvPr/>
        </p:nvSpPr>
        <p:spPr>
          <a:xfrm>
            <a:off x="-396552" y="2060848"/>
            <a:ext cx="2016224" cy="72008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E1DB9D-D466-5FF4-9668-681BA3F5DAC9}"/>
              </a:ext>
            </a:extLst>
          </p:cNvPr>
          <p:cNvSpPr txBox="1"/>
          <p:nvPr/>
        </p:nvSpPr>
        <p:spPr>
          <a:xfrm>
            <a:off x="755576" y="2220833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구현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5">
            <a:extLst>
              <a:ext uri="{FF2B5EF4-FFF2-40B4-BE49-F238E27FC236}">
                <a16:creationId xmlns:a16="http://schemas.microsoft.com/office/drawing/2014/main" id="{88F0641E-7BEF-798D-E2C4-D37395A47539}"/>
              </a:ext>
            </a:extLst>
          </p:cNvPr>
          <p:cNvSpPr/>
          <p:nvPr/>
        </p:nvSpPr>
        <p:spPr>
          <a:xfrm>
            <a:off x="-396721" y="18864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id="{6D67E79E-8163-4CE6-E873-452363630A3D}"/>
              </a:ext>
            </a:extLst>
          </p:cNvPr>
          <p:cNvSpPr/>
          <p:nvPr/>
        </p:nvSpPr>
        <p:spPr>
          <a:xfrm>
            <a:off x="-396721" y="2061002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9253C52A-EB4B-E0C4-39B7-827731F6C708}"/>
              </a:ext>
            </a:extLst>
          </p:cNvPr>
          <p:cNvSpPr/>
          <p:nvPr/>
        </p:nvSpPr>
        <p:spPr>
          <a:xfrm>
            <a:off x="-396721" y="299700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5" name="모서리가 둥근 직사각형 51">
            <a:extLst>
              <a:ext uri="{FF2B5EF4-FFF2-40B4-BE49-F238E27FC236}">
                <a16:creationId xmlns:a16="http://schemas.microsoft.com/office/drawing/2014/main" id="{AA54ACF6-D518-78C2-F0AB-C0AEF46A0975}"/>
              </a:ext>
            </a:extLst>
          </p:cNvPr>
          <p:cNvSpPr/>
          <p:nvPr/>
        </p:nvSpPr>
        <p:spPr>
          <a:xfrm>
            <a:off x="-396721" y="2061002"/>
            <a:ext cx="2015995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C000"/>
          </a:solidFill>
          <a:ln w="25557" cap="flat">
            <a:solidFill>
              <a:srgbClr val="FFC00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6" name="모서리가 둥근 직사각형 52">
            <a:extLst>
              <a:ext uri="{FF2B5EF4-FFF2-40B4-BE49-F238E27FC236}">
                <a16:creationId xmlns:a16="http://schemas.microsoft.com/office/drawing/2014/main" id="{25F49BB7-FFF9-4B56-2366-F4BBEE67AC0F}"/>
              </a:ext>
            </a:extLst>
          </p:cNvPr>
          <p:cNvSpPr/>
          <p:nvPr/>
        </p:nvSpPr>
        <p:spPr>
          <a:xfrm>
            <a:off x="-396721" y="1124638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7" name="TextBox 54">
            <a:extLst>
              <a:ext uri="{FF2B5EF4-FFF2-40B4-BE49-F238E27FC236}">
                <a16:creationId xmlns:a16="http://schemas.microsoft.com/office/drawing/2014/main" id="{C8C785BF-B4D6-F3B1-5273-87B7183A9C27}"/>
              </a:ext>
            </a:extLst>
          </p:cNvPr>
          <p:cNvSpPr/>
          <p:nvPr/>
        </p:nvSpPr>
        <p:spPr>
          <a:xfrm>
            <a:off x="755641" y="2220839"/>
            <a:ext cx="719641" cy="39527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2000" b="1" i="0" u="none" strike="noStrike" kern="1200" cap="none" spc="0" baseline="0">
                <a:solidFill>
                  <a:srgbClr val="000000"/>
                </a:solidFill>
                <a:uFillTx/>
                <a:latin typeface="함초롬돋움" pitchFamily="50"/>
                <a:ea typeface="함초롬돋움" pitchFamily="2"/>
                <a:cs typeface="함초롬돋움" pitchFamily="50"/>
              </a:rPr>
              <a:t>구현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2FAEE9B-9F28-FBDA-B4C7-D88E0F04BD43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73D0188-5908-82E6-4733-BFB4ED1290FF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495E19B-A37C-F78A-0F48-D964CE490001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D3EDB723-1224-3A56-9AD4-15315C975B79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E1C947E-13DD-59D1-4B2D-BD417159752B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BCEAF35-D886-7039-A288-B977F770A5F9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4" name="직사각형 22">
            <a:extLst>
              <a:ext uri="{FF2B5EF4-FFF2-40B4-BE49-F238E27FC236}">
                <a16:creationId xmlns:a16="http://schemas.microsoft.com/office/drawing/2014/main" id="{EC860735-BC01-DF7A-DB3E-E1F0D47B624A}"/>
              </a:ext>
            </a:extLst>
          </p:cNvPr>
          <p:cNvSpPr/>
          <p:nvPr/>
        </p:nvSpPr>
        <p:spPr>
          <a:xfrm>
            <a:off x="4284000" y="6381359"/>
            <a:ext cx="215642" cy="1436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25557" cap="flat">
            <a:solidFill>
              <a:srgbClr val="FFFFFF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40705FA9-181C-EF46-9F3D-82FFB1E2FD8D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2E98D230-E9D7-3998-D8F6-27B1AFA5FEA9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6DD93-28F7-0F8F-08E0-6BA8ED4269C5}"/>
              </a:ext>
            </a:extLst>
          </p:cNvPr>
          <p:cNvSpPr txBox="1"/>
          <p:nvPr/>
        </p:nvSpPr>
        <p:spPr>
          <a:xfrm>
            <a:off x="1755858" y="1612192"/>
            <a:ext cx="6601748" cy="4809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도서 전체 목록 조회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8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FE67DF66-096B-8FAA-B9B8-3418352EC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858" y="2139303"/>
            <a:ext cx="6601748" cy="265784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03317C-B56C-3046-097F-D5509256A36A}"/>
              </a:ext>
            </a:extLst>
          </p:cNvPr>
          <p:cNvSpPr txBox="1"/>
          <p:nvPr/>
        </p:nvSpPr>
        <p:spPr>
          <a:xfrm>
            <a:off x="6948264" y="446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메서드 구현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95479F-18F5-F726-14E6-EE044B093CC0}"/>
              </a:ext>
            </a:extLst>
          </p:cNvPr>
          <p:cNvCxnSpPr>
            <a:cxnSpLocks/>
          </p:cNvCxnSpPr>
          <p:nvPr/>
        </p:nvCxnSpPr>
        <p:spPr>
          <a:xfrm>
            <a:off x="7740352" y="404664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모서리가 둥근 직사각형 7">
            <a:extLst>
              <a:ext uri="{FF2B5EF4-FFF2-40B4-BE49-F238E27FC236}">
                <a16:creationId xmlns:a16="http://schemas.microsoft.com/office/drawing/2014/main" id="{989C95E4-9026-5834-9E76-253C8A09514C}"/>
              </a:ext>
            </a:extLst>
          </p:cNvPr>
          <p:cNvSpPr/>
          <p:nvPr/>
        </p:nvSpPr>
        <p:spPr>
          <a:xfrm>
            <a:off x="-396552" y="3933056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51">
            <a:extLst>
              <a:ext uri="{FF2B5EF4-FFF2-40B4-BE49-F238E27FC236}">
                <a16:creationId xmlns:a16="http://schemas.microsoft.com/office/drawing/2014/main" id="{C1696D37-9EB6-C3EC-1D00-FC91D057C0D5}"/>
              </a:ext>
            </a:extLst>
          </p:cNvPr>
          <p:cNvSpPr/>
          <p:nvPr/>
        </p:nvSpPr>
        <p:spPr>
          <a:xfrm>
            <a:off x="-396552" y="2060848"/>
            <a:ext cx="2016224" cy="72008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B36E8B-6C3D-06C8-5B58-3BF1B4A99691}"/>
              </a:ext>
            </a:extLst>
          </p:cNvPr>
          <p:cNvSpPr txBox="1"/>
          <p:nvPr/>
        </p:nvSpPr>
        <p:spPr>
          <a:xfrm>
            <a:off x="755576" y="2220833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구현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5">
            <a:extLst>
              <a:ext uri="{FF2B5EF4-FFF2-40B4-BE49-F238E27FC236}">
                <a16:creationId xmlns:a16="http://schemas.microsoft.com/office/drawing/2014/main" id="{8D88D1F6-CE1A-BFDF-5750-8D3DED5626C6}"/>
              </a:ext>
            </a:extLst>
          </p:cNvPr>
          <p:cNvSpPr/>
          <p:nvPr/>
        </p:nvSpPr>
        <p:spPr>
          <a:xfrm>
            <a:off x="-396721" y="18864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id="{8811A500-9ED0-E0EC-21D4-169DAC47C37D}"/>
              </a:ext>
            </a:extLst>
          </p:cNvPr>
          <p:cNvSpPr/>
          <p:nvPr/>
        </p:nvSpPr>
        <p:spPr>
          <a:xfrm>
            <a:off x="-396721" y="2061002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367983FB-C8CB-F24C-3CCC-59F6784CA93F}"/>
              </a:ext>
            </a:extLst>
          </p:cNvPr>
          <p:cNvSpPr/>
          <p:nvPr/>
        </p:nvSpPr>
        <p:spPr>
          <a:xfrm>
            <a:off x="-396721" y="299700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5" name="모서리가 둥근 직사각형 51">
            <a:extLst>
              <a:ext uri="{FF2B5EF4-FFF2-40B4-BE49-F238E27FC236}">
                <a16:creationId xmlns:a16="http://schemas.microsoft.com/office/drawing/2014/main" id="{51A8FD34-A36A-DECF-90C4-D1DABFE3029F}"/>
              </a:ext>
            </a:extLst>
          </p:cNvPr>
          <p:cNvSpPr/>
          <p:nvPr/>
        </p:nvSpPr>
        <p:spPr>
          <a:xfrm>
            <a:off x="-396721" y="2061002"/>
            <a:ext cx="2015995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C000"/>
          </a:solidFill>
          <a:ln w="25557" cap="flat">
            <a:solidFill>
              <a:srgbClr val="FFC00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6" name="모서리가 둥근 직사각형 52">
            <a:extLst>
              <a:ext uri="{FF2B5EF4-FFF2-40B4-BE49-F238E27FC236}">
                <a16:creationId xmlns:a16="http://schemas.microsoft.com/office/drawing/2014/main" id="{AAA59D22-15EC-9D92-BF48-B84E6BFDA23F}"/>
              </a:ext>
            </a:extLst>
          </p:cNvPr>
          <p:cNvSpPr/>
          <p:nvPr/>
        </p:nvSpPr>
        <p:spPr>
          <a:xfrm>
            <a:off x="-396721" y="1124638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7" name="TextBox 54">
            <a:extLst>
              <a:ext uri="{FF2B5EF4-FFF2-40B4-BE49-F238E27FC236}">
                <a16:creationId xmlns:a16="http://schemas.microsoft.com/office/drawing/2014/main" id="{5E7A40AD-C8CA-1577-D870-343024AB06D3}"/>
              </a:ext>
            </a:extLst>
          </p:cNvPr>
          <p:cNvSpPr/>
          <p:nvPr/>
        </p:nvSpPr>
        <p:spPr>
          <a:xfrm>
            <a:off x="755641" y="2220839"/>
            <a:ext cx="719641" cy="39527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2000" b="1" i="0" u="none" strike="noStrike" kern="1200" cap="none" spc="0" baseline="0">
                <a:solidFill>
                  <a:srgbClr val="000000"/>
                </a:solidFill>
                <a:uFillTx/>
                <a:latin typeface="함초롬돋움" pitchFamily="50"/>
                <a:ea typeface="함초롬돋움" pitchFamily="2"/>
                <a:cs typeface="함초롬돋움" pitchFamily="50"/>
              </a:rPr>
              <a:t>구현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9193E9A-E620-1020-D9F7-1AE0CA571D9F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646AAE4-14DD-DDDA-E88D-F86754A69A8A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5CC8BD9-2D41-46B5-1010-211B78247A0F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14F0A51-7E18-EAD1-ECCD-10B38C138CD6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3CFC390-20F9-4F20-53A5-1DA5AAB58FC3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94F822B-4F67-6EC1-0CED-8FE62D1DA7DB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4" name="직사각형 22">
            <a:extLst>
              <a:ext uri="{FF2B5EF4-FFF2-40B4-BE49-F238E27FC236}">
                <a16:creationId xmlns:a16="http://schemas.microsoft.com/office/drawing/2014/main" id="{9740969E-8D5F-750C-301D-EDD9143069ED}"/>
              </a:ext>
            </a:extLst>
          </p:cNvPr>
          <p:cNvSpPr/>
          <p:nvPr/>
        </p:nvSpPr>
        <p:spPr>
          <a:xfrm>
            <a:off x="4284000" y="6381359"/>
            <a:ext cx="215642" cy="1436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25557" cap="flat">
            <a:solidFill>
              <a:srgbClr val="FFFFFF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BD24B5DB-F2DC-844E-C682-A5E5C3C59C42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F5EEF6CA-A4D8-75FC-3150-08AF9B11AF82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A274803B-FAB9-3B84-F4C1-ECE9DD30AA35}"/>
              </a:ext>
            </a:extLst>
          </p:cNvPr>
          <p:cNvSpPr txBox="1"/>
          <p:nvPr/>
        </p:nvSpPr>
        <p:spPr>
          <a:xfrm>
            <a:off x="1781662" y="1171877"/>
            <a:ext cx="6677954" cy="4809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굴림" pitchFamily="18"/>
                <a:ea typeface="굴림" pitchFamily="2"/>
                <a:cs typeface="Arial" pitchFamily="2"/>
              </a:rPr>
              <a:t>도서 </a:t>
            </a: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번호로</a:t>
            </a: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굴림" pitchFamily="18"/>
                <a:ea typeface="굴림" pitchFamily="2"/>
                <a:cs typeface="Arial" pitchFamily="2"/>
              </a:rPr>
              <a:t> 조회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pic>
        <p:nvPicPr>
          <p:cNvPr id="18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C85DE79E-56A6-1888-D7BC-6CDE71E96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662" y="1677001"/>
            <a:ext cx="6677954" cy="369621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68665B-D06F-C1E0-82C2-B6FD8DF7BAE1}"/>
              </a:ext>
            </a:extLst>
          </p:cNvPr>
          <p:cNvSpPr txBox="1"/>
          <p:nvPr/>
        </p:nvSpPr>
        <p:spPr>
          <a:xfrm>
            <a:off x="6948264" y="446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메서드 구현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CE9E8BA-4E9B-1E08-1392-4FB041E039D0}"/>
              </a:ext>
            </a:extLst>
          </p:cNvPr>
          <p:cNvCxnSpPr>
            <a:cxnSpLocks/>
          </p:cNvCxnSpPr>
          <p:nvPr/>
        </p:nvCxnSpPr>
        <p:spPr>
          <a:xfrm>
            <a:off x="7740352" y="404664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모서리가 둥근 직사각형 7">
            <a:extLst>
              <a:ext uri="{FF2B5EF4-FFF2-40B4-BE49-F238E27FC236}">
                <a16:creationId xmlns:a16="http://schemas.microsoft.com/office/drawing/2014/main" id="{D19419BF-73DD-236A-F359-31A6EB940586}"/>
              </a:ext>
            </a:extLst>
          </p:cNvPr>
          <p:cNvSpPr/>
          <p:nvPr/>
        </p:nvSpPr>
        <p:spPr>
          <a:xfrm>
            <a:off x="-396552" y="3933056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51">
            <a:extLst>
              <a:ext uri="{FF2B5EF4-FFF2-40B4-BE49-F238E27FC236}">
                <a16:creationId xmlns:a16="http://schemas.microsoft.com/office/drawing/2014/main" id="{1A1C2791-9F37-B205-53F7-A5DD5146AABD}"/>
              </a:ext>
            </a:extLst>
          </p:cNvPr>
          <p:cNvSpPr/>
          <p:nvPr/>
        </p:nvSpPr>
        <p:spPr>
          <a:xfrm>
            <a:off x="-396552" y="2060848"/>
            <a:ext cx="2016224" cy="72008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DB4116-C00B-CA08-8AD8-37C667BDDCB9}"/>
              </a:ext>
            </a:extLst>
          </p:cNvPr>
          <p:cNvSpPr txBox="1"/>
          <p:nvPr/>
        </p:nvSpPr>
        <p:spPr>
          <a:xfrm>
            <a:off x="755576" y="2220833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구현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5">
            <a:extLst>
              <a:ext uri="{FF2B5EF4-FFF2-40B4-BE49-F238E27FC236}">
                <a16:creationId xmlns:a16="http://schemas.microsoft.com/office/drawing/2014/main" id="{00B864ED-C5A4-F8EA-EFF2-1DCD7542E962}"/>
              </a:ext>
            </a:extLst>
          </p:cNvPr>
          <p:cNvSpPr/>
          <p:nvPr/>
        </p:nvSpPr>
        <p:spPr>
          <a:xfrm>
            <a:off x="-396721" y="18864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id="{23D926E7-5106-63E2-8C14-9E9380D7B78F}"/>
              </a:ext>
            </a:extLst>
          </p:cNvPr>
          <p:cNvSpPr/>
          <p:nvPr/>
        </p:nvSpPr>
        <p:spPr>
          <a:xfrm>
            <a:off x="-396721" y="2061002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24D15368-E915-1BEC-5A7F-F1E67903A474}"/>
              </a:ext>
            </a:extLst>
          </p:cNvPr>
          <p:cNvSpPr/>
          <p:nvPr/>
        </p:nvSpPr>
        <p:spPr>
          <a:xfrm>
            <a:off x="-396721" y="299700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5" name="모서리가 둥근 직사각형 51">
            <a:extLst>
              <a:ext uri="{FF2B5EF4-FFF2-40B4-BE49-F238E27FC236}">
                <a16:creationId xmlns:a16="http://schemas.microsoft.com/office/drawing/2014/main" id="{AE50C9E8-6D99-9D93-D171-F299309FC53A}"/>
              </a:ext>
            </a:extLst>
          </p:cNvPr>
          <p:cNvSpPr/>
          <p:nvPr/>
        </p:nvSpPr>
        <p:spPr>
          <a:xfrm>
            <a:off x="-396721" y="2061002"/>
            <a:ext cx="2015995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C000"/>
          </a:solidFill>
          <a:ln w="25557" cap="flat">
            <a:solidFill>
              <a:srgbClr val="FFC00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6" name="모서리가 둥근 직사각형 52">
            <a:extLst>
              <a:ext uri="{FF2B5EF4-FFF2-40B4-BE49-F238E27FC236}">
                <a16:creationId xmlns:a16="http://schemas.microsoft.com/office/drawing/2014/main" id="{F4C7CDE9-1A9A-8D29-802C-607BE9EEFCA5}"/>
              </a:ext>
            </a:extLst>
          </p:cNvPr>
          <p:cNvSpPr/>
          <p:nvPr/>
        </p:nvSpPr>
        <p:spPr>
          <a:xfrm>
            <a:off x="-396721" y="1124638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7" name="TextBox 54">
            <a:extLst>
              <a:ext uri="{FF2B5EF4-FFF2-40B4-BE49-F238E27FC236}">
                <a16:creationId xmlns:a16="http://schemas.microsoft.com/office/drawing/2014/main" id="{CC0EC2E4-AC41-D147-03ED-0EE5B4CB96C3}"/>
              </a:ext>
            </a:extLst>
          </p:cNvPr>
          <p:cNvSpPr/>
          <p:nvPr/>
        </p:nvSpPr>
        <p:spPr>
          <a:xfrm>
            <a:off x="755641" y="2220839"/>
            <a:ext cx="719641" cy="39527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2000" b="1" i="0" u="none" strike="noStrike" kern="1200" cap="none" spc="0" baseline="0">
                <a:solidFill>
                  <a:srgbClr val="000000"/>
                </a:solidFill>
                <a:uFillTx/>
                <a:latin typeface="함초롬돋움" pitchFamily="50"/>
                <a:ea typeface="함초롬돋움" pitchFamily="2"/>
                <a:cs typeface="함초롬돋움" pitchFamily="50"/>
              </a:rPr>
              <a:t>구현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C2F8074-32C1-C454-26F3-1EAAAA14C385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54BE374-5AB2-FF0F-6BB1-B4D715BDA777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4625B8B-D432-1BF8-9D98-8E75174AA1D9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C821104-F1B1-DA87-9A8D-04A2215C3B0C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D8BFE44-DA9A-E9BA-5934-22354F5B1FF4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2FFCCB34-C2FD-082D-893B-C84878976578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4" name="직사각형 22">
            <a:extLst>
              <a:ext uri="{FF2B5EF4-FFF2-40B4-BE49-F238E27FC236}">
                <a16:creationId xmlns:a16="http://schemas.microsoft.com/office/drawing/2014/main" id="{C0608696-36D4-E351-8CA4-0DF68C50BF1B}"/>
              </a:ext>
            </a:extLst>
          </p:cNvPr>
          <p:cNvSpPr/>
          <p:nvPr/>
        </p:nvSpPr>
        <p:spPr>
          <a:xfrm>
            <a:off x="4284000" y="6381359"/>
            <a:ext cx="215642" cy="1436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25557" cap="flat">
            <a:solidFill>
              <a:srgbClr val="FFFFFF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6330B502-029D-6A26-8B5B-729A0155D267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399FE7E6-4299-4838-D054-32EB586AC826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E3E9ACBE-9690-D587-F84D-1462117BA53D}"/>
              </a:ext>
            </a:extLst>
          </p:cNvPr>
          <p:cNvSpPr txBox="1"/>
          <p:nvPr/>
        </p:nvSpPr>
        <p:spPr>
          <a:xfrm>
            <a:off x="1793696" y="1142533"/>
            <a:ext cx="6697010" cy="4809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도서 이름으로 조회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8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09FFBAA5-6E98-87F6-5EAD-402CCE640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696" y="1638898"/>
            <a:ext cx="6697010" cy="373431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FDC88B2-C53B-49D0-5B14-26E39CD2857C}"/>
              </a:ext>
            </a:extLst>
          </p:cNvPr>
          <p:cNvSpPr txBox="1"/>
          <p:nvPr/>
        </p:nvSpPr>
        <p:spPr>
          <a:xfrm>
            <a:off x="6948264" y="446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메서드 구현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8B89E1F-84CA-2CEB-826B-68F2888F8005}"/>
              </a:ext>
            </a:extLst>
          </p:cNvPr>
          <p:cNvCxnSpPr>
            <a:cxnSpLocks/>
          </p:cNvCxnSpPr>
          <p:nvPr/>
        </p:nvCxnSpPr>
        <p:spPr>
          <a:xfrm>
            <a:off x="7740352" y="404664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모서리가 둥근 직사각형 7">
            <a:extLst>
              <a:ext uri="{FF2B5EF4-FFF2-40B4-BE49-F238E27FC236}">
                <a16:creationId xmlns:a16="http://schemas.microsoft.com/office/drawing/2014/main" id="{3F6F634C-D659-4F18-1D6A-4F24241E7F5E}"/>
              </a:ext>
            </a:extLst>
          </p:cNvPr>
          <p:cNvSpPr/>
          <p:nvPr/>
        </p:nvSpPr>
        <p:spPr>
          <a:xfrm>
            <a:off x="-396552" y="3933056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51">
            <a:extLst>
              <a:ext uri="{FF2B5EF4-FFF2-40B4-BE49-F238E27FC236}">
                <a16:creationId xmlns:a16="http://schemas.microsoft.com/office/drawing/2014/main" id="{246592BE-0DDA-C769-3E4C-B67C141C9948}"/>
              </a:ext>
            </a:extLst>
          </p:cNvPr>
          <p:cNvSpPr/>
          <p:nvPr/>
        </p:nvSpPr>
        <p:spPr>
          <a:xfrm>
            <a:off x="-396552" y="2060848"/>
            <a:ext cx="2016224" cy="72008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6EC2F3-E81C-1C76-9D94-EC0DD205C99E}"/>
              </a:ext>
            </a:extLst>
          </p:cNvPr>
          <p:cNvSpPr txBox="1"/>
          <p:nvPr/>
        </p:nvSpPr>
        <p:spPr>
          <a:xfrm>
            <a:off x="755576" y="2220833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구현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5">
            <a:extLst>
              <a:ext uri="{FF2B5EF4-FFF2-40B4-BE49-F238E27FC236}">
                <a16:creationId xmlns:a16="http://schemas.microsoft.com/office/drawing/2014/main" id="{5B9FB70D-37A6-78FA-EF4E-29B58D09A395}"/>
              </a:ext>
            </a:extLst>
          </p:cNvPr>
          <p:cNvSpPr/>
          <p:nvPr/>
        </p:nvSpPr>
        <p:spPr>
          <a:xfrm>
            <a:off x="-396721" y="18864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id="{00CE129B-AB05-DEDF-7645-508FF74FC9CC}"/>
              </a:ext>
            </a:extLst>
          </p:cNvPr>
          <p:cNvSpPr/>
          <p:nvPr/>
        </p:nvSpPr>
        <p:spPr>
          <a:xfrm>
            <a:off x="-396721" y="2061002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BA498BC2-B15A-F6DF-B71F-3707CFD26D57}"/>
              </a:ext>
            </a:extLst>
          </p:cNvPr>
          <p:cNvSpPr/>
          <p:nvPr/>
        </p:nvSpPr>
        <p:spPr>
          <a:xfrm>
            <a:off x="-396721" y="299700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5" name="모서리가 둥근 직사각형 51">
            <a:extLst>
              <a:ext uri="{FF2B5EF4-FFF2-40B4-BE49-F238E27FC236}">
                <a16:creationId xmlns:a16="http://schemas.microsoft.com/office/drawing/2014/main" id="{8B647F5C-58BB-E270-566E-B1DBF828F0D0}"/>
              </a:ext>
            </a:extLst>
          </p:cNvPr>
          <p:cNvSpPr/>
          <p:nvPr/>
        </p:nvSpPr>
        <p:spPr>
          <a:xfrm>
            <a:off x="-396721" y="2061002"/>
            <a:ext cx="2015995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C000"/>
          </a:solidFill>
          <a:ln w="25557" cap="flat">
            <a:solidFill>
              <a:srgbClr val="FFC00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6" name="모서리가 둥근 직사각형 52">
            <a:extLst>
              <a:ext uri="{FF2B5EF4-FFF2-40B4-BE49-F238E27FC236}">
                <a16:creationId xmlns:a16="http://schemas.microsoft.com/office/drawing/2014/main" id="{433B6D22-24C0-89CD-2B0C-8D750CBF2C16}"/>
              </a:ext>
            </a:extLst>
          </p:cNvPr>
          <p:cNvSpPr/>
          <p:nvPr/>
        </p:nvSpPr>
        <p:spPr>
          <a:xfrm>
            <a:off x="-396721" y="1124638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7" name="TextBox 54">
            <a:extLst>
              <a:ext uri="{FF2B5EF4-FFF2-40B4-BE49-F238E27FC236}">
                <a16:creationId xmlns:a16="http://schemas.microsoft.com/office/drawing/2014/main" id="{6D023BDC-9DA9-F3B1-CBB5-42E8B01CBC26}"/>
              </a:ext>
            </a:extLst>
          </p:cNvPr>
          <p:cNvSpPr/>
          <p:nvPr/>
        </p:nvSpPr>
        <p:spPr>
          <a:xfrm>
            <a:off x="755641" y="2220839"/>
            <a:ext cx="719641" cy="39527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2000" b="1" i="0" u="none" strike="noStrike" kern="1200" cap="none" spc="0" baseline="0">
                <a:solidFill>
                  <a:srgbClr val="000000"/>
                </a:solidFill>
                <a:uFillTx/>
                <a:latin typeface="함초롬돋움" pitchFamily="50"/>
                <a:ea typeface="함초롬돋움" pitchFamily="2"/>
                <a:cs typeface="함초롬돋움" pitchFamily="50"/>
              </a:rPr>
              <a:t>구현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E69542D-4DB4-B711-BAC2-6CD0460392C4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01078EB-CBD7-AA5C-884F-C028A7D1E4F8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40573741-58C4-8A07-9DEA-26B0938E1F56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EB2D3AE-6DCF-2755-7BB8-0DF1F7DC1B8E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973BDFC-D4E0-4B10-23FD-825F006D2E81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1437575-8359-AA33-D913-0B6C1D69641F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4" name="직사각형 22">
            <a:extLst>
              <a:ext uri="{FF2B5EF4-FFF2-40B4-BE49-F238E27FC236}">
                <a16:creationId xmlns:a16="http://schemas.microsoft.com/office/drawing/2014/main" id="{4EEDD9CA-8DF8-5B59-EBC8-218969F044AB}"/>
              </a:ext>
            </a:extLst>
          </p:cNvPr>
          <p:cNvSpPr/>
          <p:nvPr/>
        </p:nvSpPr>
        <p:spPr>
          <a:xfrm>
            <a:off x="4284000" y="6381359"/>
            <a:ext cx="215642" cy="1436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25557" cap="flat">
            <a:solidFill>
              <a:srgbClr val="FFFFFF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2877B002-E324-D336-26CE-A4AE21093F93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D3A56E85-16B1-5449-2E51-745B5CF357BA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AEC5419E-915A-4D23-DA76-243A65AB889A}"/>
              </a:ext>
            </a:extLst>
          </p:cNvPr>
          <p:cNvSpPr txBox="1"/>
          <p:nvPr/>
        </p:nvSpPr>
        <p:spPr>
          <a:xfrm>
            <a:off x="2119694" y="283724"/>
            <a:ext cx="5029446" cy="4809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장바구니에 책 추가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8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B62B199E-6122-8870-8F18-B092BE822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301" y="750951"/>
            <a:ext cx="5029446" cy="604115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5992688-8700-5848-AD6A-306D37F94C47}"/>
              </a:ext>
            </a:extLst>
          </p:cNvPr>
          <p:cNvSpPr txBox="1"/>
          <p:nvPr/>
        </p:nvSpPr>
        <p:spPr>
          <a:xfrm>
            <a:off x="6948264" y="446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메서드 구현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C8C2251-4A10-5020-6D58-4F6C5A37BFD0}"/>
              </a:ext>
            </a:extLst>
          </p:cNvPr>
          <p:cNvCxnSpPr>
            <a:cxnSpLocks/>
          </p:cNvCxnSpPr>
          <p:nvPr/>
        </p:nvCxnSpPr>
        <p:spPr>
          <a:xfrm>
            <a:off x="7740352" y="404664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모서리가 둥근 직사각형 7">
            <a:extLst>
              <a:ext uri="{FF2B5EF4-FFF2-40B4-BE49-F238E27FC236}">
                <a16:creationId xmlns:a16="http://schemas.microsoft.com/office/drawing/2014/main" id="{3E146B88-76E3-7D0C-BEFC-9091577EE6C3}"/>
              </a:ext>
            </a:extLst>
          </p:cNvPr>
          <p:cNvSpPr/>
          <p:nvPr/>
        </p:nvSpPr>
        <p:spPr>
          <a:xfrm>
            <a:off x="-396552" y="3933056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51">
            <a:extLst>
              <a:ext uri="{FF2B5EF4-FFF2-40B4-BE49-F238E27FC236}">
                <a16:creationId xmlns:a16="http://schemas.microsoft.com/office/drawing/2014/main" id="{4CF3CA9C-C40D-7E32-70BE-88ED771F7C67}"/>
              </a:ext>
            </a:extLst>
          </p:cNvPr>
          <p:cNvSpPr/>
          <p:nvPr/>
        </p:nvSpPr>
        <p:spPr>
          <a:xfrm>
            <a:off x="-396552" y="2060848"/>
            <a:ext cx="2016224" cy="72008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8D0AB8-2801-0B06-5D67-926C28B60515}"/>
              </a:ext>
            </a:extLst>
          </p:cNvPr>
          <p:cNvSpPr txBox="1"/>
          <p:nvPr/>
        </p:nvSpPr>
        <p:spPr>
          <a:xfrm>
            <a:off x="755576" y="2220833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구현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5">
            <a:extLst>
              <a:ext uri="{FF2B5EF4-FFF2-40B4-BE49-F238E27FC236}">
                <a16:creationId xmlns:a16="http://schemas.microsoft.com/office/drawing/2014/main" id="{E7379A79-459A-E1F3-8ADC-4484831E2330}"/>
              </a:ext>
            </a:extLst>
          </p:cNvPr>
          <p:cNvSpPr/>
          <p:nvPr/>
        </p:nvSpPr>
        <p:spPr>
          <a:xfrm>
            <a:off x="-396721" y="18864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id="{DE4A14EC-CA0F-4BDD-FDC0-AED16A585058}"/>
              </a:ext>
            </a:extLst>
          </p:cNvPr>
          <p:cNvSpPr/>
          <p:nvPr/>
        </p:nvSpPr>
        <p:spPr>
          <a:xfrm>
            <a:off x="-396721" y="2061002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F9EB4E07-9EE5-C363-86AB-83907FB70041}"/>
              </a:ext>
            </a:extLst>
          </p:cNvPr>
          <p:cNvSpPr/>
          <p:nvPr/>
        </p:nvSpPr>
        <p:spPr>
          <a:xfrm>
            <a:off x="-396721" y="299700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5" name="모서리가 둥근 직사각형 51">
            <a:extLst>
              <a:ext uri="{FF2B5EF4-FFF2-40B4-BE49-F238E27FC236}">
                <a16:creationId xmlns:a16="http://schemas.microsoft.com/office/drawing/2014/main" id="{9D3D8F6A-AF82-C036-7598-09C9D687CA2A}"/>
              </a:ext>
            </a:extLst>
          </p:cNvPr>
          <p:cNvSpPr/>
          <p:nvPr/>
        </p:nvSpPr>
        <p:spPr>
          <a:xfrm>
            <a:off x="-396721" y="2061002"/>
            <a:ext cx="2015995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C000"/>
          </a:solidFill>
          <a:ln w="25557" cap="flat">
            <a:solidFill>
              <a:srgbClr val="FFC00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6" name="모서리가 둥근 직사각형 52">
            <a:extLst>
              <a:ext uri="{FF2B5EF4-FFF2-40B4-BE49-F238E27FC236}">
                <a16:creationId xmlns:a16="http://schemas.microsoft.com/office/drawing/2014/main" id="{AB042836-22EC-5B7B-E14F-D45948B1A559}"/>
              </a:ext>
            </a:extLst>
          </p:cNvPr>
          <p:cNvSpPr/>
          <p:nvPr/>
        </p:nvSpPr>
        <p:spPr>
          <a:xfrm>
            <a:off x="-396721" y="1124638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7" name="TextBox 54">
            <a:extLst>
              <a:ext uri="{FF2B5EF4-FFF2-40B4-BE49-F238E27FC236}">
                <a16:creationId xmlns:a16="http://schemas.microsoft.com/office/drawing/2014/main" id="{2073C0C2-E9C5-ABCC-8DFC-D445922AF33B}"/>
              </a:ext>
            </a:extLst>
          </p:cNvPr>
          <p:cNvSpPr/>
          <p:nvPr/>
        </p:nvSpPr>
        <p:spPr>
          <a:xfrm>
            <a:off x="755641" y="2220839"/>
            <a:ext cx="719641" cy="39527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2000" b="1" i="0" u="none" strike="noStrike" kern="1200" cap="none" spc="0" baseline="0">
                <a:solidFill>
                  <a:srgbClr val="000000"/>
                </a:solidFill>
                <a:uFillTx/>
                <a:latin typeface="함초롬돋움" pitchFamily="50"/>
                <a:ea typeface="함초롬돋움" pitchFamily="2"/>
                <a:cs typeface="함초롬돋움" pitchFamily="50"/>
              </a:rPr>
              <a:t>구현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D94337C-3E0F-8F96-2D88-3A4992D84534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3F8B025-F25D-243A-FF27-6C2DF5689C23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06C8EB-F9AC-3095-A517-047BC7BD2064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647E08F-D69C-E86B-122D-5E3AD475C682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A7E6123-AE56-E639-92EB-DCAD1CAD859E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A7CDC80B-54A3-37F0-9E70-048661C5037E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4" name="직사각형 22">
            <a:extLst>
              <a:ext uri="{FF2B5EF4-FFF2-40B4-BE49-F238E27FC236}">
                <a16:creationId xmlns:a16="http://schemas.microsoft.com/office/drawing/2014/main" id="{83B6EB92-F6C0-84F4-2A53-88BEAAF4AB11}"/>
              </a:ext>
            </a:extLst>
          </p:cNvPr>
          <p:cNvSpPr/>
          <p:nvPr/>
        </p:nvSpPr>
        <p:spPr>
          <a:xfrm>
            <a:off x="4284000" y="6381359"/>
            <a:ext cx="215642" cy="1436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25557" cap="flat">
            <a:solidFill>
              <a:srgbClr val="FFFFFF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BE0A200D-6F85-FC51-79EC-4ACF3CF7D434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A2F400D7-DB3A-DF37-28A7-6D9D3FD95CFD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80876CDD-635F-1C26-5CEB-2E64C1983DC8}"/>
              </a:ext>
            </a:extLst>
          </p:cNvPr>
          <p:cNvSpPr txBox="1"/>
          <p:nvPr/>
        </p:nvSpPr>
        <p:spPr>
          <a:xfrm>
            <a:off x="1754583" y="332656"/>
            <a:ext cx="5633260" cy="4809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장바구니 도서 주문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8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46F27B04-A652-9D77-7FEF-6AE49D043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190" y="816842"/>
            <a:ext cx="5633261" cy="582635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A80541-5EC2-155E-B370-36C8569D9E36}"/>
              </a:ext>
            </a:extLst>
          </p:cNvPr>
          <p:cNvSpPr txBox="1"/>
          <p:nvPr/>
        </p:nvSpPr>
        <p:spPr>
          <a:xfrm>
            <a:off x="6948264" y="446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메서드 구현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E33FD7D-8726-F0DF-E096-26084666B427}"/>
              </a:ext>
            </a:extLst>
          </p:cNvPr>
          <p:cNvCxnSpPr>
            <a:cxnSpLocks/>
          </p:cNvCxnSpPr>
          <p:nvPr/>
        </p:nvCxnSpPr>
        <p:spPr>
          <a:xfrm>
            <a:off x="7740352" y="404664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모서리가 둥근 직사각형 7">
            <a:extLst>
              <a:ext uri="{FF2B5EF4-FFF2-40B4-BE49-F238E27FC236}">
                <a16:creationId xmlns:a16="http://schemas.microsoft.com/office/drawing/2014/main" id="{8049B422-A692-6757-E042-0FE439CEB87E}"/>
              </a:ext>
            </a:extLst>
          </p:cNvPr>
          <p:cNvSpPr/>
          <p:nvPr/>
        </p:nvSpPr>
        <p:spPr>
          <a:xfrm>
            <a:off x="-396552" y="3933056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51">
            <a:extLst>
              <a:ext uri="{FF2B5EF4-FFF2-40B4-BE49-F238E27FC236}">
                <a16:creationId xmlns:a16="http://schemas.microsoft.com/office/drawing/2014/main" id="{37672144-286F-517D-4DCF-FB8DD6EB4D94}"/>
              </a:ext>
            </a:extLst>
          </p:cNvPr>
          <p:cNvSpPr/>
          <p:nvPr/>
        </p:nvSpPr>
        <p:spPr>
          <a:xfrm>
            <a:off x="-396552" y="2060848"/>
            <a:ext cx="2016224" cy="72008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2A360C-74D4-177A-94FF-E32FDA2709DB}"/>
              </a:ext>
            </a:extLst>
          </p:cNvPr>
          <p:cNvSpPr txBox="1"/>
          <p:nvPr/>
        </p:nvSpPr>
        <p:spPr>
          <a:xfrm>
            <a:off x="755576" y="2220833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구현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5">
            <a:extLst>
              <a:ext uri="{FF2B5EF4-FFF2-40B4-BE49-F238E27FC236}">
                <a16:creationId xmlns:a16="http://schemas.microsoft.com/office/drawing/2014/main" id="{27F41C67-A1D9-E58E-F774-BFFE827BB90F}"/>
              </a:ext>
            </a:extLst>
          </p:cNvPr>
          <p:cNvSpPr/>
          <p:nvPr/>
        </p:nvSpPr>
        <p:spPr>
          <a:xfrm>
            <a:off x="-396721" y="18864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id="{64050373-C80D-5786-93A7-DE83AEBE16C4}"/>
              </a:ext>
            </a:extLst>
          </p:cNvPr>
          <p:cNvSpPr/>
          <p:nvPr/>
        </p:nvSpPr>
        <p:spPr>
          <a:xfrm>
            <a:off x="-396721" y="2061002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B95B93F5-9F1C-9255-F954-1D47432B462D}"/>
              </a:ext>
            </a:extLst>
          </p:cNvPr>
          <p:cNvSpPr/>
          <p:nvPr/>
        </p:nvSpPr>
        <p:spPr>
          <a:xfrm>
            <a:off x="-396721" y="299700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5" name="모서리가 둥근 직사각형 51">
            <a:extLst>
              <a:ext uri="{FF2B5EF4-FFF2-40B4-BE49-F238E27FC236}">
                <a16:creationId xmlns:a16="http://schemas.microsoft.com/office/drawing/2014/main" id="{F0372822-800F-1510-DE3B-74ACA1E536D6}"/>
              </a:ext>
            </a:extLst>
          </p:cNvPr>
          <p:cNvSpPr/>
          <p:nvPr/>
        </p:nvSpPr>
        <p:spPr>
          <a:xfrm>
            <a:off x="-396721" y="2061002"/>
            <a:ext cx="2015995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C000"/>
          </a:solidFill>
          <a:ln w="25557" cap="flat">
            <a:solidFill>
              <a:srgbClr val="FFC00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6" name="모서리가 둥근 직사각형 52">
            <a:extLst>
              <a:ext uri="{FF2B5EF4-FFF2-40B4-BE49-F238E27FC236}">
                <a16:creationId xmlns:a16="http://schemas.microsoft.com/office/drawing/2014/main" id="{4796684F-3929-3C4F-0884-BB4A7C77C7EF}"/>
              </a:ext>
            </a:extLst>
          </p:cNvPr>
          <p:cNvSpPr/>
          <p:nvPr/>
        </p:nvSpPr>
        <p:spPr>
          <a:xfrm>
            <a:off x="-396721" y="1124638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7" name="TextBox 54">
            <a:extLst>
              <a:ext uri="{FF2B5EF4-FFF2-40B4-BE49-F238E27FC236}">
                <a16:creationId xmlns:a16="http://schemas.microsoft.com/office/drawing/2014/main" id="{DE6E34E4-5524-319F-54D1-18B62810A47B}"/>
              </a:ext>
            </a:extLst>
          </p:cNvPr>
          <p:cNvSpPr/>
          <p:nvPr/>
        </p:nvSpPr>
        <p:spPr>
          <a:xfrm>
            <a:off x="755641" y="2220839"/>
            <a:ext cx="719641" cy="39527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2000" b="1" i="0" u="none" strike="noStrike" kern="1200" cap="none" spc="0" baseline="0">
                <a:solidFill>
                  <a:srgbClr val="000000"/>
                </a:solidFill>
                <a:uFillTx/>
                <a:latin typeface="함초롬돋움" pitchFamily="50"/>
                <a:ea typeface="함초롬돋움" pitchFamily="2"/>
                <a:cs typeface="함초롬돋움" pitchFamily="50"/>
              </a:rPr>
              <a:t>구현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9EE00D0-2296-3BC2-6D1F-4736F580FA66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B3ED6EC-4E94-B457-C57D-2DA12ABB88A2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FC3D30C-1218-C973-1C09-1146AF0D062C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D7B1A68-92DF-C74D-B25D-61FFAB8737E5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98B0A14-CD4C-F8DC-D90C-16D8B0E66A4F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2D4E15B5-DC44-7D8A-5E99-1929BD9D2C8B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4" name="직사각형 22">
            <a:extLst>
              <a:ext uri="{FF2B5EF4-FFF2-40B4-BE49-F238E27FC236}">
                <a16:creationId xmlns:a16="http://schemas.microsoft.com/office/drawing/2014/main" id="{822D4EDB-C38B-2492-DE5D-09429EF95D71}"/>
              </a:ext>
            </a:extLst>
          </p:cNvPr>
          <p:cNvSpPr/>
          <p:nvPr/>
        </p:nvSpPr>
        <p:spPr>
          <a:xfrm>
            <a:off x="4284000" y="6381359"/>
            <a:ext cx="215642" cy="1436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25557" cap="flat">
            <a:solidFill>
              <a:srgbClr val="FFFFFF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15317DC9-5350-AC10-9FC4-640923D94A1A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CDC1977C-7492-F8B1-56BC-2300166A539E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44A22386-3574-4ACE-0DC0-309F242DB9AF}"/>
              </a:ext>
            </a:extLst>
          </p:cNvPr>
          <p:cNvSpPr txBox="1"/>
          <p:nvPr/>
        </p:nvSpPr>
        <p:spPr>
          <a:xfrm>
            <a:off x="2228100" y="260648"/>
            <a:ext cx="4687452" cy="4809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장바구니 도서 주문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8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BF9782CE-080E-01A8-B9D7-0112DCF82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100" y="750951"/>
            <a:ext cx="4687452" cy="5949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AAE640-33B4-506F-0B9A-7E7A69AF7935}"/>
              </a:ext>
            </a:extLst>
          </p:cNvPr>
          <p:cNvSpPr txBox="1"/>
          <p:nvPr/>
        </p:nvSpPr>
        <p:spPr>
          <a:xfrm>
            <a:off x="6948264" y="446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메서드 구현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FCD3B75-C524-0783-B80D-749AF7BA25C3}"/>
              </a:ext>
            </a:extLst>
          </p:cNvPr>
          <p:cNvCxnSpPr>
            <a:cxnSpLocks/>
          </p:cNvCxnSpPr>
          <p:nvPr/>
        </p:nvCxnSpPr>
        <p:spPr>
          <a:xfrm>
            <a:off x="7740352" y="404664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모서리가 둥근 직사각형 7">
            <a:extLst>
              <a:ext uri="{FF2B5EF4-FFF2-40B4-BE49-F238E27FC236}">
                <a16:creationId xmlns:a16="http://schemas.microsoft.com/office/drawing/2014/main" id="{83EBFA9A-3FA1-8641-B7D7-501B3A9BCE4F}"/>
              </a:ext>
            </a:extLst>
          </p:cNvPr>
          <p:cNvSpPr/>
          <p:nvPr/>
        </p:nvSpPr>
        <p:spPr>
          <a:xfrm>
            <a:off x="-396552" y="3933056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51">
            <a:extLst>
              <a:ext uri="{FF2B5EF4-FFF2-40B4-BE49-F238E27FC236}">
                <a16:creationId xmlns:a16="http://schemas.microsoft.com/office/drawing/2014/main" id="{78763978-2C4F-1BA8-78D6-4653775208D5}"/>
              </a:ext>
            </a:extLst>
          </p:cNvPr>
          <p:cNvSpPr/>
          <p:nvPr/>
        </p:nvSpPr>
        <p:spPr>
          <a:xfrm>
            <a:off x="-396552" y="2060848"/>
            <a:ext cx="2016224" cy="72008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77746E-161A-4CE4-2B4C-072B2FDAF717}"/>
              </a:ext>
            </a:extLst>
          </p:cNvPr>
          <p:cNvSpPr txBox="1"/>
          <p:nvPr/>
        </p:nvSpPr>
        <p:spPr>
          <a:xfrm>
            <a:off x="755576" y="2220833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구현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5">
            <a:extLst>
              <a:ext uri="{FF2B5EF4-FFF2-40B4-BE49-F238E27FC236}">
                <a16:creationId xmlns:a16="http://schemas.microsoft.com/office/drawing/2014/main" id="{A9335B4D-A257-4A6A-D1F7-22BA6D70A148}"/>
              </a:ext>
            </a:extLst>
          </p:cNvPr>
          <p:cNvSpPr/>
          <p:nvPr/>
        </p:nvSpPr>
        <p:spPr>
          <a:xfrm>
            <a:off x="-396721" y="18864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id="{518F4B53-8B48-9AF7-2D35-6CE4F6517F03}"/>
              </a:ext>
            </a:extLst>
          </p:cNvPr>
          <p:cNvSpPr/>
          <p:nvPr/>
        </p:nvSpPr>
        <p:spPr>
          <a:xfrm>
            <a:off x="-396721" y="2061002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C5CC6E55-A26B-4953-930B-3CD023A1F652}"/>
              </a:ext>
            </a:extLst>
          </p:cNvPr>
          <p:cNvSpPr/>
          <p:nvPr/>
        </p:nvSpPr>
        <p:spPr>
          <a:xfrm>
            <a:off x="-396721" y="299700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5" name="모서리가 둥근 직사각형 51">
            <a:extLst>
              <a:ext uri="{FF2B5EF4-FFF2-40B4-BE49-F238E27FC236}">
                <a16:creationId xmlns:a16="http://schemas.microsoft.com/office/drawing/2014/main" id="{C602755F-380C-615C-2339-4543A44A81AB}"/>
              </a:ext>
            </a:extLst>
          </p:cNvPr>
          <p:cNvSpPr/>
          <p:nvPr/>
        </p:nvSpPr>
        <p:spPr>
          <a:xfrm>
            <a:off x="-396721" y="2061002"/>
            <a:ext cx="2015995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C000"/>
          </a:solidFill>
          <a:ln w="25557" cap="flat">
            <a:solidFill>
              <a:srgbClr val="FFC00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6" name="모서리가 둥근 직사각형 52">
            <a:extLst>
              <a:ext uri="{FF2B5EF4-FFF2-40B4-BE49-F238E27FC236}">
                <a16:creationId xmlns:a16="http://schemas.microsoft.com/office/drawing/2014/main" id="{E225FD80-5383-4D35-07BA-BB4661D01127}"/>
              </a:ext>
            </a:extLst>
          </p:cNvPr>
          <p:cNvSpPr/>
          <p:nvPr/>
        </p:nvSpPr>
        <p:spPr>
          <a:xfrm>
            <a:off x="-396721" y="1124638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7" name="TextBox 54">
            <a:extLst>
              <a:ext uri="{FF2B5EF4-FFF2-40B4-BE49-F238E27FC236}">
                <a16:creationId xmlns:a16="http://schemas.microsoft.com/office/drawing/2014/main" id="{41DC6ADB-C5E1-62DE-5C48-1A9E6127A131}"/>
              </a:ext>
            </a:extLst>
          </p:cNvPr>
          <p:cNvSpPr/>
          <p:nvPr/>
        </p:nvSpPr>
        <p:spPr>
          <a:xfrm>
            <a:off x="755641" y="2220839"/>
            <a:ext cx="719641" cy="39527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2000" b="1" i="0" u="none" strike="noStrike" kern="1200" cap="none" spc="0" baseline="0">
                <a:solidFill>
                  <a:srgbClr val="000000"/>
                </a:solidFill>
                <a:uFillTx/>
                <a:latin typeface="함초롬돋움" pitchFamily="50"/>
                <a:ea typeface="함초롬돋움" pitchFamily="2"/>
                <a:cs typeface="함초롬돋움" pitchFamily="50"/>
              </a:rPr>
              <a:t>구현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C05517B-E3B6-9C7E-89EA-A248397B03D5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751F180-94E5-E06D-B10C-9096D28228D0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3E03417-1095-5E3C-9BD8-ECA2B1BBDD60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A7526EF-6F6F-9E6B-4C73-B56FFFA192F7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71E5972-F217-22A7-6A11-74FF78E4ACEF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8B4D9E0D-3EAC-0337-2C07-AC6FCBD944D4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4" name="직사각형 22">
            <a:extLst>
              <a:ext uri="{FF2B5EF4-FFF2-40B4-BE49-F238E27FC236}">
                <a16:creationId xmlns:a16="http://schemas.microsoft.com/office/drawing/2014/main" id="{6D101444-33A0-767C-87B4-C60F8222F21B}"/>
              </a:ext>
            </a:extLst>
          </p:cNvPr>
          <p:cNvSpPr/>
          <p:nvPr/>
        </p:nvSpPr>
        <p:spPr>
          <a:xfrm>
            <a:off x="4284000" y="6381359"/>
            <a:ext cx="215642" cy="1436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25557" cap="flat">
            <a:solidFill>
              <a:srgbClr val="FFFFFF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6342D760-DC84-8F13-DF83-5742FA70B569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BA192A7B-FC14-D93B-FEF9-ECDE30D72C43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4F32EE17-12ED-88A1-5D52-F2DF371F66D7}"/>
              </a:ext>
            </a:extLst>
          </p:cNvPr>
          <p:cNvSpPr txBox="1"/>
          <p:nvPr/>
        </p:nvSpPr>
        <p:spPr>
          <a:xfrm>
            <a:off x="1758222" y="1003804"/>
            <a:ext cx="6549571" cy="4809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문의 글 작성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8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5BC92903-0CD9-3608-3570-B4C657514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830" y="1484455"/>
            <a:ext cx="6549572" cy="341753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93838EF-9AEC-9A60-902C-6047B7C4749C}"/>
              </a:ext>
            </a:extLst>
          </p:cNvPr>
          <p:cNvSpPr txBox="1"/>
          <p:nvPr/>
        </p:nvSpPr>
        <p:spPr>
          <a:xfrm>
            <a:off x="6948264" y="446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메서드 구현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A33794C-C625-10D5-09AD-15443FC0360C}"/>
              </a:ext>
            </a:extLst>
          </p:cNvPr>
          <p:cNvCxnSpPr>
            <a:cxnSpLocks/>
          </p:cNvCxnSpPr>
          <p:nvPr/>
        </p:nvCxnSpPr>
        <p:spPr>
          <a:xfrm>
            <a:off x="7740352" y="404664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모서리가 둥근 직사각형 7">
            <a:extLst>
              <a:ext uri="{FF2B5EF4-FFF2-40B4-BE49-F238E27FC236}">
                <a16:creationId xmlns:a16="http://schemas.microsoft.com/office/drawing/2014/main" id="{D8C22E80-6AB1-3FE0-652B-3BDBBDAC2005}"/>
              </a:ext>
            </a:extLst>
          </p:cNvPr>
          <p:cNvSpPr/>
          <p:nvPr/>
        </p:nvSpPr>
        <p:spPr>
          <a:xfrm>
            <a:off x="-396552" y="3933056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51">
            <a:extLst>
              <a:ext uri="{FF2B5EF4-FFF2-40B4-BE49-F238E27FC236}">
                <a16:creationId xmlns:a16="http://schemas.microsoft.com/office/drawing/2014/main" id="{1FD2CA87-09A8-1F17-27A8-56A8CFCA16AA}"/>
              </a:ext>
            </a:extLst>
          </p:cNvPr>
          <p:cNvSpPr/>
          <p:nvPr/>
        </p:nvSpPr>
        <p:spPr>
          <a:xfrm>
            <a:off x="-396552" y="2060848"/>
            <a:ext cx="2016224" cy="72008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7694A5-001E-BFAD-2B0A-2E1126EFB184}"/>
              </a:ext>
            </a:extLst>
          </p:cNvPr>
          <p:cNvSpPr txBox="1"/>
          <p:nvPr/>
        </p:nvSpPr>
        <p:spPr>
          <a:xfrm>
            <a:off x="755576" y="2220833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구현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5">
            <a:extLst>
              <a:ext uri="{FF2B5EF4-FFF2-40B4-BE49-F238E27FC236}">
                <a16:creationId xmlns:a16="http://schemas.microsoft.com/office/drawing/2014/main" id="{C2BBD0F6-FE77-4752-FDE6-264612FB387B}"/>
              </a:ext>
            </a:extLst>
          </p:cNvPr>
          <p:cNvSpPr/>
          <p:nvPr/>
        </p:nvSpPr>
        <p:spPr>
          <a:xfrm>
            <a:off x="-396721" y="18864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id="{D89615E8-D21A-CBD4-9D72-E1B3CB0C2BAA}"/>
              </a:ext>
            </a:extLst>
          </p:cNvPr>
          <p:cNvSpPr/>
          <p:nvPr/>
        </p:nvSpPr>
        <p:spPr>
          <a:xfrm>
            <a:off x="-396721" y="2061002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8F279C32-7BC6-54B9-C240-DF95E36BC064}"/>
              </a:ext>
            </a:extLst>
          </p:cNvPr>
          <p:cNvSpPr/>
          <p:nvPr/>
        </p:nvSpPr>
        <p:spPr>
          <a:xfrm>
            <a:off x="-396721" y="299700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5" name="모서리가 둥근 직사각형 51">
            <a:extLst>
              <a:ext uri="{FF2B5EF4-FFF2-40B4-BE49-F238E27FC236}">
                <a16:creationId xmlns:a16="http://schemas.microsoft.com/office/drawing/2014/main" id="{4BE7C676-F1F7-14F6-3690-FDDE12A9C152}"/>
              </a:ext>
            </a:extLst>
          </p:cNvPr>
          <p:cNvSpPr/>
          <p:nvPr/>
        </p:nvSpPr>
        <p:spPr>
          <a:xfrm>
            <a:off x="-396721" y="2061002"/>
            <a:ext cx="2015995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C000"/>
          </a:solidFill>
          <a:ln w="25557" cap="flat">
            <a:solidFill>
              <a:srgbClr val="FFC00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6" name="모서리가 둥근 직사각형 52">
            <a:extLst>
              <a:ext uri="{FF2B5EF4-FFF2-40B4-BE49-F238E27FC236}">
                <a16:creationId xmlns:a16="http://schemas.microsoft.com/office/drawing/2014/main" id="{C305A2AB-FC9A-38B3-305B-0A7D98F44215}"/>
              </a:ext>
            </a:extLst>
          </p:cNvPr>
          <p:cNvSpPr/>
          <p:nvPr/>
        </p:nvSpPr>
        <p:spPr>
          <a:xfrm>
            <a:off x="-396721" y="1124638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7" name="TextBox 54">
            <a:extLst>
              <a:ext uri="{FF2B5EF4-FFF2-40B4-BE49-F238E27FC236}">
                <a16:creationId xmlns:a16="http://schemas.microsoft.com/office/drawing/2014/main" id="{78E6B484-CEB6-9C98-CB12-AE7B003ADC75}"/>
              </a:ext>
            </a:extLst>
          </p:cNvPr>
          <p:cNvSpPr/>
          <p:nvPr/>
        </p:nvSpPr>
        <p:spPr>
          <a:xfrm>
            <a:off x="755641" y="2220839"/>
            <a:ext cx="719641" cy="39527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2000" b="1" i="0" u="none" strike="noStrike" kern="1200" cap="none" spc="0" baseline="0">
                <a:solidFill>
                  <a:srgbClr val="000000"/>
                </a:solidFill>
                <a:uFillTx/>
                <a:latin typeface="함초롬돋움" pitchFamily="50"/>
                <a:ea typeface="함초롬돋움" pitchFamily="2"/>
                <a:cs typeface="함초롬돋움" pitchFamily="50"/>
              </a:rPr>
              <a:t>구현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94DBE11-B300-B68E-E8B8-81CE3085DD09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862416E-E1BD-D5FF-37FF-38BE4B964E8A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0DCC506-5975-5FA8-741B-63C028DE344C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92ADF6F-9DEC-8013-D069-EA17F9B53DFF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584F906-A24C-37B1-7F42-869884ED986B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A6E2702-DCAC-0FC8-E17B-87BE2EE8A564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4" name="직사각형 22">
            <a:extLst>
              <a:ext uri="{FF2B5EF4-FFF2-40B4-BE49-F238E27FC236}">
                <a16:creationId xmlns:a16="http://schemas.microsoft.com/office/drawing/2014/main" id="{FE382D6C-38CD-65EF-7156-A3042577A40E}"/>
              </a:ext>
            </a:extLst>
          </p:cNvPr>
          <p:cNvSpPr/>
          <p:nvPr/>
        </p:nvSpPr>
        <p:spPr>
          <a:xfrm>
            <a:off x="4284000" y="6381359"/>
            <a:ext cx="215642" cy="1436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25557" cap="flat">
            <a:solidFill>
              <a:srgbClr val="FFFFFF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86E5A163-EB0A-1D78-8A67-68469E5B344D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A8D5BEDC-B6B7-3F8C-7D28-2C6E80F3D40D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pic>
        <p:nvPicPr>
          <p:cNvPr id="17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7A2AD7C9-0EC2-21E5-603D-0F809C260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469" y="1394752"/>
            <a:ext cx="5696748" cy="45059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423CA872-916B-5ADA-AB98-2FF06B38E59F}"/>
              </a:ext>
            </a:extLst>
          </p:cNvPr>
          <p:cNvSpPr txBox="1"/>
          <p:nvPr/>
        </p:nvSpPr>
        <p:spPr>
          <a:xfrm>
            <a:off x="2179862" y="929158"/>
            <a:ext cx="5696748" cy="4809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문의 글 확인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C28D5C-9237-61B7-D3CB-F7A79BA4FFDB}"/>
              </a:ext>
            </a:extLst>
          </p:cNvPr>
          <p:cNvSpPr txBox="1"/>
          <p:nvPr/>
        </p:nvSpPr>
        <p:spPr>
          <a:xfrm>
            <a:off x="6948264" y="446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메서드 구현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F5A758F-5841-9E9E-E904-9B4B1ABA9A68}"/>
              </a:ext>
            </a:extLst>
          </p:cNvPr>
          <p:cNvCxnSpPr>
            <a:cxnSpLocks/>
          </p:cNvCxnSpPr>
          <p:nvPr/>
        </p:nvCxnSpPr>
        <p:spPr>
          <a:xfrm>
            <a:off x="7740352" y="404664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모서리가 둥근 직사각형 7">
            <a:extLst>
              <a:ext uri="{FF2B5EF4-FFF2-40B4-BE49-F238E27FC236}">
                <a16:creationId xmlns:a16="http://schemas.microsoft.com/office/drawing/2014/main" id="{E95A627A-501E-3329-B651-967E683C6733}"/>
              </a:ext>
            </a:extLst>
          </p:cNvPr>
          <p:cNvSpPr/>
          <p:nvPr/>
        </p:nvSpPr>
        <p:spPr>
          <a:xfrm>
            <a:off x="-396552" y="3933056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51">
            <a:extLst>
              <a:ext uri="{FF2B5EF4-FFF2-40B4-BE49-F238E27FC236}">
                <a16:creationId xmlns:a16="http://schemas.microsoft.com/office/drawing/2014/main" id="{888DD438-8136-FFEB-9D75-69F13B2E27A9}"/>
              </a:ext>
            </a:extLst>
          </p:cNvPr>
          <p:cNvSpPr/>
          <p:nvPr/>
        </p:nvSpPr>
        <p:spPr>
          <a:xfrm>
            <a:off x="-396552" y="2060848"/>
            <a:ext cx="2016224" cy="72008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AC6E99-F97A-7460-AF79-898E807AE4F9}"/>
              </a:ext>
            </a:extLst>
          </p:cNvPr>
          <p:cNvSpPr txBox="1"/>
          <p:nvPr/>
        </p:nvSpPr>
        <p:spPr>
          <a:xfrm>
            <a:off x="755576" y="2220833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구현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5">
            <a:extLst>
              <a:ext uri="{FF2B5EF4-FFF2-40B4-BE49-F238E27FC236}">
                <a16:creationId xmlns:a16="http://schemas.microsoft.com/office/drawing/2014/main" id="{E14F026B-DDFB-E684-6761-6BD182FFC389}"/>
              </a:ext>
            </a:extLst>
          </p:cNvPr>
          <p:cNvSpPr/>
          <p:nvPr/>
        </p:nvSpPr>
        <p:spPr>
          <a:xfrm>
            <a:off x="-396721" y="18864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id="{BC5C3672-B838-A3F4-F1FC-C4E51AD26C4F}"/>
              </a:ext>
            </a:extLst>
          </p:cNvPr>
          <p:cNvSpPr/>
          <p:nvPr/>
        </p:nvSpPr>
        <p:spPr>
          <a:xfrm>
            <a:off x="-396721" y="2061002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E0FCD1EF-0FE0-33BF-7AF4-122B0F529418}"/>
              </a:ext>
            </a:extLst>
          </p:cNvPr>
          <p:cNvSpPr/>
          <p:nvPr/>
        </p:nvSpPr>
        <p:spPr>
          <a:xfrm>
            <a:off x="-396721" y="299700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5" name="모서리가 둥근 직사각형 51">
            <a:extLst>
              <a:ext uri="{FF2B5EF4-FFF2-40B4-BE49-F238E27FC236}">
                <a16:creationId xmlns:a16="http://schemas.microsoft.com/office/drawing/2014/main" id="{307969E0-07D5-2B48-60B6-1D14ACA9453B}"/>
              </a:ext>
            </a:extLst>
          </p:cNvPr>
          <p:cNvSpPr/>
          <p:nvPr/>
        </p:nvSpPr>
        <p:spPr>
          <a:xfrm>
            <a:off x="-396721" y="2997000"/>
            <a:ext cx="2015995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C000"/>
          </a:solidFill>
          <a:ln w="25557" cap="flat">
            <a:solidFill>
              <a:srgbClr val="FFC00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6" name="모서리가 둥근 직사각형 52">
            <a:extLst>
              <a:ext uri="{FF2B5EF4-FFF2-40B4-BE49-F238E27FC236}">
                <a16:creationId xmlns:a16="http://schemas.microsoft.com/office/drawing/2014/main" id="{5704E6CB-2159-AB23-84E9-A5C133B25EE0}"/>
              </a:ext>
            </a:extLst>
          </p:cNvPr>
          <p:cNvSpPr/>
          <p:nvPr/>
        </p:nvSpPr>
        <p:spPr>
          <a:xfrm>
            <a:off x="-396721" y="1124638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7" name="TextBox 54">
            <a:extLst>
              <a:ext uri="{FF2B5EF4-FFF2-40B4-BE49-F238E27FC236}">
                <a16:creationId xmlns:a16="http://schemas.microsoft.com/office/drawing/2014/main" id="{8A30F09B-7ABD-02EA-0A98-15B5D744E363}"/>
              </a:ext>
            </a:extLst>
          </p:cNvPr>
          <p:cNvSpPr/>
          <p:nvPr/>
        </p:nvSpPr>
        <p:spPr>
          <a:xfrm>
            <a:off x="683642" y="3141000"/>
            <a:ext cx="1619283" cy="39527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2000" b="1" i="0" u="none" strike="noStrike" kern="1200" cap="none" spc="0" baseline="0">
                <a:solidFill>
                  <a:srgbClr val="000000"/>
                </a:solidFill>
                <a:uFillTx/>
                <a:latin typeface="함초롬돋움" pitchFamily="50"/>
                <a:ea typeface="함초롬돋움" pitchFamily="2"/>
                <a:cs typeface="함초롬돋움" pitchFamily="50"/>
              </a:rPr>
              <a:t>테스트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87C36B0-8BD2-72F4-587C-54E67BC87C12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D0A85C7-0572-911D-5DFD-F928217DF928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B96E5F6-2072-1F08-C425-C4C066E4DD48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63B006B-3E41-8D63-20AA-70973213DC8A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AB830F7-CFA0-482B-E998-34F875BD99BC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79AD045-DEF7-6C47-69A5-E6D3616F0F34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4" name="직사각형 22">
            <a:extLst>
              <a:ext uri="{FF2B5EF4-FFF2-40B4-BE49-F238E27FC236}">
                <a16:creationId xmlns:a16="http://schemas.microsoft.com/office/drawing/2014/main" id="{1E797F0C-69BF-CDC0-AE70-83560C83E398}"/>
              </a:ext>
            </a:extLst>
          </p:cNvPr>
          <p:cNvSpPr/>
          <p:nvPr/>
        </p:nvSpPr>
        <p:spPr>
          <a:xfrm>
            <a:off x="4284000" y="6381359"/>
            <a:ext cx="215642" cy="1436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25557" cap="flat">
            <a:solidFill>
              <a:srgbClr val="FFFFFF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57D81847-E6F3-1343-4D81-58F3F40DF2F3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pic>
        <p:nvPicPr>
          <p:cNvPr id="16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4E8D9A4A-4F0B-21B8-C751-56C7FEABB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839" y="1917359"/>
            <a:ext cx="6154981" cy="28260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" name="TextBox 17">
            <a:extLst>
              <a:ext uri="{FF2B5EF4-FFF2-40B4-BE49-F238E27FC236}">
                <a16:creationId xmlns:a16="http://schemas.microsoft.com/office/drawing/2014/main" id="{D4EB0B4B-0FAE-2460-27EE-F6DF1C2267A6}"/>
              </a:ext>
            </a:extLst>
          </p:cNvPr>
          <p:cNvSpPr txBox="1"/>
          <p:nvPr/>
        </p:nvSpPr>
        <p:spPr>
          <a:xfrm>
            <a:off x="2220230" y="1447559"/>
            <a:ext cx="6154981" cy="4809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Main()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7AA09-8575-58A2-6290-604D7B8BB049}"/>
              </a:ext>
            </a:extLst>
          </p:cNvPr>
          <p:cNvSpPr txBox="1"/>
          <p:nvPr/>
        </p:nvSpPr>
        <p:spPr>
          <a:xfrm>
            <a:off x="6948264" y="446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테스트 화면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8EBCF7C-A1FB-9A71-C326-487EB0C4AF15}"/>
              </a:ext>
            </a:extLst>
          </p:cNvPr>
          <p:cNvCxnSpPr>
            <a:cxnSpLocks/>
          </p:cNvCxnSpPr>
          <p:nvPr/>
        </p:nvCxnSpPr>
        <p:spPr>
          <a:xfrm>
            <a:off x="7740352" y="404664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모서리가 둥근 직사각형 7">
            <a:extLst>
              <a:ext uri="{FF2B5EF4-FFF2-40B4-BE49-F238E27FC236}">
                <a16:creationId xmlns:a16="http://schemas.microsoft.com/office/drawing/2014/main" id="{A231626D-1BCA-7979-5734-8F7D72CBB66F}"/>
              </a:ext>
            </a:extLst>
          </p:cNvPr>
          <p:cNvSpPr/>
          <p:nvPr/>
        </p:nvSpPr>
        <p:spPr>
          <a:xfrm>
            <a:off x="-396552" y="3933056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51">
            <a:extLst>
              <a:ext uri="{FF2B5EF4-FFF2-40B4-BE49-F238E27FC236}">
                <a16:creationId xmlns:a16="http://schemas.microsoft.com/office/drawing/2014/main" id="{A715724E-DDE3-017E-B6CE-5D5E69EBBF93}"/>
              </a:ext>
            </a:extLst>
          </p:cNvPr>
          <p:cNvSpPr/>
          <p:nvPr/>
        </p:nvSpPr>
        <p:spPr>
          <a:xfrm>
            <a:off x="-396552" y="2996952"/>
            <a:ext cx="2016224" cy="72008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2ECCC9-AE66-B55B-3AB2-12400FD7FDAD}"/>
              </a:ext>
            </a:extLst>
          </p:cNvPr>
          <p:cNvSpPr txBox="1"/>
          <p:nvPr/>
        </p:nvSpPr>
        <p:spPr>
          <a:xfrm>
            <a:off x="683568" y="3140968"/>
            <a:ext cx="161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테스트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83968" y="6381328"/>
            <a:ext cx="216024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8696289" y="5921992"/>
            <a:ext cx="343470" cy="844188"/>
          </a:xfrm>
          <a:custGeom>
            <a:avLst/>
            <a:gdLst>
              <a:gd name="T0" fmla="*/ 17 w 83"/>
              <a:gd name="T1" fmla="*/ 57 h 204"/>
              <a:gd name="T2" fmla="*/ 0 w 83"/>
              <a:gd name="T3" fmla="*/ 57 h 204"/>
              <a:gd name="T4" fmla="*/ 43 w 83"/>
              <a:gd name="T5" fmla="*/ 0 h 204"/>
              <a:gd name="T6" fmla="*/ 83 w 83"/>
              <a:gd name="T7" fmla="*/ 57 h 204"/>
              <a:gd name="T8" fmla="*/ 67 w 83"/>
              <a:gd name="T9" fmla="*/ 57 h 204"/>
              <a:gd name="T10" fmla="*/ 67 w 83"/>
              <a:gd name="T11" fmla="*/ 204 h 204"/>
              <a:gd name="T12" fmla="*/ 17 w 83"/>
              <a:gd name="T13" fmla="*/ 204 h 204"/>
              <a:gd name="T14" fmla="*/ 17 w 83"/>
              <a:gd name="T15" fmla="*/ 57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204">
                <a:moveTo>
                  <a:pt x="17" y="57"/>
                </a:moveTo>
                <a:lnTo>
                  <a:pt x="0" y="57"/>
                </a:lnTo>
                <a:lnTo>
                  <a:pt x="43" y="0"/>
                </a:lnTo>
                <a:lnTo>
                  <a:pt x="83" y="57"/>
                </a:lnTo>
                <a:lnTo>
                  <a:pt x="67" y="57"/>
                </a:lnTo>
                <a:lnTo>
                  <a:pt x="67" y="204"/>
                </a:lnTo>
                <a:lnTo>
                  <a:pt x="17" y="204"/>
                </a:lnTo>
                <a:lnTo>
                  <a:pt x="17" y="57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42" name="Freeform 6"/>
          <p:cNvSpPr>
            <a:spLocks/>
          </p:cNvSpPr>
          <p:nvPr/>
        </p:nvSpPr>
        <p:spPr bwMode="auto">
          <a:xfrm>
            <a:off x="8394204" y="6145454"/>
            <a:ext cx="343470" cy="620726"/>
          </a:xfrm>
          <a:custGeom>
            <a:avLst/>
            <a:gdLst>
              <a:gd name="T0" fmla="*/ 66 w 83"/>
              <a:gd name="T1" fmla="*/ 150 h 150"/>
              <a:gd name="T2" fmla="*/ 19 w 83"/>
              <a:gd name="T3" fmla="*/ 150 h 150"/>
              <a:gd name="T4" fmla="*/ 19 w 83"/>
              <a:gd name="T5" fmla="*/ 60 h 150"/>
              <a:gd name="T6" fmla="*/ 0 w 83"/>
              <a:gd name="T7" fmla="*/ 60 h 150"/>
              <a:gd name="T8" fmla="*/ 43 w 83"/>
              <a:gd name="T9" fmla="*/ 0 h 150"/>
              <a:gd name="T10" fmla="*/ 83 w 83"/>
              <a:gd name="T11" fmla="*/ 60 h 150"/>
              <a:gd name="T12" fmla="*/ 66 w 83"/>
              <a:gd name="T13" fmla="*/ 60 h 150"/>
              <a:gd name="T14" fmla="*/ 66 w 83"/>
              <a:gd name="T15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150">
                <a:moveTo>
                  <a:pt x="66" y="150"/>
                </a:moveTo>
                <a:lnTo>
                  <a:pt x="19" y="150"/>
                </a:lnTo>
                <a:lnTo>
                  <a:pt x="19" y="60"/>
                </a:lnTo>
                <a:lnTo>
                  <a:pt x="0" y="60"/>
                </a:lnTo>
                <a:lnTo>
                  <a:pt x="43" y="0"/>
                </a:lnTo>
                <a:lnTo>
                  <a:pt x="83" y="60"/>
                </a:lnTo>
                <a:lnTo>
                  <a:pt x="66" y="60"/>
                </a:lnTo>
                <a:lnTo>
                  <a:pt x="66" y="15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43" name="Freeform 7"/>
          <p:cNvSpPr>
            <a:spLocks/>
          </p:cNvSpPr>
          <p:nvPr/>
        </p:nvSpPr>
        <p:spPr bwMode="auto">
          <a:xfrm>
            <a:off x="8100392" y="6381328"/>
            <a:ext cx="343470" cy="384852"/>
          </a:xfrm>
          <a:custGeom>
            <a:avLst/>
            <a:gdLst>
              <a:gd name="T0" fmla="*/ 17 w 83"/>
              <a:gd name="T1" fmla="*/ 57 h 93"/>
              <a:gd name="T2" fmla="*/ 0 w 83"/>
              <a:gd name="T3" fmla="*/ 57 h 93"/>
              <a:gd name="T4" fmla="*/ 43 w 83"/>
              <a:gd name="T5" fmla="*/ 0 h 93"/>
              <a:gd name="T6" fmla="*/ 83 w 83"/>
              <a:gd name="T7" fmla="*/ 57 h 93"/>
              <a:gd name="T8" fmla="*/ 66 w 83"/>
              <a:gd name="T9" fmla="*/ 57 h 93"/>
              <a:gd name="T10" fmla="*/ 66 w 83"/>
              <a:gd name="T11" fmla="*/ 93 h 93"/>
              <a:gd name="T12" fmla="*/ 17 w 83"/>
              <a:gd name="T13" fmla="*/ 93 h 93"/>
              <a:gd name="T14" fmla="*/ 17 w 83"/>
              <a:gd name="T15" fmla="*/ 57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93">
                <a:moveTo>
                  <a:pt x="17" y="57"/>
                </a:moveTo>
                <a:lnTo>
                  <a:pt x="0" y="57"/>
                </a:lnTo>
                <a:lnTo>
                  <a:pt x="43" y="0"/>
                </a:lnTo>
                <a:lnTo>
                  <a:pt x="83" y="57"/>
                </a:lnTo>
                <a:lnTo>
                  <a:pt x="66" y="57"/>
                </a:lnTo>
                <a:lnTo>
                  <a:pt x="66" y="93"/>
                </a:lnTo>
                <a:lnTo>
                  <a:pt x="17" y="93"/>
                </a:lnTo>
                <a:lnTo>
                  <a:pt x="17" y="57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763688" y="1235152"/>
            <a:ext cx="3138725" cy="31387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      </a:t>
            </a:r>
            <a:r>
              <a:rPr lang="en-US" altLang="ko-KR" sz="1400" dirty="0">
                <a:solidFill>
                  <a:schemeClr val="tx1"/>
                </a:solidFill>
              </a:rPr>
              <a:t>-   </a:t>
            </a:r>
            <a:r>
              <a:rPr lang="ko-KR" altLang="en-US" sz="1400" dirty="0">
                <a:solidFill>
                  <a:schemeClr val="tx1"/>
                </a:solidFill>
              </a:rPr>
              <a:t>주문 관리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     </a:t>
            </a:r>
            <a:r>
              <a:rPr lang="en-US" altLang="ko-KR" sz="1400" dirty="0">
                <a:solidFill>
                  <a:schemeClr val="tx1"/>
                </a:solidFill>
              </a:rPr>
              <a:t> -   </a:t>
            </a:r>
            <a:r>
              <a:rPr lang="ko-KR" altLang="en-US" sz="1400" dirty="0">
                <a:solidFill>
                  <a:schemeClr val="tx1"/>
                </a:solidFill>
              </a:rPr>
              <a:t>결제 관리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-   </a:t>
            </a:r>
            <a:r>
              <a:rPr lang="ko-KR" altLang="en-US" sz="1400" dirty="0">
                <a:solidFill>
                  <a:schemeClr val="tx1"/>
                </a:solidFill>
              </a:rPr>
              <a:t>데이터 관리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      </a:t>
            </a:r>
            <a:r>
              <a:rPr lang="en-US" altLang="ko-KR" sz="1400" dirty="0">
                <a:solidFill>
                  <a:schemeClr val="tx1"/>
                </a:solidFill>
              </a:rPr>
              <a:t>-   </a:t>
            </a:r>
            <a:r>
              <a:rPr lang="ko-KR" altLang="en-US" sz="1400" dirty="0">
                <a:solidFill>
                  <a:schemeClr val="tx1"/>
                </a:solidFill>
              </a:rPr>
              <a:t>메소드 구현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-   PPT </a:t>
            </a:r>
            <a:r>
              <a:rPr lang="ko-KR" altLang="en-US" sz="1400" dirty="0">
                <a:solidFill>
                  <a:schemeClr val="tx1"/>
                </a:solidFill>
              </a:rPr>
              <a:t>작성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6151DE-2EE6-82F5-026D-7F38B2553FE0}"/>
              </a:ext>
            </a:extLst>
          </p:cNvPr>
          <p:cNvSpPr txBox="1"/>
          <p:nvPr/>
        </p:nvSpPr>
        <p:spPr>
          <a:xfrm>
            <a:off x="358290" y="476672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DIVISION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28F83F-B4B6-2AF6-1395-45FCA5929E58}"/>
              </a:ext>
            </a:extLst>
          </p:cNvPr>
          <p:cNvSpPr txBox="1"/>
          <p:nvPr/>
        </p:nvSpPr>
        <p:spPr>
          <a:xfrm>
            <a:off x="1169643" y="132087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김현지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781B7E3-A308-2B51-DF6F-B8A2E009E6CD}"/>
              </a:ext>
            </a:extLst>
          </p:cNvPr>
          <p:cNvCxnSpPr/>
          <p:nvPr/>
        </p:nvCxnSpPr>
        <p:spPr>
          <a:xfrm rot="16200000" flipH="1">
            <a:off x="1493680" y="1616947"/>
            <a:ext cx="432048" cy="396000"/>
          </a:xfrm>
          <a:prstGeom prst="bentConnector3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80FE355-3EF6-1103-FA22-443DD9297789}"/>
              </a:ext>
            </a:extLst>
          </p:cNvPr>
          <p:cNvCxnSpPr>
            <a:cxnSpLocks/>
          </p:cNvCxnSpPr>
          <p:nvPr/>
        </p:nvCxnSpPr>
        <p:spPr>
          <a:xfrm rot="5400000">
            <a:off x="7188669" y="1616947"/>
            <a:ext cx="432000" cy="396000"/>
          </a:xfrm>
          <a:prstGeom prst="bentConnector3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98E680B-EBE3-04C9-1659-7F29F6B9897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978614" y="5561062"/>
            <a:ext cx="384704" cy="317613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C9D994-478B-E773-54BC-D1AAECB8360F}"/>
              </a:ext>
            </a:extLst>
          </p:cNvPr>
          <p:cNvSpPr txBox="1"/>
          <p:nvPr/>
        </p:nvSpPr>
        <p:spPr>
          <a:xfrm>
            <a:off x="7254249" y="132231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이제호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C11184-4E35-52C1-9ED0-3357585BCF82}"/>
              </a:ext>
            </a:extLst>
          </p:cNvPr>
          <p:cNvSpPr txBox="1"/>
          <p:nvPr/>
        </p:nvSpPr>
        <p:spPr>
          <a:xfrm>
            <a:off x="6012159" y="588143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임재헌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26EAADBF-AB39-69AD-D04E-909704643B8A}"/>
                  </a:ext>
                </a:extLst>
              </p14:cNvPr>
              <p14:cNvContentPartPr/>
              <p14:nvPr/>
            </p14:nvContentPartPr>
            <p14:xfrm>
              <a:off x="4508584" y="3329997"/>
              <a:ext cx="108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26EAADBF-AB39-69AD-D04E-909704643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0584" y="3293997"/>
                <a:ext cx="36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48156437-CD0E-EFEC-CE1C-970EA1431276}"/>
                  </a:ext>
                </a:extLst>
              </p14:cNvPr>
              <p14:cNvContentPartPr/>
              <p14:nvPr/>
            </p14:nvContentPartPr>
            <p14:xfrm>
              <a:off x="4383664" y="3271317"/>
              <a:ext cx="48600" cy="10188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48156437-CD0E-EFEC-CE1C-970EA14312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66024" y="3235677"/>
                <a:ext cx="842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E8CC6D5E-8C60-E642-BBCF-FCBE13AF4296}"/>
                  </a:ext>
                </a:extLst>
              </p14:cNvPr>
              <p14:cNvContentPartPr/>
              <p14:nvPr/>
            </p14:nvContentPartPr>
            <p14:xfrm>
              <a:off x="4518304" y="3352586"/>
              <a:ext cx="360" cy="36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E8CC6D5E-8C60-E642-BBCF-FCBE13AF42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00304" y="3316586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00DCB9ED-705F-60F4-8081-0A49E707244A}"/>
                  </a:ext>
                </a:extLst>
              </p14:cNvPr>
              <p14:cNvContentPartPr/>
              <p14:nvPr/>
            </p14:nvContentPartPr>
            <p14:xfrm>
              <a:off x="4315624" y="3240626"/>
              <a:ext cx="486000" cy="45576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00DCB9ED-705F-60F4-8081-0A49E707244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97624" y="3204986"/>
                <a:ext cx="52164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88A6C260-E3A1-DFAA-8110-3417831FC18F}"/>
                  </a:ext>
                </a:extLst>
              </p14:cNvPr>
              <p14:cNvContentPartPr/>
              <p14:nvPr/>
            </p14:nvContentPartPr>
            <p14:xfrm>
              <a:off x="9715350" y="4501570"/>
              <a:ext cx="360" cy="36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88A6C260-E3A1-DFAA-8110-3417831FC1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97350" y="4465930"/>
                <a:ext cx="36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35AED59-0F55-D6C2-1157-04BFD2C01F3A}"/>
              </a:ext>
            </a:extLst>
          </p:cNvPr>
          <p:cNvCxnSpPr/>
          <p:nvPr/>
        </p:nvCxnSpPr>
        <p:spPr>
          <a:xfrm>
            <a:off x="1259632" y="1598922"/>
            <a:ext cx="54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5B01C3E-83D8-01CB-AF20-7157084F1B19}"/>
              </a:ext>
            </a:extLst>
          </p:cNvPr>
          <p:cNvCxnSpPr/>
          <p:nvPr/>
        </p:nvCxnSpPr>
        <p:spPr>
          <a:xfrm>
            <a:off x="7350684" y="1595624"/>
            <a:ext cx="54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798F6E0-C8AC-25B7-33B9-2C7F8BA5FE63}"/>
              </a:ext>
            </a:extLst>
          </p:cNvPr>
          <p:cNvCxnSpPr/>
          <p:nvPr/>
        </p:nvCxnSpPr>
        <p:spPr>
          <a:xfrm>
            <a:off x="6076180" y="5912221"/>
            <a:ext cx="54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BFE6277-843C-115B-18A9-FABA7E1ADF3F}"/>
              </a:ext>
            </a:extLst>
          </p:cNvPr>
          <p:cNvSpPr/>
          <p:nvPr/>
        </p:nvSpPr>
        <p:spPr>
          <a:xfrm>
            <a:off x="4245561" y="1265233"/>
            <a:ext cx="3138725" cy="31387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        </a:t>
            </a:r>
            <a:r>
              <a:rPr lang="en-US" altLang="ko-KR" sz="1400" dirty="0">
                <a:solidFill>
                  <a:schemeClr val="tx1"/>
                </a:solidFill>
              </a:rPr>
              <a:t>-   ERD </a:t>
            </a:r>
            <a:r>
              <a:rPr lang="ko-KR" altLang="en-US" sz="1400" dirty="0">
                <a:solidFill>
                  <a:schemeClr val="tx1"/>
                </a:solidFill>
              </a:rPr>
              <a:t>설계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-   </a:t>
            </a:r>
            <a:r>
              <a:rPr lang="ko-KR" altLang="en-US" sz="1400" dirty="0">
                <a:solidFill>
                  <a:schemeClr val="tx1"/>
                </a:solidFill>
              </a:rPr>
              <a:t>장바구니 관리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       </a:t>
            </a:r>
            <a:r>
              <a:rPr lang="en-US" altLang="ko-KR" sz="1400" dirty="0">
                <a:solidFill>
                  <a:schemeClr val="tx1"/>
                </a:solidFill>
              </a:rPr>
              <a:t> -   </a:t>
            </a:r>
            <a:r>
              <a:rPr lang="ko-KR" altLang="en-US" sz="1400" dirty="0">
                <a:solidFill>
                  <a:schemeClr val="tx1"/>
                </a:solidFill>
              </a:rPr>
              <a:t>게시판 관리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-   </a:t>
            </a:r>
            <a:r>
              <a:rPr lang="ko-KR" altLang="en-US" sz="1400" dirty="0">
                <a:solidFill>
                  <a:schemeClr val="tx1"/>
                </a:solidFill>
              </a:rPr>
              <a:t>메소드 구현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i="1" dirty="0">
                <a:solidFill>
                  <a:schemeClr val="tx1"/>
                </a:solidFill>
              </a:rPr>
              <a:t>        -   </a:t>
            </a:r>
            <a:r>
              <a:rPr lang="ko-KR" altLang="en-US" sz="1400" dirty="0">
                <a:solidFill>
                  <a:schemeClr val="tx1"/>
                </a:solidFill>
              </a:rPr>
              <a:t>발표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13A4824-B755-F29E-4DA3-812C6115F6B4}"/>
              </a:ext>
            </a:extLst>
          </p:cNvPr>
          <p:cNvSpPr/>
          <p:nvPr/>
        </p:nvSpPr>
        <p:spPr>
          <a:xfrm>
            <a:off x="3021149" y="3212522"/>
            <a:ext cx="3138725" cy="31387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-   </a:t>
            </a:r>
            <a:r>
              <a:rPr lang="ko-KR" altLang="en-US" sz="1400" dirty="0">
                <a:solidFill>
                  <a:schemeClr val="tx1"/>
                </a:solidFill>
              </a:rPr>
              <a:t>요구사항 작성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-   </a:t>
            </a:r>
            <a:r>
              <a:rPr lang="ko-KR" altLang="en-US" sz="1400" dirty="0">
                <a:solidFill>
                  <a:schemeClr val="tx1"/>
                </a:solidFill>
              </a:rPr>
              <a:t>회원 관리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-   </a:t>
            </a:r>
            <a:r>
              <a:rPr lang="ko-KR" altLang="en-US" sz="1400" dirty="0">
                <a:solidFill>
                  <a:schemeClr val="tx1"/>
                </a:solidFill>
              </a:rPr>
              <a:t>상품 관리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-   </a:t>
            </a:r>
            <a:r>
              <a:rPr lang="ko-KR" altLang="en-US" sz="1400" dirty="0">
                <a:solidFill>
                  <a:schemeClr val="tx1"/>
                </a:solidFill>
              </a:rPr>
              <a:t>관리자 페이지 관리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-   </a:t>
            </a:r>
            <a:r>
              <a:rPr lang="ko-KR" altLang="en-US" sz="1400" dirty="0">
                <a:solidFill>
                  <a:schemeClr val="tx1"/>
                </a:solidFill>
              </a:rPr>
              <a:t>메소드 구현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257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5">
            <a:extLst>
              <a:ext uri="{FF2B5EF4-FFF2-40B4-BE49-F238E27FC236}">
                <a16:creationId xmlns:a16="http://schemas.microsoft.com/office/drawing/2014/main" id="{42C79EFF-C2FF-4BD2-2AE6-2147C4A03A56}"/>
              </a:ext>
            </a:extLst>
          </p:cNvPr>
          <p:cNvSpPr/>
          <p:nvPr/>
        </p:nvSpPr>
        <p:spPr>
          <a:xfrm>
            <a:off x="-396721" y="18864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id="{4CD8EDA8-F898-8F6E-AE0D-06964471E132}"/>
              </a:ext>
            </a:extLst>
          </p:cNvPr>
          <p:cNvSpPr/>
          <p:nvPr/>
        </p:nvSpPr>
        <p:spPr>
          <a:xfrm>
            <a:off x="-396721" y="2061002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55D38928-47DD-86CA-5565-C4D69B0448F0}"/>
              </a:ext>
            </a:extLst>
          </p:cNvPr>
          <p:cNvSpPr/>
          <p:nvPr/>
        </p:nvSpPr>
        <p:spPr>
          <a:xfrm>
            <a:off x="-396721" y="299700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5" name="모서리가 둥근 직사각형 51">
            <a:extLst>
              <a:ext uri="{FF2B5EF4-FFF2-40B4-BE49-F238E27FC236}">
                <a16:creationId xmlns:a16="http://schemas.microsoft.com/office/drawing/2014/main" id="{D174482D-72EF-058C-5AEE-0463EFB506B3}"/>
              </a:ext>
            </a:extLst>
          </p:cNvPr>
          <p:cNvSpPr/>
          <p:nvPr/>
        </p:nvSpPr>
        <p:spPr>
          <a:xfrm>
            <a:off x="-396721" y="2997000"/>
            <a:ext cx="2015995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C000"/>
          </a:solidFill>
          <a:ln w="25557" cap="flat">
            <a:solidFill>
              <a:srgbClr val="FFC00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6" name="모서리가 둥근 직사각형 52">
            <a:extLst>
              <a:ext uri="{FF2B5EF4-FFF2-40B4-BE49-F238E27FC236}">
                <a16:creationId xmlns:a16="http://schemas.microsoft.com/office/drawing/2014/main" id="{88382783-C1AD-7537-5752-8F3EE58A12EC}"/>
              </a:ext>
            </a:extLst>
          </p:cNvPr>
          <p:cNvSpPr/>
          <p:nvPr/>
        </p:nvSpPr>
        <p:spPr>
          <a:xfrm>
            <a:off x="-396721" y="1124638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7" name="TextBox 54">
            <a:extLst>
              <a:ext uri="{FF2B5EF4-FFF2-40B4-BE49-F238E27FC236}">
                <a16:creationId xmlns:a16="http://schemas.microsoft.com/office/drawing/2014/main" id="{166E0FE8-292F-5618-42BF-F6B62712BF7C}"/>
              </a:ext>
            </a:extLst>
          </p:cNvPr>
          <p:cNvSpPr/>
          <p:nvPr/>
        </p:nvSpPr>
        <p:spPr>
          <a:xfrm>
            <a:off x="683642" y="3141000"/>
            <a:ext cx="1619283" cy="39527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2000" b="1" i="0" u="none" strike="noStrike" kern="1200" cap="none" spc="0" baseline="0">
                <a:solidFill>
                  <a:srgbClr val="000000"/>
                </a:solidFill>
                <a:uFillTx/>
                <a:latin typeface="함초롬돋움" pitchFamily="50"/>
                <a:ea typeface="함초롬돋움" pitchFamily="2"/>
                <a:cs typeface="함초롬돋움" pitchFamily="50"/>
              </a:rPr>
              <a:t>테스트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3A180AA-1F02-4CAA-AF06-445D85DBE22C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F04704E-8D6C-217C-1A86-17359D4D05E1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F6C5A28-417C-0E40-05C0-7F8AC7EC804D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872CCF5-05CA-BAFA-A1CA-8CDC31BD1F24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4358642-1EEE-1C56-5CB0-4EBFF016A65A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66AE15B8-97BB-E410-09BE-BBED66306EB3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4" name="직사각형 22">
            <a:extLst>
              <a:ext uri="{FF2B5EF4-FFF2-40B4-BE49-F238E27FC236}">
                <a16:creationId xmlns:a16="http://schemas.microsoft.com/office/drawing/2014/main" id="{B594B825-EC73-479B-D255-9ECBEA0303B1}"/>
              </a:ext>
            </a:extLst>
          </p:cNvPr>
          <p:cNvSpPr/>
          <p:nvPr/>
        </p:nvSpPr>
        <p:spPr>
          <a:xfrm>
            <a:off x="4284000" y="6381359"/>
            <a:ext cx="215642" cy="1436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25557" cap="flat">
            <a:solidFill>
              <a:srgbClr val="FFFFFF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124847C0-806B-87F5-136A-469E1B908413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47E90354-C8C2-7B82-41CC-9C44109B2A7D}"/>
              </a:ext>
            </a:extLst>
          </p:cNvPr>
          <p:cNvSpPr txBox="1"/>
          <p:nvPr/>
        </p:nvSpPr>
        <p:spPr>
          <a:xfrm>
            <a:off x="2112574" y="499748"/>
            <a:ext cx="5492105" cy="4809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 가입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7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746F07B5-C052-5140-5AA3-98BABED00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574" y="1003983"/>
            <a:ext cx="5492105" cy="508326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5BD39F0-D2C4-C1E2-91B3-B5978553931D}"/>
              </a:ext>
            </a:extLst>
          </p:cNvPr>
          <p:cNvSpPr txBox="1"/>
          <p:nvPr/>
        </p:nvSpPr>
        <p:spPr>
          <a:xfrm>
            <a:off x="6948264" y="446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테스트 화면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A15459E-DBE5-447D-084F-6B64B3F331F2}"/>
              </a:ext>
            </a:extLst>
          </p:cNvPr>
          <p:cNvCxnSpPr>
            <a:cxnSpLocks/>
          </p:cNvCxnSpPr>
          <p:nvPr/>
        </p:nvCxnSpPr>
        <p:spPr>
          <a:xfrm>
            <a:off x="7740352" y="404664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7">
            <a:extLst>
              <a:ext uri="{FF2B5EF4-FFF2-40B4-BE49-F238E27FC236}">
                <a16:creationId xmlns:a16="http://schemas.microsoft.com/office/drawing/2014/main" id="{0C926A17-D4FC-BC3E-F27F-EE490A4F2806}"/>
              </a:ext>
            </a:extLst>
          </p:cNvPr>
          <p:cNvSpPr/>
          <p:nvPr/>
        </p:nvSpPr>
        <p:spPr>
          <a:xfrm>
            <a:off x="-396552" y="3933056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모서리가 둥근 직사각형 51">
            <a:extLst>
              <a:ext uri="{FF2B5EF4-FFF2-40B4-BE49-F238E27FC236}">
                <a16:creationId xmlns:a16="http://schemas.microsoft.com/office/drawing/2014/main" id="{47499ECF-1428-E642-C534-2F1A04E4371A}"/>
              </a:ext>
            </a:extLst>
          </p:cNvPr>
          <p:cNvSpPr/>
          <p:nvPr/>
        </p:nvSpPr>
        <p:spPr>
          <a:xfrm>
            <a:off x="-396552" y="2996952"/>
            <a:ext cx="2016224" cy="72008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F39E8A-792E-8BC5-A5D9-F0B45E6C2AD7}"/>
              </a:ext>
            </a:extLst>
          </p:cNvPr>
          <p:cNvSpPr txBox="1"/>
          <p:nvPr/>
        </p:nvSpPr>
        <p:spPr>
          <a:xfrm>
            <a:off x="683568" y="3140968"/>
            <a:ext cx="161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테스트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5">
            <a:extLst>
              <a:ext uri="{FF2B5EF4-FFF2-40B4-BE49-F238E27FC236}">
                <a16:creationId xmlns:a16="http://schemas.microsoft.com/office/drawing/2014/main" id="{F9C4A95A-5E75-DD64-966A-90F899ECC54D}"/>
              </a:ext>
            </a:extLst>
          </p:cNvPr>
          <p:cNvSpPr/>
          <p:nvPr/>
        </p:nvSpPr>
        <p:spPr>
          <a:xfrm>
            <a:off x="-396721" y="18864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id="{CE610E6B-5294-4F3E-5082-1538C56B2C6C}"/>
              </a:ext>
            </a:extLst>
          </p:cNvPr>
          <p:cNvSpPr/>
          <p:nvPr/>
        </p:nvSpPr>
        <p:spPr>
          <a:xfrm>
            <a:off x="-396721" y="2061002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0A139A15-967F-A0B2-A1E9-0BEE9F7FC3BA}"/>
              </a:ext>
            </a:extLst>
          </p:cNvPr>
          <p:cNvSpPr/>
          <p:nvPr/>
        </p:nvSpPr>
        <p:spPr>
          <a:xfrm>
            <a:off x="-396721" y="299700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5" name="모서리가 둥근 직사각형 51">
            <a:extLst>
              <a:ext uri="{FF2B5EF4-FFF2-40B4-BE49-F238E27FC236}">
                <a16:creationId xmlns:a16="http://schemas.microsoft.com/office/drawing/2014/main" id="{64DACEFE-0FBB-5CDA-DA41-4D1A190DC84A}"/>
              </a:ext>
            </a:extLst>
          </p:cNvPr>
          <p:cNvSpPr/>
          <p:nvPr/>
        </p:nvSpPr>
        <p:spPr>
          <a:xfrm>
            <a:off x="-396721" y="2997000"/>
            <a:ext cx="2015995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C000"/>
          </a:solidFill>
          <a:ln w="25557" cap="flat">
            <a:solidFill>
              <a:srgbClr val="FFC00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6" name="모서리가 둥근 직사각형 52">
            <a:extLst>
              <a:ext uri="{FF2B5EF4-FFF2-40B4-BE49-F238E27FC236}">
                <a16:creationId xmlns:a16="http://schemas.microsoft.com/office/drawing/2014/main" id="{6B793126-8F65-8FC1-6973-7832E668B505}"/>
              </a:ext>
            </a:extLst>
          </p:cNvPr>
          <p:cNvSpPr/>
          <p:nvPr/>
        </p:nvSpPr>
        <p:spPr>
          <a:xfrm>
            <a:off x="-396721" y="1124638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7" name="TextBox 54">
            <a:extLst>
              <a:ext uri="{FF2B5EF4-FFF2-40B4-BE49-F238E27FC236}">
                <a16:creationId xmlns:a16="http://schemas.microsoft.com/office/drawing/2014/main" id="{3FD6EC0B-2DCD-60ED-1797-D8476F9C6992}"/>
              </a:ext>
            </a:extLst>
          </p:cNvPr>
          <p:cNvSpPr/>
          <p:nvPr/>
        </p:nvSpPr>
        <p:spPr>
          <a:xfrm>
            <a:off x="683642" y="3141000"/>
            <a:ext cx="1619283" cy="39527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2000" b="1" i="0" u="none" strike="noStrike" kern="1200" cap="none" spc="0" baseline="0" dirty="0">
                <a:solidFill>
                  <a:srgbClr val="000000"/>
                </a:solidFill>
                <a:uFillTx/>
                <a:latin typeface="함초롬돋움" pitchFamily="50"/>
                <a:ea typeface="함초롬돋움" pitchFamily="2"/>
                <a:cs typeface="함초롬돋움" pitchFamily="50"/>
              </a:rPr>
              <a:t>테스트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C6AC4A0-F34E-C164-B108-A99D3633B367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5DEA0C9-F55E-DB5F-B799-54EB8F6671D6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3941B21-B364-99AB-C0E1-737C1DA738A4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3E482A7-0BF5-3B56-11D7-63C343951ECD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E2558B5-1252-1687-AB6F-1836DA0A8FBF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8032A02-EFF5-3F92-50F7-48AD46B388A3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4" name="직사각형 22">
            <a:extLst>
              <a:ext uri="{FF2B5EF4-FFF2-40B4-BE49-F238E27FC236}">
                <a16:creationId xmlns:a16="http://schemas.microsoft.com/office/drawing/2014/main" id="{B84F219C-479D-BDDD-6443-2E57BC0C19BE}"/>
              </a:ext>
            </a:extLst>
          </p:cNvPr>
          <p:cNvSpPr/>
          <p:nvPr/>
        </p:nvSpPr>
        <p:spPr>
          <a:xfrm>
            <a:off x="4284000" y="6381359"/>
            <a:ext cx="215642" cy="1436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25557" cap="flat">
            <a:solidFill>
              <a:srgbClr val="FFFFFF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FBBD093B-26AF-8B41-1303-EB446DC1FFA3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E13535D6-0B15-80AB-4186-05AAF80F978E}"/>
              </a:ext>
            </a:extLst>
          </p:cNvPr>
          <p:cNvSpPr txBox="1"/>
          <p:nvPr/>
        </p:nvSpPr>
        <p:spPr>
          <a:xfrm>
            <a:off x="2663040" y="359999"/>
            <a:ext cx="4293106" cy="4809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탈퇴 기능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7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9ED777D8-D644-92E0-59A4-DB7BAAC45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647" y="821844"/>
            <a:ext cx="4293107" cy="555951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24A3B4-B717-0AB0-D0FB-CCD17E05B2CF}"/>
              </a:ext>
            </a:extLst>
          </p:cNvPr>
          <p:cNvSpPr txBox="1"/>
          <p:nvPr/>
        </p:nvSpPr>
        <p:spPr>
          <a:xfrm>
            <a:off x="6948264" y="446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테스트 화면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EE41A83-6C37-5640-F846-261F314D4108}"/>
              </a:ext>
            </a:extLst>
          </p:cNvPr>
          <p:cNvCxnSpPr>
            <a:cxnSpLocks/>
          </p:cNvCxnSpPr>
          <p:nvPr/>
        </p:nvCxnSpPr>
        <p:spPr>
          <a:xfrm>
            <a:off x="7740352" y="404664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7">
            <a:extLst>
              <a:ext uri="{FF2B5EF4-FFF2-40B4-BE49-F238E27FC236}">
                <a16:creationId xmlns:a16="http://schemas.microsoft.com/office/drawing/2014/main" id="{2B62B325-7387-AC54-4539-D61AE8442E5B}"/>
              </a:ext>
            </a:extLst>
          </p:cNvPr>
          <p:cNvSpPr/>
          <p:nvPr/>
        </p:nvSpPr>
        <p:spPr>
          <a:xfrm>
            <a:off x="-396552" y="3933056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모서리가 둥근 직사각형 51">
            <a:extLst>
              <a:ext uri="{FF2B5EF4-FFF2-40B4-BE49-F238E27FC236}">
                <a16:creationId xmlns:a16="http://schemas.microsoft.com/office/drawing/2014/main" id="{1C713C13-AF05-F1D4-C797-D56A75D74B68}"/>
              </a:ext>
            </a:extLst>
          </p:cNvPr>
          <p:cNvSpPr/>
          <p:nvPr/>
        </p:nvSpPr>
        <p:spPr>
          <a:xfrm>
            <a:off x="-396552" y="2996952"/>
            <a:ext cx="2016224" cy="72008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1FE30A-89AD-B1A0-C6B9-CF9D2DD8CA94}"/>
              </a:ext>
            </a:extLst>
          </p:cNvPr>
          <p:cNvSpPr txBox="1"/>
          <p:nvPr/>
        </p:nvSpPr>
        <p:spPr>
          <a:xfrm>
            <a:off x="683568" y="3140968"/>
            <a:ext cx="161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테스트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5">
            <a:extLst>
              <a:ext uri="{FF2B5EF4-FFF2-40B4-BE49-F238E27FC236}">
                <a16:creationId xmlns:a16="http://schemas.microsoft.com/office/drawing/2014/main" id="{BB7EF88A-600F-07B9-CC8F-131C8FAF6961}"/>
              </a:ext>
            </a:extLst>
          </p:cNvPr>
          <p:cNvSpPr/>
          <p:nvPr/>
        </p:nvSpPr>
        <p:spPr>
          <a:xfrm>
            <a:off x="-396721" y="18864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id="{6AB47203-EE7C-9818-CCFA-4789F32C003F}"/>
              </a:ext>
            </a:extLst>
          </p:cNvPr>
          <p:cNvSpPr/>
          <p:nvPr/>
        </p:nvSpPr>
        <p:spPr>
          <a:xfrm>
            <a:off x="-396721" y="2061002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6EF288A8-EF31-505A-60AF-4E6C3E978CBC}"/>
              </a:ext>
            </a:extLst>
          </p:cNvPr>
          <p:cNvSpPr/>
          <p:nvPr/>
        </p:nvSpPr>
        <p:spPr>
          <a:xfrm>
            <a:off x="-396721" y="299700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5" name="모서리가 둥근 직사각형 51">
            <a:extLst>
              <a:ext uri="{FF2B5EF4-FFF2-40B4-BE49-F238E27FC236}">
                <a16:creationId xmlns:a16="http://schemas.microsoft.com/office/drawing/2014/main" id="{ABDE7A18-F36D-B3DE-D024-9E35330EE7FF}"/>
              </a:ext>
            </a:extLst>
          </p:cNvPr>
          <p:cNvSpPr/>
          <p:nvPr/>
        </p:nvSpPr>
        <p:spPr>
          <a:xfrm>
            <a:off x="-396721" y="2997000"/>
            <a:ext cx="2015995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C000"/>
          </a:solidFill>
          <a:ln w="25557" cap="flat">
            <a:solidFill>
              <a:srgbClr val="FFC00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6" name="모서리가 둥근 직사각형 52">
            <a:extLst>
              <a:ext uri="{FF2B5EF4-FFF2-40B4-BE49-F238E27FC236}">
                <a16:creationId xmlns:a16="http://schemas.microsoft.com/office/drawing/2014/main" id="{2EC6DB47-98FE-2D96-85B0-407D4AF5F3DA}"/>
              </a:ext>
            </a:extLst>
          </p:cNvPr>
          <p:cNvSpPr/>
          <p:nvPr/>
        </p:nvSpPr>
        <p:spPr>
          <a:xfrm>
            <a:off x="-396721" y="1124638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7" name="TextBox 54">
            <a:extLst>
              <a:ext uri="{FF2B5EF4-FFF2-40B4-BE49-F238E27FC236}">
                <a16:creationId xmlns:a16="http://schemas.microsoft.com/office/drawing/2014/main" id="{49878BD5-ED29-5011-7C27-4F64F0EC4192}"/>
              </a:ext>
            </a:extLst>
          </p:cNvPr>
          <p:cNvSpPr/>
          <p:nvPr/>
        </p:nvSpPr>
        <p:spPr>
          <a:xfrm>
            <a:off x="683642" y="3141000"/>
            <a:ext cx="1619283" cy="39527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2000" b="1" i="0" u="none" strike="noStrike" kern="1200" cap="none" spc="0" baseline="0" dirty="0">
                <a:solidFill>
                  <a:srgbClr val="000000"/>
                </a:solidFill>
                <a:uFillTx/>
                <a:latin typeface="함초롬돋움" pitchFamily="50"/>
                <a:ea typeface="함초롬돋움" pitchFamily="2"/>
                <a:cs typeface="함초롬돋움" pitchFamily="50"/>
              </a:rPr>
              <a:t>테스트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E7EE260-65EF-8C42-49AD-A21089A80858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19A2438-B680-3E51-0179-C7EF617B3013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F7891C4-2DD3-1907-D850-1B6CCB670C42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DF0B6C11-DA44-8D2C-0652-EBA7E5230BB2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6367A7A-34D3-0169-451F-80D1347C5FA6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CD778E87-7335-0D81-7A99-2AF46E821CFB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4" name="직사각형 22">
            <a:extLst>
              <a:ext uri="{FF2B5EF4-FFF2-40B4-BE49-F238E27FC236}">
                <a16:creationId xmlns:a16="http://schemas.microsoft.com/office/drawing/2014/main" id="{122E2C34-A741-27EA-0334-9E02A5C0FD5D}"/>
              </a:ext>
            </a:extLst>
          </p:cNvPr>
          <p:cNvSpPr/>
          <p:nvPr/>
        </p:nvSpPr>
        <p:spPr>
          <a:xfrm>
            <a:off x="4284000" y="6381359"/>
            <a:ext cx="215642" cy="1436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25557" cap="flat">
            <a:solidFill>
              <a:srgbClr val="FFFFFF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ACCDB883-DCE5-CA0E-E6A7-B861B2531B4E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482E551B-6B5F-DFAB-EA6B-E2AB21780605}"/>
              </a:ext>
            </a:extLst>
          </p:cNvPr>
          <p:cNvSpPr txBox="1"/>
          <p:nvPr/>
        </p:nvSpPr>
        <p:spPr>
          <a:xfrm>
            <a:off x="2142298" y="359999"/>
            <a:ext cx="6020638" cy="4809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도서 전체 목록 조회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C13981FF-7290-FA9E-597E-8F50D3A81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905" y="825401"/>
            <a:ext cx="6020638" cy="57824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100925-FA6D-B5C5-455E-B9C443AFB98B}"/>
              </a:ext>
            </a:extLst>
          </p:cNvPr>
          <p:cNvSpPr txBox="1"/>
          <p:nvPr/>
        </p:nvSpPr>
        <p:spPr>
          <a:xfrm>
            <a:off x="6948264" y="446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테스트 화면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58C9E10-2542-74A1-1B11-6DEA1E69DA68}"/>
              </a:ext>
            </a:extLst>
          </p:cNvPr>
          <p:cNvCxnSpPr>
            <a:cxnSpLocks/>
          </p:cNvCxnSpPr>
          <p:nvPr/>
        </p:nvCxnSpPr>
        <p:spPr>
          <a:xfrm>
            <a:off x="7740352" y="404664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7">
            <a:extLst>
              <a:ext uri="{FF2B5EF4-FFF2-40B4-BE49-F238E27FC236}">
                <a16:creationId xmlns:a16="http://schemas.microsoft.com/office/drawing/2014/main" id="{B2B86A18-4AD1-5438-7723-9509F6345F5E}"/>
              </a:ext>
            </a:extLst>
          </p:cNvPr>
          <p:cNvSpPr/>
          <p:nvPr/>
        </p:nvSpPr>
        <p:spPr>
          <a:xfrm>
            <a:off x="-396552" y="3933056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모서리가 둥근 직사각형 51">
            <a:extLst>
              <a:ext uri="{FF2B5EF4-FFF2-40B4-BE49-F238E27FC236}">
                <a16:creationId xmlns:a16="http://schemas.microsoft.com/office/drawing/2014/main" id="{48687490-65C1-D4F8-58CD-F07917BC2DFF}"/>
              </a:ext>
            </a:extLst>
          </p:cNvPr>
          <p:cNvSpPr/>
          <p:nvPr/>
        </p:nvSpPr>
        <p:spPr>
          <a:xfrm>
            <a:off x="-396552" y="2996952"/>
            <a:ext cx="2016224" cy="72008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C9FB1C-37E6-04C5-32A9-ABCEB43413D9}"/>
              </a:ext>
            </a:extLst>
          </p:cNvPr>
          <p:cNvSpPr txBox="1"/>
          <p:nvPr/>
        </p:nvSpPr>
        <p:spPr>
          <a:xfrm>
            <a:off x="683568" y="3140968"/>
            <a:ext cx="161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테스트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5">
            <a:extLst>
              <a:ext uri="{FF2B5EF4-FFF2-40B4-BE49-F238E27FC236}">
                <a16:creationId xmlns:a16="http://schemas.microsoft.com/office/drawing/2014/main" id="{A8E0CF06-DF33-756B-90BC-32D2DB96E6FF}"/>
              </a:ext>
            </a:extLst>
          </p:cNvPr>
          <p:cNvSpPr/>
          <p:nvPr/>
        </p:nvSpPr>
        <p:spPr>
          <a:xfrm>
            <a:off x="-396721" y="18864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id="{C41B3625-1E2A-B795-DB1A-4C5A6FEB05FC}"/>
              </a:ext>
            </a:extLst>
          </p:cNvPr>
          <p:cNvSpPr/>
          <p:nvPr/>
        </p:nvSpPr>
        <p:spPr>
          <a:xfrm>
            <a:off x="-396721" y="2061002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06C23410-8B3D-4A06-E9AA-15DDB5CAD9C9}"/>
              </a:ext>
            </a:extLst>
          </p:cNvPr>
          <p:cNvSpPr/>
          <p:nvPr/>
        </p:nvSpPr>
        <p:spPr>
          <a:xfrm>
            <a:off x="-396721" y="299700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5" name="모서리가 둥근 직사각형 51">
            <a:extLst>
              <a:ext uri="{FF2B5EF4-FFF2-40B4-BE49-F238E27FC236}">
                <a16:creationId xmlns:a16="http://schemas.microsoft.com/office/drawing/2014/main" id="{99779C2C-1086-3F16-6389-E7A8237AE146}"/>
              </a:ext>
            </a:extLst>
          </p:cNvPr>
          <p:cNvSpPr/>
          <p:nvPr/>
        </p:nvSpPr>
        <p:spPr>
          <a:xfrm>
            <a:off x="-396721" y="2997000"/>
            <a:ext cx="2015995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C000"/>
          </a:solidFill>
          <a:ln w="25557" cap="flat">
            <a:solidFill>
              <a:srgbClr val="FFC00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6" name="모서리가 둥근 직사각형 52">
            <a:extLst>
              <a:ext uri="{FF2B5EF4-FFF2-40B4-BE49-F238E27FC236}">
                <a16:creationId xmlns:a16="http://schemas.microsoft.com/office/drawing/2014/main" id="{8DFF9BE5-698B-102E-DFAA-37ED6B33465A}"/>
              </a:ext>
            </a:extLst>
          </p:cNvPr>
          <p:cNvSpPr/>
          <p:nvPr/>
        </p:nvSpPr>
        <p:spPr>
          <a:xfrm>
            <a:off x="-396721" y="1124638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7" name="TextBox 54">
            <a:extLst>
              <a:ext uri="{FF2B5EF4-FFF2-40B4-BE49-F238E27FC236}">
                <a16:creationId xmlns:a16="http://schemas.microsoft.com/office/drawing/2014/main" id="{4AFD7C98-EA63-E406-D7E6-1B25B5500BA7}"/>
              </a:ext>
            </a:extLst>
          </p:cNvPr>
          <p:cNvSpPr/>
          <p:nvPr/>
        </p:nvSpPr>
        <p:spPr>
          <a:xfrm>
            <a:off x="683642" y="3141000"/>
            <a:ext cx="1619283" cy="39527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2000" b="1" i="0" u="none" strike="noStrike" kern="1200" cap="none" spc="0" baseline="0" dirty="0">
                <a:solidFill>
                  <a:srgbClr val="000000"/>
                </a:solidFill>
                <a:uFillTx/>
                <a:latin typeface="함초롬돋움" pitchFamily="50"/>
                <a:ea typeface="함초롬돋움" pitchFamily="2"/>
                <a:cs typeface="함초롬돋움" pitchFamily="50"/>
              </a:rPr>
              <a:t>테스트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743679A-008B-9B4A-9659-72E4EAA81280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CD690FE-0F83-A998-D655-65B26A923623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B9C3DDD-B0AF-77E8-F851-2292C4143BB2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550A135-17FA-CF92-11FD-96E26396A0BF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C1B93BE-89A6-E8A2-83C5-1A0CAB505B73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C485D8B8-7AF0-6370-F42D-76B8242F4175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4" name="직사각형 22">
            <a:extLst>
              <a:ext uri="{FF2B5EF4-FFF2-40B4-BE49-F238E27FC236}">
                <a16:creationId xmlns:a16="http://schemas.microsoft.com/office/drawing/2014/main" id="{B2CB23C1-381F-92AC-92DE-346F12BB9DFF}"/>
              </a:ext>
            </a:extLst>
          </p:cNvPr>
          <p:cNvSpPr/>
          <p:nvPr/>
        </p:nvSpPr>
        <p:spPr>
          <a:xfrm>
            <a:off x="4284000" y="6381359"/>
            <a:ext cx="215642" cy="1436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25557" cap="flat">
            <a:solidFill>
              <a:srgbClr val="FFFFFF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4907497D-A5B4-8159-174C-D1BA62C84FE6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62AB19-AED8-8AB9-1817-B8EE4E6F1B00}"/>
              </a:ext>
            </a:extLst>
          </p:cNvPr>
          <p:cNvSpPr txBox="1"/>
          <p:nvPr/>
        </p:nvSpPr>
        <p:spPr>
          <a:xfrm>
            <a:off x="1722656" y="571756"/>
            <a:ext cx="6913220" cy="4809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도서 번호로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조회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7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03E54E51-3536-B428-055D-A23D8D878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656" y="1077830"/>
            <a:ext cx="6913220" cy="470233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715F424-C9DD-7AA8-E25A-F086CD76EA31}"/>
              </a:ext>
            </a:extLst>
          </p:cNvPr>
          <p:cNvSpPr txBox="1"/>
          <p:nvPr/>
        </p:nvSpPr>
        <p:spPr>
          <a:xfrm>
            <a:off x="6948264" y="446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테스트 화면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939FB1C-81F0-8366-05FE-644FBDB6320F}"/>
              </a:ext>
            </a:extLst>
          </p:cNvPr>
          <p:cNvCxnSpPr>
            <a:cxnSpLocks/>
          </p:cNvCxnSpPr>
          <p:nvPr/>
        </p:nvCxnSpPr>
        <p:spPr>
          <a:xfrm>
            <a:off x="7740352" y="404664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7">
            <a:extLst>
              <a:ext uri="{FF2B5EF4-FFF2-40B4-BE49-F238E27FC236}">
                <a16:creationId xmlns:a16="http://schemas.microsoft.com/office/drawing/2014/main" id="{C8B46F0E-7615-8AB0-1CF1-164E64F0BE99}"/>
              </a:ext>
            </a:extLst>
          </p:cNvPr>
          <p:cNvSpPr/>
          <p:nvPr/>
        </p:nvSpPr>
        <p:spPr>
          <a:xfrm>
            <a:off x="-396552" y="3933056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모서리가 둥근 직사각형 51">
            <a:extLst>
              <a:ext uri="{FF2B5EF4-FFF2-40B4-BE49-F238E27FC236}">
                <a16:creationId xmlns:a16="http://schemas.microsoft.com/office/drawing/2014/main" id="{6140DC2E-7953-9470-05EE-78A58936862F}"/>
              </a:ext>
            </a:extLst>
          </p:cNvPr>
          <p:cNvSpPr/>
          <p:nvPr/>
        </p:nvSpPr>
        <p:spPr>
          <a:xfrm>
            <a:off x="-396552" y="2996952"/>
            <a:ext cx="2016224" cy="72008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F0DFCF-14B6-C19A-3499-CD732E913784}"/>
              </a:ext>
            </a:extLst>
          </p:cNvPr>
          <p:cNvSpPr txBox="1"/>
          <p:nvPr/>
        </p:nvSpPr>
        <p:spPr>
          <a:xfrm>
            <a:off x="683568" y="3140968"/>
            <a:ext cx="161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테스트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5">
            <a:extLst>
              <a:ext uri="{FF2B5EF4-FFF2-40B4-BE49-F238E27FC236}">
                <a16:creationId xmlns:a16="http://schemas.microsoft.com/office/drawing/2014/main" id="{E2FF8B2C-19D0-214D-3AF7-10BC5F00AED6}"/>
              </a:ext>
            </a:extLst>
          </p:cNvPr>
          <p:cNvSpPr/>
          <p:nvPr/>
        </p:nvSpPr>
        <p:spPr>
          <a:xfrm>
            <a:off x="-396721" y="18864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id="{C904CEB8-18A5-D5A6-82DA-936B7E711246}"/>
              </a:ext>
            </a:extLst>
          </p:cNvPr>
          <p:cNvSpPr/>
          <p:nvPr/>
        </p:nvSpPr>
        <p:spPr>
          <a:xfrm>
            <a:off x="-396721" y="2061002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4779AE43-F3B2-CA65-DFB2-4C2B9C257015}"/>
              </a:ext>
            </a:extLst>
          </p:cNvPr>
          <p:cNvSpPr/>
          <p:nvPr/>
        </p:nvSpPr>
        <p:spPr>
          <a:xfrm>
            <a:off x="-396721" y="299700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5" name="모서리가 둥근 직사각형 51">
            <a:extLst>
              <a:ext uri="{FF2B5EF4-FFF2-40B4-BE49-F238E27FC236}">
                <a16:creationId xmlns:a16="http://schemas.microsoft.com/office/drawing/2014/main" id="{D9F90E8E-0E12-10BD-FAB4-962FA12F505F}"/>
              </a:ext>
            </a:extLst>
          </p:cNvPr>
          <p:cNvSpPr/>
          <p:nvPr/>
        </p:nvSpPr>
        <p:spPr>
          <a:xfrm>
            <a:off x="-396721" y="2997000"/>
            <a:ext cx="2015995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C000"/>
          </a:solidFill>
          <a:ln w="25557" cap="flat">
            <a:solidFill>
              <a:srgbClr val="FFC00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6" name="모서리가 둥근 직사각형 52">
            <a:extLst>
              <a:ext uri="{FF2B5EF4-FFF2-40B4-BE49-F238E27FC236}">
                <a16:creationId xmlns:a16="http://schemas.microsoft.com/office/drawing/2014/main" id="{DCA7FC41-1FBB-466D-2371-4B4A8E2AB601}"/>
              </a:ext>
            </a:extLst>
          </p:cNvPr>
          <p:cNvSpPr/>
          <p:nvPr/>
        </p:nvSpPr>
        <p:spPr>
          <a:xfrm>
            <a:off x="-396721" y="1124638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7" name="TextBox 54">
            <a:extLst>
              <a:ext uri="{FF2B5EF4-FFF2-40B4-BE49-F238E27FC236}">
                <a16:creationId xmlns:a16="http://schemas.microsoft.com/office/drawing/2014/main" id="{6151A31C-4E38-04BA-5DC3-5AB35A19456F}"/>
              </a:ext>
            </a:extLst>
          </p:cNvPr>
          <p:cNvSpPr/>
          <p:nvPr/>
        </p:nvSpPr>
        <p:spPr>
          <a:xfrm>
            <a:off x="683642" y="3141000"/>
            <a:ext cx="1619283" cy="39527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2000" b="1" i="0" u="none" strike="noStrike" kern="1200" cap="none" spc="0" baseline="0" dirty="0">
                <a:solidFill>
                  <a:srgbClr val="000000"/>
                </a:solidFill>
                <a:uFillTx/>
                <a:latin typeface="함초롬돋움" pitchFamily="50"/>
                <a:ea typeface="함초롬돋움" pitchFamily="2"/>
                <a:cs typeface="함초롬돋움" pitchFamily="50"/>
              </a:rPr>
              <a:t>테스트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7A0BF3D-3B2B-3C0E-6AFA-C649E5BE7287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92684DD-C4E8-4EC0-6662-34247C027312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32DF8CB-0152-4842-69C5-60319D631829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35F3795-820D-0441-E8DE-E93C2AA7E9D5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EFFA04B-0342-52FB-FFDA-83F40FF6F820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D165BDC-C2D5-E8E3-77A8-4B85703D4909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4" name="직사각형 22">
            <a:extLst>
              <a:ext uri="{FF2B5EF4-FFF2-40B4-BE49-F238E27FC236}">
                <a16:creationId xmlns:a16="http://schemas.microsoft.com/office/drawing/2014/main" id="{9D821DBC-601C-EE78-E575-61F662729E14}"/>
              </a:ext>
            </a:extLst>
          </p:cNvPr>
          <p:cNvSpPr/>
          <p:nvPr/>
        </p:nvSpPr>
        <p:spPr>
          <a:xfrm>
            <a:off x="4284000" y="6381359"/>
            <a:ext cx="215642" cy="1436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25557" cap="flat">
            <a:solidFill>
              <a:srgbClr val="FFFFFF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5D6C3FDB-4AD4-063C-370A-308479CF99BC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F357C2-985C-1CF4-5C6F-D7A6BB087A1B}"/>
              </a:ext>
            </a:extLst>
          </p:cNvPr>
          <p:cNvSpPr txBox="1"/>
          <p:nvPr/>
        </p:nvSpPr>
        <p:spPr>
          <a:xfrm>
            <a:off x="1740770" y="571756"/>
            <a:ext cx="6719586" cy="4809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도서 이름으로 조회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7" name="그림 18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5E31E94F-3600-1A8E-6899-DFE31EAC0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770" y="1091290"/>
            <a:ext cx="6719587" cy="46391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1C90B9-1A66-F8E3-6B8E-34E5B3C74778}"/>
              </a:ext>
            </a:extLst>
          </p:cNvPr>
          <p:cNvSpPr txBox="1"/>
          <p:nvPr/>
        </p:nvSpPr>
        <p:spPr>
          <a:xfrm>
            <a:off x="6948264" y="446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테스트 화면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FA4060C-A500-E3B4-599C-526C6C973A41}"/>
              </a:ext>
            </a:extLst>
          </p:cNvPr>
          <p:cNvCxnSpPr>
            <a:cxnSpLocks/>
          </p:cNvCxnSpPr>
          <p:nvPr/>
        </p:nvCxnSpPr>
        <p:spPr>
          <a:xfrm>
            <a:off x="7740352" y="404664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7">
            <a:extLst>
              <a:ext uri="{FF2B5EF4-FFF2-40B4-BE49-F238E27FC236}">
                <a16:creationId xmlns:a16="http://schemas.microsoft.com/office/drawing/2014/main" id="{4C3326BF-D2A6-B8FC-8566-EB5127089D76}"/>
              </a:ext>
            </a:extLst>
          </p:cNvPr>
          <p:cNvSpPr/>
          <p:nvPr/>
        </p:nvSpPr>
        <p:spPr>
          <a:xfrm>
            <a:off x="-396552" y="3933056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모서리가 둥근 직사각형 51">
            <a:extLst>
              <a:ext uri="{FF2B5EF4-FFF2-40B4-BE49-F238E27FC236}">
                <a16:creationId xmlns:a16="http://schemas.microsoft.com/office/drawing/2014/main" id="{D61CE9F5-3283-9B13-6909-D4FF6CDEE673}"/>
              </a:ext>
            </a:extLst>
          </p:cNvPr>
          <p:cNvSpPr/>
          <p:nvPr/>
        </p:nvSpPr>
        <p:spPr>
          <a:xfrm>
            <a:off x="-396552" y="2996952"/>
            <a:ext cx="2016224" cy="72008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FD25C9-5EA4-8CC9-640B-8C0F388CEDC7}"/>
              </a:ext>
            </a:extLst>
          </p:cNvPr>
          <p:cNvSpPr txBox="1"/>
          <p:nvPr/>
        </p:nvSpPr>
        <p:spPr>
          <a:xfrm>
            <a:off x="683568" y="3140968"/>
            <a:ext cx="161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테스트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5">
            <a:extLst>
              <a:ext uri="{FF2B5EF4-FFF2-40B4-BE49-F238E27FC236}">
                <a16:creationId xmlns:a16="http://schemas.microsoft.com/office/drawing/2014/main" id="{41615E2D-F234-C4EF-66F4-F4D6E2306C41}"/>
              </a:ext>
            </a:extLst>
          </p:cNvPr>
          <p:cNvSpPr/>
          <p:nvPr/>
        </p:nvSpPr>
        <p:spPr>
          <a:xfrm>
            <a:off x="-396721" y="18864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id="{263A9034-9B79-0476-F066-2D4E91119404}"/>
              </a:ext>
            </a:extLst>
          </p:cNvPr>
          <p:cNvSpPr/>
          <p:nvPr/>
        </p:nvSpPr>
        <p:spPr>
          <a:xfrm>
            <a:off x="-396721" y="2061002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4FCCDD1E-7364-6BCA-4A07-1E7DD4630B19}"/>
              </a:ext>
            </a:extLst>
          </p:cNvPr>
          <p:cNvSpPr/>
          <p:nvPr/>
        </p:nvSpPr>
        <p:spPr>
          <a:xfrm>
            <a:off x="-396721" y="299700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5" name="모서리가 둥근 직사각형 51">
            <a:extLst>
              <a:ext uri="{FF2B5EF4-FFF2-40B4-BE49-F238E27FC236}">
                <a16:creationId xmlns:a16="http://schemas.microsoft.com/office/drawing/2014/main" id="{8E7A21B5-5D56-B913-CF4A-EAD921AA7AFA}"/>
              </a:ext>
            </a:extLst>
          </p:cNvPr>
          <p:cNvSpPr/>
          <p:nvPr/>
        </p:nvSpPr>
        <p:spPr>
          <a:xfrm>
            <a:off x="-396721" y="2997000"/>
            <a:ext cx="2015995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C000"/>
          </a:solidFill>
          <a:ln w="25557" cap="flat">
            <a:solidFill>
              <a:srgbClr val="FFC00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6" name="모서리가 둥근 직사각형 52">
            <a:extLst>
              <a:ext uri="{FF2B5EF4-FFF2-40B4-BE49-F238E27FC236}">
                <a16:creationId xmlns:a16="http://schemas.microsoft.com/office/drawing/2014/main" id="{1B655ED4-69FB-FC68-A903-02EAACBD34E2}"/>
              </a:ext>
            </a:extLst>
          </p:cNvPr>
          <p:cNvSpPr/>
          <p:nvPr/>
        </p:nvSpPr>
        <p:spPr>
          <a:xfrm>
            <a:off x="-396721" y="1124638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7" name="TextBox 54">
            <a:extLst>
              <a:ext uri="{FF2B5EF4-FFF2-40B4-BE49-F238E27FC236}">
                <a16:creationId xmlns:a16="http://schemas.microsoft.com/office/drawing/2014/main" id="{4ECA064C-0625-4B99-9687-96B56C5FFEE9}"/>
              </a:ext>
            </a:extLst>
          </p:cNvPr>
          <p:cNvSpPr/>
          <p:nvPr/>
        </p:nvSpPr>
        <p:spPr>
          <a:xfrm>
            <a:off x="683642" y="3141000"/>
            <a:ext cx="1619283" cy="39527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2000" b="1" i="0" u="none" strike="noStrike" kern="1200" cap="none" spc="0" baseline="0" dirty="0">
                <a:solidFill>
                  <a:srgbClr val="000000"/>
                </a:solidFill>
                <a:uFillTx/>
                <a:latin typeface="함초롬돋움" pitchFamily="50"/>
                <a:ea typeface="함초롬돋움" pitchFamily="2"/>
                <a:cs typeface="함초롬돋움" pitchFamily="50"/>
              </a:rPr>
              <a:t>테스트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2B5DC49-D985-70F8-A9F6-63C676B63A88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092981A-D6A1-78D5-D5E4-C7BBEF2C8553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5344648-8143-9F39-8254-FF860C3D42F1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6556251-216D-027F-9B7F-DC85B92B3756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503A4F6-6D11-AA2F-3299-997FC80D679A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09B6E1C-ED35-E3C3-097F-004E86893F69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4" name="직사각형 22">
            <a:extLst>
              <a:ext uri="{FF2B5EF4-FFF2-40B4-BE49-F238E27FC236}">
                <a16:creationId xmlns:a16="http://schemas.microsoft.com/office/drawing/2014/main" id="{182C37D8-4A95-084D-3220-3A0E7406F188}"/>
              </a:ext>
            </a:extLst>
          </p:cNvPr>
          <p:cNvSpPr/>
          <p:nvPr/>
        </p:nvSpPr>
        <p:spPr>
          <a:xfrm>
            <a:off x="4284000" y="6381359"/>
            <a:ext cx="215642" cy="1436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25557" cap="flat">
            <a:solidFill>
              <a:srgbClr val="FFFFFF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24DAE2D4-6CD2-9193-3CF3-403F21DD3884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CAB338E4-86A0-D4C3-C452-D4CEB783AC38}"/>
              </a:ext>
            </a:extLst>
          </p:cNvPr>
          <p:cNvSpPr txBox="1"/>
          <p:nvPr/>
        </p:nvSpPr>
        <p:spPr>
          <a:xfrm>
            <a:off x="2073772" y="332656"/>
            <a:ext cx="5256410" cy="4809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장바구니에 책 추가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7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EFDBAABD-7BFD-02F0-E1CC-DC6EB19E4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80" y="804187"/>
            <a:ext cx="5256410" cy="593684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3E0D14-BBC6-BF4E-D83D-B829AC4B3FC8}"/>
              </a:ext>
            </a:extLst>
          </p:cNvPr>
          <p:cNvSpPr txBox="1"/>
          <p:nvPr/>
        </p:nvSpPr>
        <p:spPr>
          <a:xfrm>
            <a:off x="6948264" y="446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테스트 화면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2F27A3F-590E-8CE7-9CC4-339E9FC456FC}"/>
              </a:ext>
            </a:extLst>
          </p:cNvPr>
          <p:cNvCxnSpPr>
            <a:cxnSpLocks/>
          </p:cNvCxnSpPr>
          <p:nvPr/>
        </p:nvCxnSpPr>
        <p:spPr>
          <a:xfrm>
            <a:off x="7740352" y="404664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7">
            <a:extLst>
              <a:ext uri="{FF2B5EF4-FFF2-40B4-BE49-F238E27FC236}">
                <a16:creationId xmlns:a16="http://schemas.microsoft.com/office/drawing/2014/main" id="{A3C38D07-0691-12B4-525F-D4AB107A73A1}"/>
              </a:ext>
            </a:extLst>
          </p:cNvPr>
          <p:cNvSpPr/>
          <p:nvPr/>
        </p:nvSpPr>
        <p:spPr>
          <a:xfrm>
            <a:off x="-396552" y="3933056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모서리가 둥근 직사각형 51">
            <a:extLst>
              <a:ext uri="{FF2B5EF4-FFF2-40B4-BE49-F238E27FC236}">
                <a16:creationId xmlns:a16="http://schemas.microsoft.com/office/drawing/2014/main" id="{9F63D2B1-2F21-6972-D4AD-1216F302BE0E}"/>
              </a:ext>
            </a:extLst>
          </p:cNvPr>
          <p:cNvSpPr/>
          <p:nvPr/>
        </p:nvSpPr>
        <p:spPr>
          <a:xfrm>
            <a:off x="-396552" y="2996952"/>
            <a:ext cx="2016224" cy="72008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971D42-97B3-4A44-C53D-9E8DD0EC3F45}"/>
              </a:ext>
            </a:extLst>
          </p:cNvPr>
          <p:cNvSpPr txBox="1"/>
          <p:nvPr/>
        </p:nvSpPr>
        <p:spPr>
          <a:xfrm>
            <a:off x="683568" y="3140968"/>
            <a:ext cx="161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테스트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5">
            <a:extLst>
              <a:ext uri="{FF2B5EF4-FFF2-40B4-BE49-F238E27FC236}">
                <a16:creationId xmlns:a16="http://schemas.microsoft.com/office/drawing/2014/main" id="{E675B213-CBE8-4CBF-C7D0-B2769008521E}"/>
              </a:ext>
            </a:extLst>
          </p:cNvPr>
          <p:cNvSpPr/>
          <p:nvPr/>
        </p:nvSpPr>
        <p:spPr>
          <a:xfrm>
            <a:off x="-396721" y="18864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id="{A796C42F-4B83-1DF9-6F3C-06FED94B342B}"/>
              </a:ext>
            </a:extLst>
          </p:cNvPr>
          <p:cNvSpPr/>
          <p:nvPr/>
        </p:nvSpPr>
        <p:spPr>
          <a:xfrm>
            <a:off x="-396721" y="2061002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2643BBE7-6097-5582-B7D2-9CAACA966BB9}"/>
              </a:ext>
            </a:extLst>
          </p:cNvPr>
          <p:cNvSpPr/>
          <p:nvPr/>
        </p:nvSpPr>
        <p:spPr>
          <a:xfrm>
            <a:off x="-396721" y="299700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5" name="모서리가 둥근 직사각형 51">
            <a:extLst>
              <a:ext uri="{FF2B5EF4-FFF2-40B4-BE49-F238E27FC236}">
                <a16:creationId xmlns:a16="http://schemas.microsoft.com/office/drawing/2014/main" id="{BFBCEBB8-E973-F008-3101-FD7047B90AF4}"/>
              </a:ext>
            </a:extLst>
          </p:cNvPr>
          <p:cNvSpPr/>
          <p:nvPr/>
        </p:nvSpPr>
        <p:spPr>
          <a:xfrm>
            <a:off x="-396721" y="2997000"/>
            <a:ext cx="2015995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C000"/>
          </a:solidFill>
          <a:ln w="25557" cap="flat">
            <a:solidFill>
              <a:srgbClr val="FFC00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6" name="모서리가 둥근 직사각형 52">
            <a:extLst>
              <a:ext uri="{FF2B5EF4-FFF2-40B4-BE49-F238E27FC236}">
                <a16:creationId xmlns:a16="http://schemas.microsoft.com/office/drawing/2014/main" id="{9F8A3953-AA06-DEBF-8B83-92831C620B9B}"/>
              </a:ext>
            </a:extLst>
          </p:cNvPr>
          <p:cNvSpPr/>
          <p:nvPr/>
        </p:nvSpPr>
        <p:spPr>
          <a:xfrm>
            <a:off x="-396721" y="1124638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7" name="TextBox 54">
            <a:extLst>
              <a:ext uri="{FF2B5EF4-FFF2-40B4-BE49-F238E27FC236}">
                <a16:creationId xmlns:a16="http://schemas.microsoft.com/office/drawing/2014/main" id="{47ADD4B1-A48F-1B49-861D-170D46E022F7}"/>
              </a:ext>
            </a:extLst>
          </p:cNvPr>
          <p:cNvSpPr/>
          <p:nvPr/>
        </p:nvSpPr>
        <p:spPr>
          <a:xfrm>
            <a:off x="683642" y="3141000"/>
            <a:ext cx="1619283" cy="39527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2000" b="1" i="0" u="none" strike="noStrike" kern="1200" cap="none" spc="0" baseline="0" dirty="0">
                <a:solidFill>
                  <a:srgbClr val="000000"/>
                </a:solidFill>
                <a:uFillTx/>
                <a:latin typeface="함초롬돋움" pitchFamily="50"/>
                <a:ea typeface="함초롬돋움" pitchFamily="2"/>
                <a:cs typeface="함초롬돋움" pitchFamily="50"/>
              </a:rPr>
              <a:t>테스트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6F5BA53-DA5A-36E8-91D8-881F8730810C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05833EA-04F2-9654-0941-A9991EA625E1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4798711-E0D2-1F4A-0B70-392F6ED40EDF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054D5E3-C45B-6093-832C-27964B9461E6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17DDD67-158F-72EC-BAE5-211470CD3E5E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6D76F50-1F56-EA59-06C0-518AA94E756E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4" name="직사각형 22">
            <a:extLst>
              <a:ext uri="{FF2B5EF4-FFF2-40B4-BE49-F238E27FC236}">
                <a16:creationId xmlns:a16="http://schemas.microsoft.com/office/drawing/2014/main" id="{C988B9B1-4204-42C7-C91F-4D6F6417A048}"/>
              </a:ext>
            </a:extLst>
          </p:cNvPr>
          <p:cNvSpPr/>
          <p:nvPr/>
        </p:nvSpPr>
        <p:spPr>
          <a:xfrm>
            <a:off x="4284000" y="6381359"/>
            <a:ext cx="215642" cy="1436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25557" cap="flat">
            <a:solidFill>
              <a:srgbClr val="FFFFFF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26A2637B-5821-FE2F-D813-274493D877CC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B222BE09-E3C0-D39D-A57C-516EC34926F0}"/>
              </a:ext>
            </a:extLst>
          </p:cNvPr>
          <p:cNvSpPr txBox="1"/>
          <p:nvPr/>
        </p:nvSpPr>
        <p:spPr>
          <a:xfrm>
            <a:off x="2190020" y="359999"/>
            <a:ext cx="5032683" cy="4809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장바구니에 책 주문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7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6F078438-420B-2702-4C25-7E82C155E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628" y="816842"/>
            <a:ext cx="5032683" cy="589780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C90CA4C-BAC9-2EBA-D934-BBF3F1037C27}"/>
              </a:ext>
            </a:extLst>
          </p:cNvPr>
          <p:cNvSpPr txBox="1"/>
          <p:nvPr/>
        </p:nvSpPr>
        <p:spPr>
          <a:xfrm>
            <a:off x="6948264" y="446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테스트 화면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E3DC405-E592-81FB-42F6-4A4878927B99}"/>
              </a:ext>
            </a:extLst>
          </p:cNvPr>
          <p:cNvCxnSpPr>
            <a:cxnSpLocks/>
          </p:cNvCxnSpPr>
          <p:nvPr/>
        </p:nvCxnSpPr>
        <p:spPr>
          <a:xfrm>
            <a:off x="7740352" y="404664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7">
            <a:extLst>
              <a:ext uri="{FF2B5EF4-FFF2-40B4-BE49-F238E27FC236}">
                <a16:creationId xmlns:a16="http://schemas.microsoft.com/office/drawing/2014/main" id="{40080C66-E8CA-090C-4094-8A2A998889CB}"/>
              </a:ext>
            </a:extLst>
          </p:cNvPr>
          <p:cNvSpPr/>
          <p:nvPr/>
        </p:nvSpPr>
        <p:spPr>
          <a:xfrm>
            <a:off x="-396552" y="3933056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모서리가 둥근 직사각형 51">
            <a:extLst>
              <a:ext uri="{FF2B5EF4-FFF2-40B4-BE49-F238E27FC236}">
                <a16:creationId xmlns:a16="http://schemas.microsoft.com/office/drawing/2014/main" id="{24EC147D-F6F1-5B4E-4679-DA754A73A9A9}"/>
              </a:ext>
            </a:extLst>
          </p:cNvPr>
          <p:cNvSpPr/>
          <p:nvPr/>
        </p:nvSpPr>
        <p:spPr>
          <a:xfrm>
            <a:off x="-396552" y="2996952"/>
            <a:ext cx="2016224" cy="72008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0BB9A3-2A26-A916-C418-0B08C19D56B7}"/>
              </a:ext>
            </a:extLst>
          </p:cNvPr>
          <p:cNvSpPr txBox="1"/>
          <p:nvPr/>
        </p:nvSpPr>
        <p:spPr>
          <a:xfrm>
            <a:off x="683568" y="3140968"/>
            <a:ext cx="161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테스트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5">
            <a:extLst>
              <a:ext uri="{FF2B5EF4-FFF2-40B4-BE49-F238E27FC236}">
                <a16:creationId xmlns:a16="http://schemas.microsoft.com/office/drawing/2014/main" id="{87769E33-40B1-BF6C-7520-4F43D1A8E173}"/>
              </a:ext>
            </a:extLst>
          </p:cNvPr>
          <p:cNvSpPr/>
          <p:nvPr/>
        </p:nvSpPr>
        <p:spPr>
          <a:xfrm>
            <a:off x="-396721" y="18864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id="{CA8227E4-B901-5398-0103-63EAE2C5E14E}"/>
              </a:ext>
            </a:extLst>
          </p:cNvPr>
          <p:cNvSpPr/>
          <p:nvPr/>
        </p:nvSpPr>
        <p:spPr>
          <a:xfrm>
            <a:off x="-396721" y="2061002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BE803B06-92CD-3610-6C01-91667650630E}"/>
              </a:ext>
            </a:extLst>
          </p:cNvPr>
          <p:cNvSpPr/>
          <p:nvPr/>
        </p:nvSpPr>
        <p:spPr>
          <a:xfrm>
            <a:off x="-396721" y="299700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5" name="모서리가 둥근 직사각형 51">
            <a:extLst>
              <a:ext uri="{FF2B5EF4-FFF2-40B4-BE49-F238E27FC236}">
                <a16:creationId xmlns:a16="http://schemas.microsoft.com/office/drawing/2014/main" id="{6C1CDB3C-429E-3E19-35F1-A3BA073668F8}"/>
              </a:ext>
            </a:extLst>
          </p:cNvPr>
          <p:cNvSpPr/>
          <p:nvPr/>
        </p:nvSpPr>
        <p:spPr>
          <a:xfrm>
            <a:off x="-396721" y="2997000"/>
            <a:ext cx="2015995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C000"/>
          </a:solidFill>
          <a:ln w="25557" cap="flat">
            <a:solidFill>
              <a:srgbClr val="FFC00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6" name="모서리가 둥근 직사각형 52">
            <a:extLst>
              <a:ext uri="{FF2B5EF4-FFF2-40B4-BE49-F238E27FC236}">
                <a16:creationId xmlns:a16="http://schemas.microsoft.com/office/drawing/2014/main" id="{3D3AC526-3824-9A90-C119-71B67A4B441F}"/>
              </a:ext>
            </a:extLst>
          </p:cNvPr>
          <p:cNvSpPr/>
          <p:nvPr/>
        </p:nvSpPr>
        <p:spPr>
          <a:xfrm>
            <a:off x="-396721" y="1124638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7" name="TextBox 54">
            <a:extLst>
              <a:ext uri="{FF2B5EF4-FFF2-40B4-BE49-F238E27FC236}">
                <a16:creationId xmlns:a16="http://schemas.microsoft.com/office/drawing/2014/main" id="{F122D817-EA87-0218-92A2-30495794E9C4}"/>
              </a:ext>
            </a:extLst>
          </p:cNvPr>
          <p:cNvSpPr/>
          <p:nvPr/>
        </p:nvSpPr>
        <p:spPr>
          <a:xfrm>
            <a:off x="683642" y="3141000"/>
            <a:ext cx="1619283" cy="39527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2000" b="1" i="0" u="none" strike="noStrike" kern="1200" cap="none" spc="0" baseline="0" dirty="0">
                <a:solidFill>
                  <a:srgbClr val="000000"/>
                </a:solidFill>
                <a:uFillTx/>
                <a:latin typeface="함초롬돋움" pitchFamily="50"/>
                <a:ea typeface="함초롬돋움" pitchFamily="2"/>
                <a:cs typeface="함초롬돋움" pitchFamily="50"/>
              </a:rPr>
              <a:t>테스트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0113C10-4ED0-CEB1-65ED-55942286CD42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F2D2539-0736-D17D-DB4A-356F1008CDD7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8ADA731-2069-959E-1CBB-A7C0BC952A79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8D1887A-5B8D-8C40-4719-4C047203472A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9B135BC-1DC1-1F43-DCDF-5A02850ECB5B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77C39E0-315D-97DB-6DB1-CC7E5008C189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4" name="직사각형 22">
            <a:extLst>
              <a:ext uri="{FF2B5EF4-FFF2-40B4-BE49-F238E27FC236}">
                <a16:creationId xmlns:a16="http://schemas.microsoft.com/office/drawing/2014/main" id="{7463E118-147F-9DF8-9014-46D41E196D44}"/>
              </a:ext>
            </a:extLst>
          </p:cNvPr>
          <p:cNvSpPr/>
          <p:nvPr/>
        </p:nvSpPr>
        <p:spPr>
          <a:xfrm>
            <a:off x="4042662" y="5886011"/>
            <a:ext cx="215642" cy="1436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25557" cap="flat">
            <a:solidFill>
              <a:srgbClr val="FFFFFF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C3EE5B3E-63CC-ABB5-C880-1A02464A1CC2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7B44FA74-76A9-F277-5F22-1A343A00035D}"/>
              </a:ext>
            </a:extLst>
          </p:cNvPr>
          <p:cNvSpPr txBox="1"/>
          <p:nvPr/>
        </p:nvSpPr>
        <p:spPr>
          <a:xfrm>
            <a:off x="2267744" y="332656"/>
            <a:ext cx="4953826" cy="4809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문의 글 작성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7" name="그림 19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2370345D-DBC5-8301-82B9-2C8329067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925" y="824770"/>
            <a:ext cx="4953826" cy="542301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B2DAE8C-7CF1-C423-EDF1-A1F48362538F}"/>
              </a:ext>
            </a:extLst>
          </p:cNvPr>
          <p:cNvSpPr txBox="1"/>
          <p:nvPr/>
        </p:nvSpPr>
        <p:spPr>
          <a:xfrm>
            <a:off x="6948264" y="446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테스트 화면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3ECC0DA-3504-77D4-C620-1E2EF1F23548}"/>
              </a:ext>
            </a:extLst>
          </p:cNvPr>
          <p:cNvCxnSpPr>
            <a:cxnSpLocks/>
          </p:cNvCxnSpPr>
          <p:nvPr/>
        </p:nvCxnSpPr>
        <p:spPr>
          <a:xfrm>
            <a:off x="7740352" y="404664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7">
            <a:extLst>
              <a:ext uri="{FF2B5EF4-FFF2-40B4-BE49-F238E27FC236}">
                <a16:creationId xmlns:a16="http://schemas.microsoft.com/office/drawing/2014/main" id="{BE3EE1FA-0CCA-124A-74BA-9326E6FF4BB6}"/>
              </a:ext>
            </a:extLst>
          </p:cNvPr>
          <p:cNvSpPr/>
          <p:nvPr/>
        </p:nvSpPr>
        <p:spPr>
          <a:xfrm>
            <a:off x="-396552" y="3933056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모서리가 둥근 직사각형 51">
            <a:extLst>
              <a:ext uri="{FF2B5EF4-FFF2-40B4-BE49-F238E27FC236}">
                <a16:creationId xmlns:a16="http://schemas.microsoft.com/office/drawing/2014/main" id="{90A5380B-83F1-39AB-1B5A-488CB78FD43D}"/>
              </a:ext>
            </a:extLst>
          </p:cNvPr>
          <p:cNvSpPr/>
          <p:nvPr/>
        </p:nvSpPr>
        <p:spPr>
          <a:xfrm>
            <a:off x="-396552" y="2996952"/>
            <a:ext cx="2016224" cy="72008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159F0E-1241-88B0-4964-9B46A81EAA8B}"/>
              </a:ext>
            </a:extLst>
          </p:cNvPr>
          <p:cNvSpPr txBox="1"/>
          <p:nvPr/>
        </p:nvSpPr>
        <p:spPr>
          <a:xfrm>
            <a:off x="683568" y="3140968"/>
            <a:ext cx="161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테스트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5">
            <a:extLst>
              <a:ext uri="{FF2B5EF4-FFF2-40B4-BE49-F238E27FC236}">
                <a16:creationId xmlns:a16="http://schemas.microsoft.com/office/drawing/2014/main" id="{3F52509C-45F8-A287-B710-C1ED72016E57}"/>
              </a:ext>
            </a:extLst>
          </p:cNvPr>
          <p:cNvSpPr/>
          <p:nvPr/>
        </p:nvSpPr>
        <p:spPr>
          <a:xfrm>
            <a:off x="-396721" y="18864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id="{909B18B6-4514-724A-6AEB-A86980130C98}"/>
              </a:ext>
            </a:extLst>
          </p:cNvPr>
          <p:cNvSpPr/>
          <p:nvPr/>
        </p:nvSpPr>
        <p:spPr>
          <a:xfrm>
            <a:off x="-396721" y="2061002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20E6A74E-57E7-C1BB-D3DE-3CAD08AF27AC}"/>
              </a:ext>
            </a:extLst>
          </p:cNvPr>
          <p:cNvSpPr/>
          <p:nvPr/>
        </p:nvSpPr>
        <p:spPr>
          <a:xfrm>
            <a:off x="-396721" y="299700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5" name="모서리가 둥근 직사각형 51">
            <a:extLst>
              <a:ext uri="{FF2B5EF4-FFF2-40B4-BE49-F238E27FC236}">
                <a16:creationId xmlns:a16="http://schemas.microsoft.com/office/drawing/2014/main" id="{528B82BB-D608-EB51-EF9A-0D79A927CDF3}"/>
              </a:ext>
            </a:extLst>
          </p:cNvPr>
          <p:cNvSpPr/>
          <p:nvPr/>
        </p:nvSpPr>
        <p:spPr>
          <a:xfrm>
            <a:off x="-396721" y="2997000"/>
            <a:ext cx="2015995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C000"/>
          </a:solidFill>
          <a:ln w="25557" cap="flat">
            <a:solidFill>
              <a:srgbClr val="FFC00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6" name="모서리가 둥근 직사각형 52">
            <a:extLst>
              <a:ext uri="{FF2B5EF4-FFF2-40B4-BE49-F238E27FC236}">
                <a16:creationId xmlns:a16="http://schemas.microsoft.com/office/drawing/2014/main" id="{6794CE47-2F99-7DA9-00D0-B0CEDF3B9710}"/>
              </a:ext>
            </a:extLst>
          </p:cNvPr>
          <p:cNvSpPr/>
          <p:nvPr/>
        </p:nvSpPr>
        <p:spPr>
          <a:xfrm>
            <a:off x="-396721" y="1124638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7" name="TextBox 54">
            <a:extLst>
              <a:ext uri="{FF2B5EF4-FFF2-40B4-BE49-F238E27FC236}">
                <a16:creationId xmlns:a16="http://schemas.microsoft.com/office/drawing/2014/main" id="{BAECEF31-4821-DF35-861B-338F32044B15}"/>
              </a:ext>
            </a:extLst>
          </p:cNvPr>
          <p:cNvSpPr/>
          <p:nvPr/>
        </p:nvSpPr>
        <p:spPr>
          <a:xfrm>
            <a:off x="683642" y="3141000"/>
            <a:ext cx="1619283" cy="39527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2000" b="1" i="0" u="none" strike="noStrike" kern="1200" cap="none" spc="0" baseline="0" dirty="0">
                <a:solidFill>
                  <a:srgbClr val="000000"/>
                </a:solidFill>
                <a:uFillTx/>
                <a:latin typeface="함초롬돋움" pitchFamily="50"/>
                <a:ea typeface="함초롬돋움" pitchFamily="2"/>
                <a:cs typeface="함초롬돋움" pitchFamily="50"/>
              </a:rPr>
              <a:t>테스트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B3C21C2-F850-DA1A-B41C-C01FB01BC960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2ACFE32-8213-60AB-26F2-B68E95E9778E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35ECF90-1AD0-0E3A-3EE8-3CD5BA3340B2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BEDA053-C5EA-CB1B-80C3-B3BEBD3E2BE2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BC83C45-D98B-7BBB-4732-5B9E99B5725C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CD641B1F-3581-7916-F3F6-D9FA9CA41607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4" name="직사각형 22">
            <a:extLst>
              <a:ext uri="{FF2B5EF4-FFF2-40B4-BE49-F238E27FC236}">
                <a16:creationId xmlns:a16="http://schemas.microsoft.com/office/drawing/2014/main" id="{2FF75FFC-AF7F-A376-BBF2-DCB1642CA048}"/>
              </a:ext>
            </a:extLst>
          </p:cNvPr>
          <p:cNvSpPr/>
          <p:nvPr/>
        </p:nvSpPr>
        <p:spPr>
          <a:xfrm>
            <a:off x="4284000" y="6381359"/>
            <a:ext cx="215642" cy="1436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25557" cap="flat">
            <a:solidFill>
              <a:srgbClr val="FFFFFF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D091A655-A15A-4523-50BC-F3A2BC98677F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AD8E3A69-8239-0175-E2F1-FB5D195EEE9A}"/>
              </a:ext>
            </a:extLst>
          </p:cNvPr>
          <p:cNvSpPr txBox="1"/>
          <p:nvPr/>
        </p:nvSpPr>
        <p:spPr>
          <a:xfrm>
            <a:off x="1804641" y="1363844"/>
            <a:ext cx="6902009" cy="4809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문의 글 확인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7" name="그림 19" descr="텍스트이(가) 표시된 사진">
            <a:extLst>
              <a:ext uri="{FF2B5EF4-FFF2-40B4-BE49-F238E27FC236}">
                <a16:creationId xmlns:a16="http://schemas.microsoft.com/office/drawing/2014/main" id="{548E317C-743C-0036-6B01-DC4233528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641" y="1853808"/>
            <a:ext cx="6902010" cy="37256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6D04A3-2214-933F-5499-3AD75E4A68EC}"/>
              </a:ext>
            </a:extLst>
          </p:cNvPr>
          <p:cNvSpPr txBox="1"/>
          <p:nvPr/>
        </p:nvSpPr>
        <p:spPr>
          <a:xfrm>
            <a:off x="6948264" y="446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테스트 화면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0D6AAF-ADF0-7A14-D526-281094788D5F}"/>
              </a:ext>
            </a:extLst>
          </p:cNvPr>
          <p:cNvCxnSpPr>
            <a:cxnSpLocks/>
          </p:cNvCxnSpPr>
          <p:nvPr/>
        </p:nvCxnSpPr>
        <p:spPr>
          <a:xfrm>
            <a:off x="7740352" y="404664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모서리가 둥근 직사각형 7">
            <a:extLst>
              <a:ext uri="{FF2B5EF4-FFF2-40B4-BE49-F238E27FC236}">
                <a16:creationId xmlns:a16="http://schemas.microsoft.com/office/drawing/2014/main" id="{A51CBD17-3E62-7C33-AB84-97E1544FEA63}"/>
              </a:ext>
            </a:extLst>
          </p:cNvPr>
          <p:cNvSpPr/>
          <p:nvPr/>
        </p:nvSpPr>
        <p:spPr>
          <a:xfrm>
            <a:off x="-396552" y="3933056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51">
            <a:extLst>
              <a:ext uri="{FF2B5EF4-FFF2-40B4-BE49-F238E27FC236}">
                <a16:creationId xmlns:a16="http://schemas.microsoft.com/office/drawing/2014/main" id="{2796789B-D0C0-870D-50B5-B5D66656EECE}"/>
              </a:ext>
            </a:extLst>
          </p:cNvPr>
          <p:cNvSpPr/>
          <p:nvPr/>
        </p:nvSpPr>
        <p:spPr>
          <a:xfrm>
            <a:off x="-396552" y="2996952"/>
            <a:ext cx="2016224" cy="72008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F5E90F-1430-16DE-905C-2F19A5D0060C}"/>
              </a:ext>
            </a:extLst>
          </p:cNvPr>
          <p:cNvSpPr txBox="1"/>
          <p:nvPr/>
        </p:nvSpPr>
        <p:spPr>
          <a:xfrm>
            <a:off x="683568" y="3140968"/>
            <a:ext cx="161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테스트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396552" y="188640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-396552" y="2060848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-396552" y="2996952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-396552" y="1124744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83968" y="6381328"/>
            <a:ext cx="216024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48110-D3F3-56C7-4A33-572FCD16DA8B}"/>
              </a:ext>
            </a:extLst>
          </p:cNvPr>
          <p:cNvSpPr txBox="1"/>
          <p:nvPr/>
        </p:nvSpPr>
        <p:spPr>
          <a:xfrm>
            <a:off x="6948264" y="446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추천 코드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D608BA8-83D6-0282-CD43-A309E53951A2}"/>
              </a:ext>
            </a:extLst>
          </p:cNvPr>
          <p:cNvCxnSpPr>
            <a:cxnSpLocks/>
          </p:cNvCxnSpPr>
          <p:nvPr/>
        </p:nvCxnSpPr>
        <p:spPr>
          <a:xfrm>
            <a:off x="7740352" y="404664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모서리가 둥근 직사각형 51">
            <a:extLst>
              <a:ext uri="{FF2B5EF4-FFF2-40B4-BE49-F238E27FC236}">
                <a16:creationId xmlns:a16="http://schemas.microsoft.com/office/drawing/2014/main" id="{75C7303E-461E-3EAB-16E9-D0D2E3CA7690}"/>
              </a:ext>
            </a:extLst>
          </p:cNvPr>
          <p:cNvSpPr/>
          <p:nvPr/>
        </p:nvSpPr>
        <p:spPr>
          <a:xfrm>
            <a:off x="-396113" y="3902807"/>
            <a:ext cx="2015995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C000"/>
          </a:solidFill>
          <a:ln w="25557" cap="flat">
            <a:solidFill>
              <a:srgbClr val="FFC00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2" name="TextBox 54">
            <a:extLst>
              <a:ext uri="{FF2B5EF4-FFF2-40B4-BE49-F238E27FC236}">
                <a16:creationId xmlns:a16="http://schemas.microsoft.com/office/drawing/2014/main" id="{BD6C7DAE-522D-10C4-6193-BBAD036CBC63}"/>
              </a:ext>
            </a:extLst>
          </p:cNvPr>
          <p:cNvSpPr/>
          <p:nvPr/>
        </p:nvSpPr>
        <p:spPr>
          <a:xfrm>
            <a:off x="323528" y="4041836"/>
            <a:ext cx="1619283" cy="52432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r>
              <a:rPr lang="ko-KR" altLang="en-US" sz="200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추천 코드</a:t>
            </a: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EB3E291C-7657-A5C2-3D37-0AE7A79F6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438" y="2984068"/>
            <a:ext cx="6011114" cy="202910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E2E5C55-8292-3DB0-BFCC-8FAE7D49E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438" y="2234787"/>
            <a:ext cx="2219635" cy="466790"/>
          </a:xfrm>
          <a:prstGeom prst="rect">
            <a:avLst/>
          </a:prstGeom>
        </p:spPr>
      </p:pic>
      <p:sp>
        <p:nvSpPr>
          <p:cNvPr id="4" name="모서리가 둥근 직사각형 51">
            <a:extLst>
              <a:ext uri="{FF2B5EF4-FFF2-40B4-BE49-F238E27FC236}">
                <a16:creationId xmlns:a16="http://schemas.microsoft.com/office/drawing/2014/main" id="{EF2F8496-9429-0889-944C-E816A90FE3C9}"/>
              </a:ext>
            </a:extLst>
          </p:cNvPr>
          <p:cNvSpPr/>
          <p:nvPr/>
        </p:nvSpPr>
        <p:spPr>
          <a:xfrm>
            <a:off x="-396552" y="2996952"/>
            <a:ext cx="2016224" cy="72008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B32C75-5E63-69B7-C639-7DF7A1E6736B}"/>
              </a:ext>
            </a:extLst>
          </p:cNvPr>
          <p:cNvSpPr txBox="1"/>
          <p:nvPr/>
        </p:nvSpPr>
        <p:spPr>
          <a:xfrm>
            <a:off x="683568" y="3140968"/>
            <a:ext cx="161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테스트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358290" y="476672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INDEX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619672" y="2512190"/>
            <a:ext cx="6840760" cy="2295995"/>
            <a:chOff x="1475656" y="2512190"/>
            <a:chExt cx="6840760" cy="2295995"/>
          </a:xfrm>
        </p:grpSpPr>
        <p:cxnSp>
          <p:nvCxnSpPr>
            <p:cNvPr id="54" name="직선 연결선 53"/>
            <p:cNvCxnSpPr/>
            <p:nvPr/>
          </p:nvCxnSpPr>
          <p:spPr>
            <a:xfrm>
              <a:off x="3563888" y="2796153"/>
              <a:ext cx="0" cy="136396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그룹 64"/>
            <p:cNvGrpSpPr/>
            <p:nvPr/>
          </p:nvGrpSpPr>
          <p:grpSpPr>
            <a:xfrm>
              <a:off x="5206057" y="2556887"/>
              <a:ext cx="1929656" cy="436376"/>
              <a:chOff x="5350073" y="2329830"/>
              <a:chExt cx="1929656" cy="436376"/>
            </a:xfrm>
          </p:grpSpPr>
          <p:sp>
            <p:nvSpPr>
              <p:cNvPr id="48" name="직사각형 47"/>
              <p:cNvSpPr/>
              <p:nvPr/>
            </p:nvSpPr>
            <p:spPr>
              <a:xfrm rot="20700000">
                <a:off x="5350073" y="2637540"/>
                <a:ext cx="1800000" cy="1286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grpSp>
            <p:nvGrpSpPr>
              <p:cNvPr id="3" name="그룹 43"/>
              <p:cNvGrpSpPr/>
              <p:nvPr/>
            </p:nvGrpSpPr>
            <p:grpSpPr>
              <a:xfrm>
                <a:off x="6991697" y="2329830"/>
                <a:ext cx="288032" cy="288032"/>
                <a:chOff x="1403648" y="1484784"/>
                <a:chExt cx="288032" cy="288032"/>
              </a:xfrm>
            </p:grpSpPr>
            <p:sp>
              <p:nvSpPr>
                <p:cNvPr id="45" name="타원 44"/>
                <p:cNvSpPr/>
                <p:nvPr/>
              </p:nvSpPr>
              <p:spPr>
                <a:xfrm>
                  <a:off x="1403648" y="1484784"/>
                  <a:ext cx="288032" cy="288032"/>
                </a:xfrm>
                <a:prstGeom prst="ellipse">
                  <a:avLst/>
                </a:prstGeom>
                <a:solidFill>
                  <a:schemeClr val="tx1">
                    <a:alpha val="7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6" name="타원 45"/>
                <p:cNvSpPr/>
                <p:nvPr/>
              </p:nvSpPr>
              <p:spPr>
                <a:xfrm>
                  <a:off x="1475656" y="1556792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5" name="그룹 63"/>
            <p:cNvGrpSpPr/>
            <p:nvPr/>
          </p:nvGrpSpPr>
          <p:grpSpPr>
            <a:xfrm>
              <a:off x="3635896" y="2852936"/>
              <a:ext cx="1886468" cy="441419"/>
              <a:chOff x="3640930" y="2636775"/>
              <a:chExt cx="1886468" cy="441419"/>
            </a:xfrm>
          </p:grpSpPr>
          <p:sp>
            <p:nvSpPr>
              <p:cNvPr id="47" name="직사각형 46"/>
              <p:cNvSpPr/>
              <p:nvPr/>
            </p:nvSpPr>
            <p:spPr>
              <a:xfrm rot="900000">
                <a:off x="3640930" y="2636775"/>
                <a:ext cx="1800000" cy="1286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grpSp>
            <p:nvGrpSpPr>
              <p:cNvPr id="6" name="그룹 25"/>
              <p:cNvGrpSpPr/>
              <p:nvPr/>
            </p:nvGrpSpPr>
            <p:grpSpPr>
              <a:xfrm rot="1800000">
                <a:off x="5239366" y="2790162"/>
                <a:ext cx="288032" cy="288032"/>
                <a:chOff x="1403648" y="1484784"/>
                <a:chExt cx="288032" cy="288032"/>
              </a:xfrm>
            </p:grpSpPr>
            <p:sp>
              <p:nvSpPr>
                <p:cNvPr id="27" name="타원 26"/>
                <p:cNvSpPr/>
                <p:nvPr/>
              </p:nvSpPr>
              <p:spPr>
                <a:xfrm>
                  <a:off x="1403648" y="1484784"/>
                  <a:ext cx="288032" cy="288032"/>
                </a:xfrm>
                <a:prstGeom prst="ellipse">
                  <a:avLst/>
                </a:prstGeom>
                <a:solidFill>
                  <a:schemeClr val="tx1">
                    <a:alpha val="7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35" name="타원 34"/>
                <p:cNvSpPr/>
                <p:nvPr/>
              </p:nvSpPr>
              <p:spPr>
                <a:xfrm>
                  <a:off x="1475655" y="1556792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4" name="TextBox 3"/>
            <p:cNvSpPr txBox="1"/>
            <p:nvPr/>
          </p:nvSpPr>
          <p:spPr>
            <a:xfrm>
              <a:off x="1475656" y="4160113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C000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rPr>
                <a:t>01</a:t>
              </a:r>
            </a:p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rPr>
                <a:t>요구사항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47864" y="4161854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C000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rPr>
                <a:t>02</a:t>
              </a:r>
            </a:p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rPr>
                <a:t>ERD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76056" y="4158372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C000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rPr>
                <a:t>03</a:t>
              </a:r>
            </a:p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rPr>
                <a:t>구현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32240" y="4160113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C000"/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rPr>
                <a:t>04</a:t>
              </a:r>
            </a:p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rPr>
                <a:t>테스트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1691680" y="3296017"/>
              <a:ext cx="0" cy="86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292080" y="3296017"/>
              <a:ext cx="0" cy="86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7020272" y="2796153"/>
              <a:ext cx="0" cy="136396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 rot="1800000">
              <a:off x="1528370" y="3016246"/>
              <a:ext cx="288032" cy="288032"/>
            </a:xfrm>
            <a:prstGeom prst="ellipse">
              <a:avLst/>
            </a:prstGeom>
            <a:solidFill>
              <a:schemeClr val="tx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 rot="1800000">
              <a:off x="1586252" y="308825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 rot="1800000">
              <a:off x="3472586" y="2512190"/>
              <a:ext cx="288032" cy="288032"/>
            </a:xfrm>
            <a:prstGeom prst="ellipse">
              <a:avLst/>
            </a:prstGeom>
            <a:solidFill>
              <a:schemeClr val="tx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 rot="1800000">
              <a:off x="3537531" y="2584198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 rot="20700000">
              <a:off x="1742609" y="2834237"/>
              <a:ext cx="1800000" cy="1286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91780" y="1412776"/>
            <a:ext cx="3960440" cy="396044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2708920"/>
            <a:ext cx="3960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Thank You</a:t>
            </a:r>
          </a:p>
          <a:p>
            <a:pPr algn="ctr"/>
            <a:r>
              <a:rPr lang="en-US" altLang="ko-KR" sz="40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For Listening</a:t>
            </a:r>
            <a:endParaRPr lang="ko-KR" altLang="en-US" sz="40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067944" y="2420888"/>
            <a:ext cx="115212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067944" y="4365104"/>
            <a:ext cx="115212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-396552" y="260648"/>
            <a:ext cx="2016224" cy="72008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-360040" y="1124744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-396552" y="2060848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-396552" y="2996952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8167" y="400598"/>
            <a:ext cx="134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요구사항</a:t>
            </a:r>
            <a:endParaRPr lang="ko-KR" altLang="en-US" sz="2000" b="1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9E8F93-3651-E015-374A-A83049BB1300}"/>
              </a:ext>
            </a:extLst>
          </p:cNvPr>
          <p:cNvSpPr txBox="1"/>
          <p:nvPr/>
        </p:nvSpPr>
        <p:spPr>
          <a:xfrm>
            <a:off x="6948264" y="446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요구사항관리</a:t>
            </a:r>
            <a:endParaRPr lang="ko-KR" altLang="en-US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7F402BD-77C9-7008-BA0D-A393FB92A9EF}"/>
              </a:ext>
            </a:extLst>
          </p:cNvPr>
          <p:cNvCxnSpPr>
            <a:cxnSpLocks/>
          </p:cNvCxnSpPr>
          <p:nvPr/>
        </p:nvCxnSpPr>
        <p:spPr>
          <a:xfrm>
            <a:off x="7596336" y="404664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EA728FD7-D9B0-5AC6-7F28-B5A3A23EA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42" y="1124833"/>
            <a:ext cx="8461653" cy="199597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37CE2C3-C0E3-1088-6C41-AD97E7AB7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32" y="3264912"/>
            <a:ext cx="8443563" cy="10995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F77A8CC-B236-1873-908D-EBDDFD3BA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214" y="4480181"/>
            <a:ext cx="8453881" cy="2004827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4A4201-3190-7DDE-B41B-93827299D9ED}"/>
              </a:ext>
            </a:extLst>
          </p:cNvPr>
          <p:cNvSpPr/>
          <p:nvPr/>
        </p:nvSpPr>
        <p:spPr>
          <a:xfrm>
            <a:off x="440532" y="1124744"/>
            <a:ext cx="8443563" cy="1995974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0DF4C2-E52F-3F03-3CC2-D66BE764152B}"/>
              </a:ext>
            </a:extLst>
          </p:cNvPr>
          <p:cNvSpPr/>
          <p:nvPr/>
        </p:nvSpPr>
        <p:spPr>
          <a:xfrm>
            <a:off x="430214" y="3264734"/>
            <a:ext cx="8453881" cy="1099573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39A23B-45C5-46AA-9E11-5A10B6924E1B}"/>
              </a:ext>
            </a:extLst>
          </p:cNvPr>
          <p:cNvSpPr/>
          <p:nvPr/>
        </p:nvSpPr>
        <p:spPr>
          <a:xfrm>
            <a:off x="422442" y="4480003"/>
            <a:ext cx="8453881" cy="2004827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A19C061-C857-8DAA-BB4A-D755ABFDDCD9}"/>
              </a:ext>
            </a:extLst>
          </p:cNvPr>
          <p:cNvCxnSpPr>
            <a:cxnSpLocks/>
          </p:cNvCxnSpPr>
          <p:nvPr/>
        </p:nvCxnSpPr>
        <p:spPr>
          <a:xfrm flipH="1">
            <a:off x="8676456" y="1473610"/>
            <a:ext cx="432048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701DADC-FFF2-7D66-6038-CCBB69A2A107}"/>
              </a:ext>
            </a:extLst>
          </p:cNvPr>
          <p:cNvCxnSpPr>
            <a:cxnSpLocks/>
          </p:cNvCxnSpPr>
          <p:nvPr/>
        </p:nvCxnSpPr>
        <p:spPr>
          <a:xfrm flipH="1">
            <a:off x="8676456" y="1772816"/>
            <a:ext cx="432048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2FEB66A-34D4-34F9-17E6-0211E6C835A7}"/>
              </a:ext>
            </a:extLst>
          </p:cNvPr>
          <p:cNvCxnSpPr>
            <a:cxnSpLocks/>
          </p:cNvCxnSpPr>
          <p:nvPr/>
        </p:nvCxnSpPr>
        <p:spPr>
          <a:xfrm flipH="1">
            <a:off x="8696076" y="2636912"/>
            <a:ext cx="432048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538B4A5-22AD-FCC4-1989-BFF812262475}"/>
              </a:ext>
            </a:extLst>
          </p:cNvPr>
          <p:cNvCxnSpPr>
            <a:cxnSpLocks/>
          </p:cNvCxnSpPr>
          <p:nvPr/>
        </p:nvCxnSpPr>
        <p:spPr>
          <a:xfrm flipH="1">
            <a:off x="8696076" y="3573016"/>
            <a:ext cx="432048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7E15A4C-A73A-76F1-A15E-5F0A53FC0C2E}"/>
              </a:ext>
            </a:extLst>
          </p:cNvPr>
          <p:cNvCxnSpPr>
            <a:cxnSpLocks/>
          </p:cNvCxnSpPr>
          <p:nvPr/>
        </p:nvCxnSpPr>
        <p:spPr>
          <a:xfrm flipH="1">
            <a:off x="8696076" y="3916822"/>
            <a:ext cx="432048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B3CCDB2-962E-255E-C225-20EE8CD335CC}"/>
              </a:ext>
            </a:extLst>
          </p:cNvPr>
          <p:cNvCxnSpPr>
            <a:cxnSpLocks/>
          </p:cNvCxnSpPr>
          <p:nvPr/>
        </p:nvCxnSpPr>
        <p:spPr>
          <a:xfrm flipH="1">
            <a:off x="8696076" y="4221088"/>
            <a:ext cx="432048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D669709-8CAD-D47D-E66F-C27C7613A33D}"/>
              </a:ext>
            </a:extLst>
          </p:cNvPr>
          <p:cNvCxnSpPr>
            <a:cxnSpLocks/>
          </p:cNvCxnSpPr>
          <p:nvPr/>
        </p:nvCxnSpPr>
        <p:spPr>
          <a:xfrm flipH="1">
            <a:off x="8696076" y="5085184"/>
            <a:ext cx="432048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5403D16-298B-C9B1-98F9-DFEF72CA0939}"/>
              </a:ext>
            </a:extLst>
          </p:cNvPr>
          <p:cNvCxnSpPr>
            <a:cxnSpLocks/>
          </p:cNvCxnSpPr>
          <p:nvPr/>
        </p:nvCxnSpPr>
        <p:spPr>
          <a:xfrm flipH="1">
            <a:off x="8696076" y="6309320"/>
            <a:ext cx="432048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-396552" y="260648"/>
            <a:ext cx="2016224" cy="72008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-360040" y="1124744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-396552" y="2060848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-396552" y="2996952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8167" y="400598"/>
            <a:ext cx="134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요구사항</a:t>
            </a:r>
            <a:endParaRPr lang="ko-KR" altLang="en-US" sz="2000" b="1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28150A-780A-73AD-2651-70A97597AA22}"/>
              </a:ext>
            </a:extLst>
          </p:cNvPr>
          <p:cNvSpPr txBox="1"/>
          <p:nvPr/>
        </p:nvSpPr>
        <p:spPr>
          <a:xfrm>
            <a:off x="6948264" y="446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요구사항관리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23DA06-07A4-063B-B971-76FFF60E0283}"/>
              </a:ext>
            </a:extLst>
          </p:cNvPr>
          <p:cNvCxnSpPr>
            <a:cxnSpLocks/>
          </p:cNvCxnSpPr>
          <p:nvPr/>
        </p:nvCxnSpPr>
        <p:spPr>
          <a:xfrm>
            <a:off x="7596336" y="404664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CD2C83BE-4A6A-E3D3-8F33-F3617226E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558516"/>
            <a:ext cx="8456154" cy="20865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749C25-7ACA-1595-1EDE-97B268B8F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861048"/>
            <a:ext cx="8435326" cy="167518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F0F72D-F7C8-9550-953A-380F57AE9B5E}"/>
              </a:ext>
            </a:extLst>
          </p:cNvPr>
          <p:cNvSpPr/>
          <p:nvPr/>
        </p:nvSpPr>
        <p:spPr>
          <a:xfrm>
            <a:off x="457285" y="1572478"/>
            <a:ext cx="8466413" cy="2072545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CD193D-467D-4DFD-679D-FB41C0456C25}"/>
              </a:ext>
            </a:extLst>
          </p:cNvPr>
          <p:cNvSpPr/>
          <p:nvPr/>
        </p:nvSpPr>
        <p:spPr>
          <a:xfrm>
            <a:off x="467545" y="3861047"/>
            <a:ext cx="8435325" cy="1656185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2DC056-868C-B312-798A-F8A52F9C11D9}"/>
              </a:ext>
            </a:extLst>
          </p:cNvPr>
          <p:cNvCxnSpPr>
            <a:cxnSpLocks/>
          </p:cNvCxnSpPr>
          <p:nvPr/>
        </p:nvCxnSpPr>
        <p:spPr>
          <a:xfrm flipH="1">
            <a:off x="8696076" y="4221088"/>
            <a:ext cx="432048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595A6BB-2E54-75C5-8A4F-8089C6E4B183}"/>
              </a:ext>
            </a:extLst>
          </p:cNvPr>
          <p:cNvCxnSpPr>
            <a:cxnSpLocks/>
          </p:cNvCxnSpPr>
          <p:nvPr/>
        </p:nvCxnSpPr>
        <p:spPr>
          <a:xfrm flipH="1">
            <a:off x="8696076" y="4509120"/>
            <a:ext cx="432048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85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-396552" y="1124744"/>
            <a:ext cx="2016224" cy="72008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396552" y="2060848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-396552" y="188640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-396552" y="2996952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576" y="128472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ERD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132A0-8F90-4C89-ACE3-23DCD72372C1}"/>
              </a:ext>
            </a:extLst>
          </p:cNvPr>
          <p:cNvSpPr txBox="1"/>
          <p:nvPr/>
        </p:nvSpPr>
        <p:spPr>
          <a:xfrm>
            <a:off x="6948264" y="446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설계 </a:t>
            </a:r>
            <a:r>
              <a:rPr lang="en-US" altLang="ko-KR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ERD</a:t>
            </a:r>
            <a:endParaRPr lang="ko-KR" altLang="en-US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72FEBD-E9FF-9FBF-010A-C952DC135EE4}"/>
              </a:ext>
            </a:extLst>
          </p:cNvPr>
          <p:cNvCxnSpPr>
            <a:cxnSpLocks/>
          </p:cNvCxnSpPr>
          <p:nvPr/>
        </p:nvCxnSpPr>
        <p:spPr>
          <a:xfrm>
            <a:off x="7956376" y="404664"/>
            <a:ext cx="10081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D9655EC6-2F02-C3AB-5A46-3664B87D2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1" y="631812"/>
            <a:ext cx="7452320" cy="54503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-396552" y="1124744"/>
            <a:ext cx="2016224" cy="72008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396552" y="2060848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-396552" y="188640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-396552" y="2996952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576" y="128472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ERD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47A284-F3C7-9FEE-59F9-3E37EA546DC7}"/>
              </a:ext>
            </a:extLst>
          </p:cNvPr>
          <p:cNvSpPr txBox="1"/>
          <p:nvPr/>
        </p:nvSpPr>
        <p:spPr>
          <a:xfrm>
            <a:off x="6948264" y="446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구현 </a:t>
            </a:r>
            <a:r>
              <a:rPr lang="en-US" altLang="ko-KR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ERD</a:t>
            </a:r>
            <a:endParaRPr lang="ko-KR" altLang="en-US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74550D4-A93E-83AA-13B3-3947CC9BA700}"/>
              </a:ext>
            </a:extLst>
          </p:cNvPr>
          <p:cNvCxnSpPr>
            <a:cxnSpLocks/>
          </p:cNvCxnSpPr>
          <p:nvPr/>
        </p:nvCxnSpPr>
        <p:spPr>
          <a:xfrm>
            <a:off x="7956376" y="404664"/>
            <a:ext cx="10081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CFE91D7-FE32-68D2-E685-2709CACBE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45547"/>
            <a:ext cx="68675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0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5">
            <a:extLst>
              <a:ext uri="{FF2B5EF4-FFF2-40B4-BE49-F238E27FC236}">
                <a16:creationId xmlns:a16="http://schemas.microsoft.com/office/drawing/2014/main" id="{704EEE7C-0563-57F3-9761-362A9F652EFC}"/>
              </a:ext>
            </a:extLst>
          </p:cNvPr>
          <p:cNvSpPr/>
          <p:nvPr/>
        </p:nvSpPr>
        <p:spPr>
          <a:xfrm>
            <a:off x="-396721" y="18864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id="{EE7C2613-FA21-F4A0-AB40-BED24F8417AC}"/>
              </a:ext>
            </a:extLst>
          </p:cNvPr>
          <p:cNvSpPr/>
          <p:nvPr/>
        </p:nvSpPr>
        <p:spPr>
          <a:xfrm>
            <a:off x="-396721" y="2061002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B35B44D8-7AB1-BCD9-AFAE-AF209C092849}"/>
              </a:ext>
            </a:extLst>
          </p:cNvPr>
          <p:cNvSpPr/>
          <p:nvPr/>
        </p:nvSpPr>
        <p:spPr>
          <a:xfrm>
            <a:off x="-396721" y="299700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5" name="모서리가 둥근 직사각형 51">
            <a:extLst>
              <a:ext uri="{FF2B5EF4-FFF2-40B4-BE49-F238E27FC236}">
                <a16:creationId xmlns:a16="http://schemas.microsoft.com/office/drawing/2014/main" id="{5D17AA94-193F-E37C-C3FD-7EB14B1A98C0}"/>
              </a:ext>
            </a:extLst>
          </p:cNvPr>
          <p:cNvSpPr/>
          <p:nvPr/>
        </p:nvSpPr>
        <p:spPr>
          <a:xfrm>
            <a:off x="-396721" y="2061002"/>
            <a:ext cx="2015995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C000"/>
          </a:solidFill>
          <a:ln w="25557" cap="flat">
            <a:solidFill>
              <a:srgbClr val="FFC00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6" name="모서리가 둥근 직사각형 52">
            <a:extLst>
              <a:ext uri="{FF2B5EF4-FFF2-40B4-BE49-F238E27FC236}">
                <a16:creationId xmlns:a16="http://schemas.microsoft.com/office/drawing/2014/main" id="{78B81FB0-9762-C3BB-088F-8BC2F42E94AD}"/>
              </a:ext>
            </a:extLst>
          </p:cNvPr>
          <p:cNvSpPr/>
          <p:nvPr/>
        </p:nvSpPr>
        <p:spPr>
          <a:xfrm>
            <a:off x="-396721" y="1124638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7" name="TextBox 54">
            <a:extLst>
              <a:ext uri="{FF2B5EF4-FFF2-40B4-BE49-F238E27FC236}">
                <a16:creationId xmlns:a16="http://schemas.microsoft.com/office/drawing/2014/main" id="{8B0298B2-D58A-2DAB-D82A-DFAD1AABD106}"/>
              </a:ext>
            </a:extLst>
          </p:cNvPr>
          <p:cNvSpPr/>
          <p:nvPr/>
        </p:nvSpPr>
        <p:spPr>
          <a:xfrm>
            <a:off x="755641" y="2220839"/>
            <a:ext cx="719641" cy="39527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2000" b="1" i="0" u="none" strike="noStrike" kern="1200" cap="none" spc="0" baseline="0">
                <a:solidFill>
                  <a:srgbClr val="000000"/>
                </a:solidFill>
                <a:uFillTx/>
                <a:latin typeface="함초롬돋움" pitchFamily="50"/>
                <a:ea typeface="함초롬돋움" pitchFamily="2"/>
                <a:cs typeface="함초롬돋움" pitchFamily="50"/>
              </a:rPr>
              <a:t>구현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20A6FFA-6CCD-8815-E9AF-0DCD9E1AC525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0496FD1-842A-BAB8-D82A-F31714715AFF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29A8D85-2E15-8151-4157-B8FF6AC177EE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E86BBBE-995B-DECE-B307-99FBF7F8442C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6AC62DA-8DF2-4C01-8353-F357FA74685F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E221782-BB27-897C-DA5A-76EBD0716B80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4" name="직사각형 22">
            <a:extLst>
              <a:ext uri="{FF2B5EF4-FFF2-40B4-BE49-F238E27FC236}">
                <a16:creationId xmlns:a16="http://schemas.microsoft.com/office/drawing/2014/main" id="{00723A14-80E4-1E04-A139-17401857865F}"/>
              </a:ext>
            </a:extLst>
          </p:cNvPr>
          <p:cNvSpPr/>
          <p:nvPr/>
        </p:nvSpPr>
        <p:spPr>
          <a:xfrm>
            <a:off x="4284000" y="6381359"/>
            <a:ext cx="215642" cy="1436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25557" cap="flat">
            <a:solidFill>
              <a:srgbClr val="FFFFFF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18F6A3E6-D442-49DD-3661-D89FA60E24B0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E378614C-BABF-B2BD-582A-DD6D0F1A2017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30CB6C-CE04-E9F1-B43D-189F2DF10C64}"/>
              </a:ext>
            </a:extLst>
          </p:cNvPr>
          <p:cNvSpPr txBox="1"/>
          <p:nvPr/>
        </p:nvSpPr>
        <p:spPr>
          <a:xfrm>
            <a:off x="1694259" y="456843"/>
            <a:ext cx="6972839" cy="4809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구현하기</a:t>
            </a: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굴림" pitchFamily="18"/>
                <a:ea typeface="굴림" pitchFamily="2"/>
                <a:cs typeface="Arial" pitchFamily="2"/>
              </a:rPr>
              <a:t> 위한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굴림" pitchFamily="18"/>
                <a:ea typeface="굴림" pitchFamily="2"/>
                <a:cs typeface="Arial" pitchFamily="2"/>
              </a:rPr>
              <a:t> </a:t>
            </a: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굴림" pitchFamily="18"/>
                <a:ea typeface="굴림" pitchFamily="2"/>
                <a:cs typeface="Arial" pitchFamily="2"/>
              </a:rPr>
              <a:t>START ()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98C8D75-613E-BF85-F280-970A6CE08F5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94867" y="938156"/>
            <a:ext cx="6972839" cy="518184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BAA8CCF-C750-55E0-488C-77B39A834867}"/>
              </a:ext>
            </a:extLst>
          </p:cNvPr>
          <p:cNvSpPr txBox="1"/>
          <p:nvPr/>
        </p:nvSpPr>
        <p:spPr>
          <a:xfrm>
            <a:off x="6948264" y="446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메서드 구현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39D457E-9937-01FB-5390-96CB34DA485F}"/>
              </a:ext>
            </a:extLst>
          </p:cNvPr>
          <p:cNvCxnSpPr>
            <a:cxnSpLocks/>
          </p:cNvCxnSpPr>
          <p:nvPr/>
        </p:nvCxnSpPr>
        <p:spPr>
          <a:xfrm>
            <a:off x="7740352" y="404664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모서리가 둥근 직사각형 7">
            <a:extLst>
              <a:ext uri="{FF2B5EF4-FFF2-40B4-BE49-F238E27FC236}">
                <a16:creationId xmlns:a16="http://schemas.microsoft.com/office/drawing/2014/main" id="{4FD9E262-85FD-95B4-8C38-43F21E866142}"/>
              </a:ext>
            </a:extLst>
          </p:cNvPr>
          <p:cNvSpPr/>
          <p:nvPr/>
        </p:nvSpPr>
        <p:spPr>
          <a:xfrm>
            <a:off x="-396552" y="3933056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51">
            <a:extLst>
              <a:ext uri="{FF2B5EF4-FFF2-40B4-BE49-F238E27FC236}">
                <a16:creationId xmlns:a16="http://schemas.microsoft.com/office/drawing/2014/main" id="{6A7902DB-CE2C-0E2E-0655-246C26EEB78E}"/>
              </a:ext>
            </a:extLst>
          </p:cNvPr>
          <p:cNvSpPr/>
          <p:nvPr/>
        </p:nvSpPr>
        <p:spPr>
          <a:xfrm>
            <a:off x="-396552" y="2060848"/>
            <a:ext cx="2016224" cy="72008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1E69C-B453-C637-6F59-57B16BDBE80E}"/>
              </a:ext>
            </a:extLst>
          </p:cNvPr>
          <p:cNvSpPr txBox="1"/>
          <p:nvPr/>
        </p:nvSpPr>
        <p:spPr>
          <a:xfrm>
            <a:off x="755576" y="2220833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구현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5">
            <a:extLst>
              <a:ext uri="{FF2B5EF4-FFF2-40B4-BE49-F238E27FC236}">
                <a16:creationId xmlns:a16="http://schemas.microsoft.com/office/drawing/2014/main" id="{A3780666-4793-388B-DC47-19E5B25FA16E}"/>
              </a:ext>
            </a:extLst>
          </p:cNvPr>
          <p:cNvSpPr/>
          <p:nvPr/>
        </p:nvSpPr>
        <p:spPr>
          <a:xfrm>
            <a:off x="-396721" y="18864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id="{A07DED05-DAC9-1657-9EE2-299A2E6F6F6C}"/>
              </a:ext>
            </a:extLst>
          </p:cNvPr>
          <p:cNvSpPr/>
          <p:nvPr/>
        </p:nvSpPr>
        <p:spPr>
          <a:xfrm>
            <a:off x="-396721" y="2061002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59FBAF4A-A23C-4720-E229-6B350336CA9D}"/>
              </a:ext>
            </a:extLst>
          </p:cNvPr>
          <p:cNvSpPr/>
          <p:nvPr/>
        </p:nvSpPr>
        <p:spPr>
          <a:xfrm>
            <a:off x="-396721" y="2997000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5" name="모서리가 둥근 직사각형 51">
            <a:extLst>
              <a:ext uri="{FF2B5EF4-FFF2-40B4-BE49-F238E27FC236}">
                <a16:creationId xmlns:a16="http://schemas.microsoft.com/office/drawing/2014/main" id="{1FA7CBCC-C4B9-944A-33B4-C8E0F713A1D2}"/>
              </a:ext>
            </a:extLst>
          </p:cNvPr>
          <p:cNvSpPr/>
          <p:nvPr/>
        </p:nvSpPr>
        <p:spPr>
          <a:xfrm>
            <a:off x="-396721" y="2061002"/>
            <a:ext cx="2015995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C000"/>
          </a:solidFill>
          <a:ln w="25557" cap="flat">
            <a:solidFill>
              <a:srgbClr val="FFC00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6" name="모서리가 둥근 직사각형 52">
            <a:extLst>
              <a:ext uri="{FF2B5EF4-FFF2-40B4-BE49-F238E27FC236}">
                <a16:creationId xmlns:a16="http://schemas.microsoft.com/office/drawing/2014/main" id="{809838F7-029E-4DF4-FBFE-0DAA09625309}"/>
              </a:ext>
            </a:extLst>
          </p:cNvPr>
          <p:cNvSpPr/>
          <p:nvPr/>
        </p:nvSpPr>
        <p:spPr>
          <a:xfrm>
            <a:off x="-396721" y="1124638"/>
            <a:ext cx="719641" cy="7196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04040"/>
          </a:solidFill>
          <a:ln w="25557" cap="flat">
            <a:solidFill>
              <a:srgbClr val="404040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7" name="TextBox 54">
            <a:extLst>
              <a:ext uri="{FF2B5EF4-FFF2-40B4-BE49-F238E27FC236}">
                <a16:creationId xmlns:a16="http://schemas.microsoft.com/office/drawing/2014/main" id="{BD7FE754-56FD-6D13-5E5D-F79579853E06}"/>
              </a:ext>
            </a:extLst>
          </p:cNvPr>
          <p:cNvSpPr/>
          <p:nvPr/>
        </p:nvSpPr>
        <p:spPr>
          <a:xfrm>
            <a:off x="755641" y="2220839"/>
            <a:ext cx="719641" cy="39527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2000" b="1" i="0" u="none" strike="noStrike" kern="1200" cap="none" spc="0" baseline="0">
                <a:solidFill>
                  <a:srgbClr val="000000"/>
                </a:solidFill>
                <a:uFillTx/>
                <a:latin typeface="함초롬돋움" pitchFamily="50"/>
                <a:ea typeface="함초롬돋움" pitchFamily="2"/>
                <a:cs typeface="함초롬돋움" pitchFamily="50"/>
              </a:rPr>
              <a:t>구현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A1521DC-C515-83DD-13FB-CC14CBCAF795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AFEDA76-5C3D-CDD9-643D-CA2AD27AE8A1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F7E1C53-8084-3DED-588A-6FB2687FDDC8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FE06BDB-9DC6-2261-D668-5A3E78B2D3C4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C1D9DCF-54BB-E184-23AD-65796CC4508C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683AB4D-EFF0-D053-CD63-5EC230F11FCC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4" name="직사각형 22">
            <a:extLst>
              <a:ext uri="{FF2B5EF4-FFF2-40B4-BE49-F238E27FC236}">
                <a16:creationId xmlns:a16="http://schemas.microsoft.com/office/drawing/2014/main" id="{8D3F23BC-7792-5395-2917-6EE18F6A54E0}"/>
              </a:ext>
            </a:extLst>
          </p:cNvPr>
          <p:cNvSpPr/>
          <p:nvPr/>
        </p:nvSpPr>
        <p:spPr>
          <a:xfrm>
            <a:off x="4284000" y="6381359"/>
            <a:ext cx="215642" cy="1436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25557" cap="flat">
            <a:solidFill>
              <a:srgbClr val="FFFFFF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90565025-4887-9BB2-4D4A-80EBDB087867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B6512BB3-7AA7-4BF5-37A8-D46F0AE42D90}"/>
              </a:ext>
            </a:extLst>
          </p:cNvPr>
          <p:cNvSpPr/>
          <p:nvPr/>
        </p:nvSpPr>
        <p:spPr>
          <a:xfrm>
            <a:off x="0" y="0"/>
            <a:ext cx="9143643" cy="45684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8471E7-5168-5B30-BE92-480CE1E8B924}"/>
              </a:ext>
            </a:extLst>
          </p:cNvPr>
          <p:cNvSpPr txBox="1"/>
          <p:nvPr/>
        </p:nvSpPr>
        <p:spPr>
          <a:xfrm>
            <a:off x="2100367" y="359999"/>
            <a:ext cx="4942897" cy="4809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 가입</a:t>
            </a:r>
          </a:p>
        </p:txBody>
      </p:sp>
      <p:pic>
        <p:nvPicPr>
          <p:cNvPr id="18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2AAAE3FD-6E65-2BC4-6154-32682DDC9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367" y="868350"/>
            <a:ext cx="4942898" cy="574704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19A458-76E5-9CEE-DB1F-AB524351B13C}"/>
              </a:ext>
            </a:extLst>
          </p:cNvPr>
          <p:cNvSpPr txBox="1"/>
          <p:nvPr/>
        </p:nvSpPr>
        <p:spPr>
          <a:xfrm>
            <a:off x="6948264" y="446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메서드 구현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1F85E37-6E72-F32E-A50C-0910556E61EB}"/>
              </a:ext>
            </a:extLst>
          </p:cNvPr>
          <p:cNvCxnSpPr>
            <a:cxnSpLocks/>
          </p:cNvCxnSpPr>
          <p:nvPr/>
        </p:nvCxnSpPr>
        <p:spPr>
          <a:xfrm>
            <a:off x="7740352" y="404664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모서리가 둥근 직사각형 7">
            <a:extLst>
              <a:ext uri="{FF2B5EF4-FFF2-40B4-BE49-F238E27FC236}">
                <a16:creationId xmlns:a16="http://schemas.microsoft.com/office/drawing/2014/main" id="{9B7F15D3-ECC4-A0CC-5A01-8A96E68CDB28}"/>
              </a:ext>
            </a:extLst>
          </p:cNvPr>
          <p:cNvSpPr/>
          <p:nvPr/>
        </p:nvSpPr>
        <p:spPr>
          <a:xfrm>
            <a:off x="-396552" y="3933056"/>
            <a:ext cx="72008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51">
            <a:extLst>
              <a:ext uri="{FF2B5EF4-FFF2-40B4-BE49-F238E27FC236}">
                <a16:creationId xmlns:a16="http://schemas.microsoft.com/office/drawing/2014/main" id="{3247FA7E-4410-0B8B-B815-BCE714C1DE6C}"/>
              </a:ext>
            </a:extLst>
          </p:cNvPr>
          <p:cNvSpPr/>
          <p:nvPr/>
        </p:nvSpPr>
        <p:spPr>
          <a:xfrm>
            <a:off x="-396552" y="2060848"/>
            <a:ext cx="2016224" cy="72008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5BC4E4-3458-9489-CA8D-B95FD3C3E446}"/>
              </a:ext>
            </a:extLst>
          </p:cNvPr>
          <p:cNvSpPr txBox="1"/>
          <p:nvPr/>
        </p:nvSpPr>
        <p:spPr>
          <a:xfrm>
            <a:off x="755576" y="2220833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구현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377</Words>
  <Application>Microsoft Office PowerPoint</Application>
  <PresentationFormat>화면 슬라이드 쇼(4:3)</PresentationFormat>
  <Paragraphs>180</Paragraphs>
  <Slides>30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바탕</vt:lpstr>
      <vt:lpstr>굴림</vt:lpstr>
      <vt:lpstr>Arial</vt:lpstr>
      <vt:lpstr>함초롬돋움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ATIV</dc:creator>
  <cp:lastModifiedBy>192</cp:lastModifiedBy>
  <cp:revision>90</cp:revision>
  <dcterms:created xsi:type="dcterms:W3CDTF">2017-11-14T22:51:50Z</dcterms:created>
  <dcterms:modified xsi:type="dcterms:W3CDTF">2022-08-25T08:44:57Z</dcterms:modified>
</cp:coreProperties>
</file>