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C5335-A97B-56B4-C781-B2EC2277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406D2D-D803-FF0C-8A19-0BDADB76E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4918B-9ABA-2D97-477D-7FB47E0E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E0B1F-AFCB-55BA-F247-B75950E6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7AE98-F534-A892-105F-6C261BB9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3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027F1-840E-2C3F-B761-CC0D291E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7B9247-EC30-FC0F-64D3-0E63AC6A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29D37-8B84-03F3-5767-5749A3F5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FC90E-28DC-75BF-60BD-124A2754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8706C-EC7D-1B4D-76BC-724FC20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3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B68640-0C09-7983-6FB5-D0E67AA50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E1113E-88DD-F9C3-57BB-85B319B3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C1361-F8F0-3850-EED6-DE97739B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5BCFF-2CA4-0546-0A90-A71182BD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51DC8-4104-F0B5-AAC3-AB6EDCCD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0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A9A41-A100-C42F-EBF8-1ABF8E76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C377D-B486-6FB1-33F3-6A414103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B6691-23BF-0F1A-3230-1BC61669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FC249-D196-1206-C27C-291F8266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5FA64-E448-F5D0-D018-BEB4C1B9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93C62-9E70-1CB9-787A-B59428BF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8A3E1-23A3-5254-B954-1832F6F5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AAEC3-CE0F-C909-96ED-523EC867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A803E-F9D5-D805-0D50-15D565F0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22529-B17B-6841-99E8-B12E82C6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2B818-574B-7AE6-FB67-C34C7F78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4E486-E297-0951-B584-DABF097E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FC7E1-AE79-B688-F479-0264064C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0E9E0-9560-C687-6187-01AE7D90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9A989-3130-D631-EB63-31888F73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72709-BED9-27F8-0B68-8A83415A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BDA9-692B-2D64-70CF-602182CC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1B984-3F00-CACB-0166-C14F058D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1A036-F9D9-F83F-5CA6-C415E9EA3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1B600-6A0B-927B-B10C-3D69B7A57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C562F8-98A5-BF5B-3BDA-1F294BF04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775912-F4D9-6033-213C-5084F532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A4C982-9185-2150-866D-CA9A0978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A8193F-E77F-C20A-846F-A6C4C951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39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EA72E-5CAB-12A8-E933-873D2DB4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226AC9-DF31-7A75-907D-07FE11DF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47521-B3EB-06FA-0FAD-F621754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8B2F66-13AC-D095-3740-7E4FBEED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4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AA843C-FCDC-E98B-30A5-75D8675F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D35AB3-2902-73CC-2392-8B34EC2B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2796D-B780-1AC3-BA07-FBC37EB7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8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D1AF-0489-D897-029E-236D53FB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A06FA-5A06-7C0C-D600-7B1912FB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04E04-4FBD-7729-9796-1A8D5099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A4309-D8B5-989C-6DE2-B3D5F1B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32339-4896-B22F-C980-15B23E12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E9F80-D2F6-192B-CA80-2577036D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3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3C0A0-CADB-4425-00C2-E8D53BB8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27A276-DE02-E67E-E015-C0B6C3A90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CBAAA-52B0-1898-DD22-E060C4D88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6667C-FB3F-95BD-28D6-FD2E21AB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4579D-D00C-412A-14E7-70C1D45A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F4139-169D-BE74-CB72-E45BEC1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7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392672-805C-508D-6087-165C409F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67A29-6B01-526D-3DA4-0EB27B31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29D90-7B82-DA5C-2C05-E947564A4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57AE-2359-4D14-8F68-359A179D6A2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FC24A-894E-43F6-A292-664904B7D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AC016-1AB0-7DE4-886F-FB03B447A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E52A9-A6C0-48C1-A015-7DB73AAD3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9361-E1C9-4640-C322-840991645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F1011-D287-FCFD-B57C-CE76F02E2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안준영</a:t>
            </a:r>
          </a:p>
        </p:txBody>
      </p:sp>
    </p:spTree>
    <p:extLst>
      <p:ext uri="{BB962C8B-B14F-4D97-AF65-F5344CB8AC3E}">
        <p14:creationId xmlns:p14="http://schemas.microsoft.com/office/powerpoint/2010/main" val="427652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A68E-EB36-EC1D-0FD4-3C922A8E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&gt; 1.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A19481-0779-68CB-402F-EA818F85E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17" y="1825625"/>
            <a:ext cx="4093365" cy="4351338"/>
          </a:xfrm>
        </p:spPr>
      </p:pic>
    </p:spTree>
    <p:extLst>
      <p:ext uri="{BB962C8B-B14F-4D97-AF65-F5344CB8AC3E}">
        <p14:creationId xmlns:p14="http://schemas.microsoft.com/office/powerpoint/2010/main" val="127935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05CB-A1F9-D984-B7C3-0E02A863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10 &gt; 2.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E6C651-C1E6-B2B8-FC00-971A8490E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53" y="1825625"/>
            <a:ext cx="852093" cy="4351338"/>
          </a:xfrm>
        </p:spPr>
      </p:pic>
    </p:spTree>
    <p:extLst>
      <p:ext uri="{BB962C8B-B14F-4D97-AF65-F5344CB8AC3E}">
        <p14:creationId xmlns:p14="http://schemas.microsoft.com/office/powerpoint/2010/main" val="162896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UI 테스트</vt:lpstr>
      <vt:lpstr>문항10 &gt; 1.</vt:lpstr>
      <vt:lpstr>문항10 &gt; 2.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EZENIC-171</dc:creator>
  <cp:lastModifiedBy>EZENIC-171</cp:lastModifiedBy>
  <cp:revision>1</cp:revision>
  <dcterms:created xsi:type="dcterms:W3CDTF">2024-04-04T03:44:21Z</dcterms:created>
  <dcterms:modified xsi:type="dcterms:W3CDTF">2024-04-04T03:44:40Z</dcterms:modified>
</cp:coreProperties>
</file>