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4"/>
    <p:restoredTop sz="94722"/>
  </p:normalViewPr>
  <p:slideViewPr>
    <p:cSldViewPr snapToGrid="0" snapToObjects="1">
      <p:cViewPr varScale="1">
        <p:scale>
          <a:sx n="111" d="100"/>
          <a:sy n="111" d="100"/>
        </p:scale>
        <p:origin x="23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13D3-0D16-6D4A-A74F-1ACF643B9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1B093-333B-DF49-886A-B5695FBB4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EFD43-3D58-514E-AE1C-19D7AEB2E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2868-AD18-084C-8B16-E91F356D8BE5}" type="datetimeFigureOut">
              <a:rPr lang="en-VN" smtClean="0"/>
              <a:t>8/25/20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1940F-A42E-0D4E-A27F-CE6DDD0F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FA44A-798F-F24F-8199-ADE6628A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83D1-5FBF-5042-ACF8-A1B73957426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0661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2CC2-9609-4145-901F-A649AA12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BBA4B-70C4-644D-B954-4E57DFE7B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134C1-F86C-764A-A32C-F5D72B648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2868-AD18-084C-8B16-E91F356D8BE5}" type="datetimeFigureOut">
              <a:rPr lang="en-VN" smtClean="0"/>
              <a:t>8/25/20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1DD48-5C27-EF4A-950C-D5353D1B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B1BA7-91A8-2F4E-8523-A0EC6FD3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83D1-5FBF-5042-ACF8-A1B73957426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962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DDC50-66B4-4C43-A875-E8BB06DC5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C7B3A-4B40-214E-A4E6-93EF56BCE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B5160-B234-4149-8F57-771EDFBD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2868-AD18-084C-8B16-E91F356D8BE5}" type="datetimeFigureOut">
              <a:rPr lang="en-VN" smtClean="0"/>
              <a:t>8/25/20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22244-D212-6248-A427-231506F1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6B3AA-8BD1-F144-B5A1-7554261E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83D1-5FBF-5042-ACF8-A1B73957426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4297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35C9-8B10-174F-B9BA-145FCB7B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40886-9A2D-2A40-AD17-E14A2CB7D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CB5E1-A5DB-5144-B4DC-10A8E85A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2868-AD18-084C-8B16-E91F356D8BE5}" type="datetimeFigureOut">
              <a:rPr lang="en-VN" smtClean="0"/>
              <a:t>8/25/20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D5C56-3DBC-CB4C-A106-FD0A535F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189CD-78F5-634D-93D5-0FCFF2BD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83D1-5FBF-5042-ACF8-A1B73957426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2318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C97A-639B-FF4B-8AFE-5FD873FA7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23C5-B40C-AA42-BF9E-E2B105399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D946D-D68E-DD41-869F-903CC8CD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2868-AD18-084C-8B16-E91F356D8BE5}" type="datetimeFigureOut">
              <a:rPr lang="en-VN" smtClean="0"/>
              <a:t>8/25/20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5F286-6C5B-B245-92FE-7C05751D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4A22A-EAD8-B549-AEFB-785E0780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83D1-5FBF-5042-ACF8-A1B73957426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7536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DABB-3287-3340-AAC8-FD91434E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72DE3-27C6-D545-BFA6-1BCAA8F34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FF415-EE5E-594E-B39D-E07B322A2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8AFB4-7949-164E-936B-0F8D0BFA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2868-AD18-084C-8B16-E91F356D8BE5}" type="datetimeFigureOut">
              <a:rPr lang="en-VN" smtClean="0"/>
              <a:t>8/25/20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1F371-E74A-054E-B694-A8D6A013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FF024-B920-8848-AC81-759AC143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83D1-5FBF-5042-ACF8-A1B73957426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2727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5579-30E4-F24D-B3F2-5D44A399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10208-1925-2041-8A00-DA2EBDE5F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0C1DA-6EF4-2842-A984-337622150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046EE-8D28-094D-AF2F-C48291EDE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8C1F21-4C49-0940-ACD2-FDAC7AFEB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E65CA0-3908-7D40-B976-487BF49D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2868-AD18-084C-8B16-E91F356D8BE5}" type="datetimeFigureOut">
              <a:rPr lang="en-VN" smtClean="0"/>
              <a:t>8/25/20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CBAFDA-7A1F-D344-8125-E881D3B5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E130B7-1D67-D148-8EE5-4B51C710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83D1-5FBF-5042-ACF8-A1B73957426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4627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B288-B488-3746-9BFB-BED6ECEA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BA9E5-DE3C-D345-8AE8-FB0E96B3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2868-AD18-084C-8B16-E91F356D8BE5}" type="datetimeFigureOut">
              <a:rPr lang="en-VN" smtClean="0"/>
              <a:t>8/25/20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76C17-4FD8-1343-A83F-C22AA6D9B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4D456-014C-914A-ACBF-DBB94AB8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83D1-5FBF-5042-ACF8-A1B73957426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9982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8A85FF-67C0-2A4A-99DE-B0CE1BF4B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2868-AD18-084C-8B16-E91F356D8BE5}" type="datetimeFigureOut">
              <a:rPr lang="en-VN" smtClean="0"/>
              <a:t>8/25/20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8386F-32CD-5B41-B301-4B8E9EF4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04E53-C626-AD4D-A66F-AC405D98B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83D1-5FBF-5042-ACF8-A1B73957426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72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90C5-3B24-EC47-8ED9-66420977A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4B289-0369-6641-95A3-87EDCE285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1F902-4F0C-2141-A88A-120F58C09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9E3CB-57D6-844C-8245-81D2E319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2868-AD18-084C-8B16-E91F356D8BE5}" type="datetimeFigureOut">
              <a:rPr lang="en-VN" smtClean="0"/>
              <a:t>8/25/20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9AEBA-7F2F-E246-8A81-77B29E18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2423A-F97D-BF47-A8BF-BF015AA4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83D1-5FBF-5042-ACF8-A1B73957426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230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12B5E-DCB2-ED4C-9351-12134A45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D06A30-43A7-6F47-8EA6-CB0113D41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A3841-3E94-B949-A4DC-5C9A2FC32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5EE0F-E61B-8D46-83F1-181C2D2C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2868-AD18-084C-8B16-E91F356D8BE5}" type="datetimeFigureOut">
              <a:rPr lang="en-VN" smtClean="0"/>
              <a:t>8/25/20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1DBFE-B45E-6841-8084-A986BA31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2DC03-6DCF-3F42-8CC9-8E33F693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83D1-5FBF-5042-ACF8-A1B73957426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2030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1054E-B94B-074F-B5FC-B2972BCC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795AC-3DE7-514D-94D8-3D2E6A853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E29AF-3B6E-814C-A701-C795C46C3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92868-AD18-084C-8B16-E91F356D8BE5}" type="datetimeFigureOut">
              <a:rPr lang="en-VN" smtClean="0"/>
              <a:t>8/25/20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7DABE-8221-064E-9625-FA84E923E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85E38-771D-E047-A6D7-10CC94D8C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083D1-5FBF-5042-ACF8-A1B73957426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99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98D2A0B-B4FD-AE43-9528-CF46690E31CE}"/>
              </a:ext>
            </a:extLst>
          </p:cNvPr>
          <p:cNvGrpSpPr/>
          <p:nvPr/>
        </p:nvGrpSpPr>
        <p:grpSpPr>
          <a:xfrm>
            <a:off x="4829720" y="1394827"/>
            <a:ext cx="6352232" cy="4068346"/>
            <a:chOff x="585496" y="1250970"/>
            <a:chExt cx="6352232" cy="4068346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11A97C8F-212D-BF44-803F-206041D2E116}"/>
                </a:ext>
              </a:extLst>
            </p:cNvPr>
            <p:cNvSpPr/>
            <p:nvPr/>
          </p:nvSpPr>
          <p:spPr>
            <a:xfrm rot="21320569">
              <a:off x="585496" y="1250970"/>
              <a:ext cx="6352232" cy="1064812"/>
            </a:xfrm>
            <a:custGeom>
              <a:avLst/>
              <a:gdLst>
                <a:gd name="connsiteX0" fmla="*/ 0 w 2731770"/>
                <a:gd name="connsiteY0" fmla="*/ 1394460 h 2228850"/>
                <a:gd name="connsiteX1" fmla="*/ 0 w 2731770"/>
                <a:gd name="connsiteY1" fmla="*/ 1394460 h 2228850"/>
                <a:gd name="connsiteX2" fmla="*/ 102870 w 2731770"/>
                <a:gd name="connsiteY2" fmla="*/ 1371600 h 2228850"/>
                <a:gd name="connsiteX3" fmla="*/ 137160 w 2731770"/>
                <a:gd name="connsiteY3" fmla="*/ 1360170 h 2228850"/>
                <a:gd name="connsiteX4" fmla="*/ 205740 w 2731770"/>
                <a:gd name="connsiteY4" fmla="*/ 1314450 h 2228850"/>
                <a:gd name="connsiteX5" fmla="*/ 285750 w 2731770"/>
                <a:gd name="connsiteY5" fmla="*/ 1257300 h 2228850"/>
                <a:gd name="connsiteX6" fmla="*/ 320040 w 2731770"/>
                <a:gd name="connsiteY6" fmla="*/ 1223010 h 2228850"/>
                <a:gd name="connsiteX7" fmla="*/ 468630 w 2731770"/>
                <a:gd name="connsiteY7" fmla="*/ 1097280 h 2228850"/>
                <a:gd name="connsiteX8" fmla="*/ 514350 w 2731770"/>
                <a:gd name="connsiteY8" fmla="*/ 1028700 h 2228850"/>
                <a:gd name="connsiteX9" fmla="*/ 571500 w 2731770"/>
                <a:gd name="connsiteY9" fmla="*/ 948690 h 2228850"/>
                <a:gd name="connsiteX10" fmla="*/ 594360 w 2731770"/>
                <a:gd name="connsiteY10" fmla="*/ 880110 h 2228850"/>
                <a:gd name="connsiteX11" fmla="*/ 582930 w 2731770"/>
                <a:gd name="connsiteY11" fmla="*/ 754380 h 2228850"/>
                <a:gd name="connsiteX12" fmla="*/ 571500 w 2731770"/>
                <a:gd name="connsiteY12" fmla="*/ 720090 h 2228850"/>
                <a:gd name="connsiteX13" fmla="*/ 560070 w 2731770"/>
                <a:gd name="connsiteY13" fmla="*/ 674370 h 2228850"/>
                <a:gd name="connsiteX14" fmla="*/ 537210 w 2731770"/>
                <a:gd name="connsiteY14" fmla="*/ 605790 h 2228850"/>
                <a:gd name="connsiteX15" fmla="*/ 548640 w 2731770"/>
                <a:gd name="connsiteY15" fmla="*/ 457200 h 2228850"/>
                <a:gd name="connsiteX16" fmla="*/ 582930 w 2731770"/>
                <a:gd name="connsiteY16" fmla="*/ 422910 h 2228850"/>
                <a:gd name="connsiteX17" fmla="*/ 594360 w 2731770"/>
                <a:gd name="connsiteY17" fmla="*/ 388620 h 2228850"/>
                <a:gd name="connsiteX18" fmla="*/ 662940 w 2731770"/>
                <a:gd name="connsiteY18" fmla="*/ 331470 h 2228850"/>
                <a:gd name="connsiteX19" fmla="*/ 697230 w 2731770"/>
                <a:gd name="connsiteY19" fmla="*/ 297180 h 2228850"/>
                <a:gd name="connsiteX20" fmla="*/ 731520 w 2731770"/>
                <a:gd name="connsiteY20" fmla="*/ 274320 h 2228850"/>
                <a:gd name="connsiteX21" fmla="*/ 800100 w 2731770"/>
                <a:gd name="connsiteY21" fmla="*/ 205740 h 2228850"/>
                <a:gd name="connsiteX22" fmla="*/ 868680 w 2731770"/>
                <a:gd name="connsiteY22" fmla="*/ 160020 h 2228850"/>
                <a:gd name="connsiteX23" fmla="*/ 914400 w 2731770"/>
                <a:gd name="connsiteY23" fmla="*/ 125730 h 2228850"/>
                <a:gd name="connsiteX24" fmla="*/ 982980 w 2731770"/>
                <a:gd name="connsiteY24" fmla="*/ 80010 h 2228850"/>
                <a:gd name="connsiteX25" fmla="*/ 1017270 w 2731770"/>
                <a:gd name="connsiteY25" fmla="*/ 68580 h 2228850"/>
                <a:gd name="connsiteX26" fmla="*/ 1051560 w 2731770"/>
                <a:gd name="connsiteY26" fmla="*/ 45720 h 2228850"/>
                <a:gd name="connsiteX27" fmla="*/ 1154430 w 2731770"/>
                <a:gd name="connsiteY27" fmla="*/ 22860 h 2228850"/>
                <a:gd name="connsiteX28" fmla="*/ 1188720 w 2731770"/>
                <a:gd name="connsiteY28" fmla="*/ 11430 h 2228850"/>
                <a:gd name="connsiteX29" fmla="*/ 1268730 w 2731770"/>
                <a:gd name="connsiteY29" fmla="*/ 0 h 2228850"/>
                <a:gd name="connsiteX30" fmla="*/ 1885950 w 2731770"/>
                <a:gd name="connsiteY30" fmla="*/ 11430 h 2228850"/>
                <a:gd name="connsiteX31" fmla="*/ 2023110 w 2731770"/>
                <a:gd name="connsiteY31" fmla="*/ 22860 h 2228850"/>
                <a:gd name="connsiteX32" fmla="*/ 2057400 w 2731770"/>
                <a:gd name="connsiteY32" fmla="*/ 34290 h 2228850"/>
                <a:gd name="connsiteX33" fmla="*/ 2217420 w 2731770"/>
                <a:gd name="connsiteY33" fmla="*/ 80010 h 2228850"/>
                <a:gd name="connsiteX34" fmla="*/ 2251710 w 2731770"/>
                <a:gd name="connsiteY34" fmla="*/ 91440 h 2228850"/>
                <a:gd name="connsiteX35" fmla="*/ 2286000 w 2731770"/>
                <a:gd name="connsiteY35" fmla="*/ 102870 h 2228850"/>
                <a:gd name="connsiteX36" fmla="*/ 2320290 w 2731770"/>
                <a:gd name="connsiteY36" fmla="*/ 125730 h 2228850"/>
                <a:gd name="connsiteX37" fmla="*/ 2366010 w 2731770"/>
                <a:gd name="connsiteY37" fmla="*/ 194310 h 2228850"/>
                <a:gd name="connsiteX38" fmla="*/ 2388870 w 2731770"/>
                <a:gd name="connsiteY38" fmla="*/ 228600 h 2228850"/>
                <a:gd name="connsiteX39" fmla="*/ 2400300 w 2731770"/>
                <a:gd name="connsiteY39" fmla="*/ 262890 h 2228850"/>
                <a:gd name="connsiteX40" fmla="*/ 2423160 w 2731770"/>
                <a:gd name="connsiteY40" fmla="*/ 297180 h 2228850"/>
                <a:gd name="connsiteX41" fmla="*/ 2446020 w 2731770"/>
                <a:gd name="connsiteY41" fmla="*/ 365760 h 2228850"/>
                <a:gd name="connsiteX42" fmla="*/ 2457450 w 2731770"/>
                <a:gd name="connsiteY42" fmla="*/ 400050 h 2228850"/>
                <a:gd name="connsiteX43" fmla="*/ 2480310 w 2731770"/>
                <a:gd name="connsiteY43" fmla="*/ 434340 h 2228850"/>
                <a:gd name="connsiteX44" fmla="*/ 2514600 w 2731770"/>
                <a:gd name="connsiteY44" fmla="*/ 468630 h 2228850"/>
                <a:gd name="connsiteX45" fmla="*/ 2560320 w 2731770"/>
                <a:gd name="connsiteY45" fmla="*/ 491490 h 2228850"/>
                <a:gd name="connsiteX46" fmla="*/ 2651760 w 2731770"/>
                <a:gd name="connsiteY46" fmla="*/ 571500 h 2228850"/>
                <a:gd name="connsiteX47" fmla="*/ 2686050 w 2731770"/>
                <a:gd name="connsiteY47" fmla="*/ 594360 h 2228850"/>
                <a:gd name="connsiteX48" fmla="*/ 2708910 w 2731770"/>
                <a:gd name="connsiteY48" fmla="*/ 662940 h 2228850"/>
                <a:gd name="connsiteX49" fmla="*/ 2731770 w 2731770"/>
                <a:gd name="connsiteY49" fmla="*/ 754380 h 2228850"/>
                <a:gd name="connsiteX50" fmla="*/ 2720340 w 2731770"/>
                <a:gd name="connsiteY50" fmla="*/ 948690 h 2228850"/>
                <a:gd name="connsiteX51" fmla="*/ 2686050 w 2731770"/>
                <a:gd name="connsiteY51" fmla="*/ 971550 h 2228850"/>
                <a:gd name="connsiteX52" fmla="*/ 2663190 w 2731770"/>
                <a:gd name="connsiteY52" fmla="*/ 1005840 h 2228850"/>
                <a:gd name="connsiteX53" fmla="*/ 2628900 w 2731770"/>
                <a:gd name="connsiteY53" fmla="*/ 1040130 h 2228850"/>
                <a:gd name="connsiteX54" fmla="*/ 2594610 w 2731770"/>
                <a:gd name="connsiteY54" fmla="*/ 1108710 h 2228850"/>
                <a:gd name="connsiteX55" fmla="*/ 2571750 w 2731770"/>
                <a:gd name="connsiteY55" fmla="*/ 1257300 h 2228850"/>
                <a:gd name="connsiteX56" fmla="*/ 2560320 w 2731770"/>
                <a:gd name="connsiteY56" fmla="*/ 1291590 h 2228850"/>
                <a:gd name="connsiteX57" fmla="*/ 2537460 w 2731770"/>
                <a:gd name="connsiteY57" fmla="*/ 1474470 h 2228850"/>
                <a:gd name="connsiteX58" fmla="*/ 2526030 w 2731770"/>
                <a:gd name="connsiteY58" fmla="*/ 1508760 h 2228850"/>
                <a:gd name="connsiteX59" fmla="*/ 2446020 w 2731770"/>
                <a:gd name="connsiteY59" fmla="*/ 1588770 h 2228850"/>
                <a:gd name="connsiteX60" fmla="*/ 2411730 w 2731770"/>
                <a:gd name="connsiteY60" fmla="*/ 1623060 h 2228850"/>
                <a:gd name="connsiteX61" fmla="*/ 2297430 w 2731770"/>
                <a:gd name="connsiteY61" fmla="*/ 1657350 h 2228850"/>
                <a:gd name="connsiteX62" fmla="*/ 2263140 w 2731770"/>
                <a:gd name="connsiteY62" fmla="*/ 1680210 h 2228850"/>
                <a:gd name="connsiteX63" fmla="*/ 2194560 w 2731770"/>
                <a:gd name="connsiteY63" fmla="*/ 1714500 h 2228850"/>
                <a:gd name="connsiteX64" fmla="*/ 2148840 w 2731770"/>
                <a:gd name="connsiteY64" fmla="*/ 1783080 h 2228850"/>
                <a:gd name="connsiteX65" fmla="*/ 2114550 w 2731770"/>
                <a:gd name="connsiteY65" fmla="*/ 1885950 h 2228850"/>
                <a:gd name="connsiteX66" fmla="*/ 2091690 w 2731770"/>
                <a:gd name="connsiteY66" fmla="*/ 1954530 h 2228850"/>
                <a:gd name="connsiteX67" fmla="*/ 2080260 w 2731770"/>
                <a:gd name="connsiteY67" fmla="*/ 1988820 h 2228850"/>
                <a:gd name="connsiteX68" fmla="*/ 2057400 w 2731770"/>
                <a:gd name="connsiteY68" fmla="*/ 2205990 h 2228850"/>
                <a:gd name="connsiteX69" fmla="*/ 2045970 w 2731770"/>
                <a:gd name="connsiteY69" fmla="*/ 2228850 h 2228850"/>
                <a:gd name="connsiteX70" fmla="*/ 0 w 2731770"/>
                <a:gd name="connsiteY70" fmla="*/ 1394460 h 22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2731770" h="2228850">
                  <a:moveTo>
                    <a:pt x="0" y="1394460"/>
                  </a:moveTo>
                  <a:lnTo>
                    <a:pt x="0" y="1394460"/>
                  </a:lnTo>
                  <a:cubicBezTo>
                    <a:pt x="34290" y="1386840"/>
                    <a:pt x="68792" y="1380119"/>
                    <a:pt x="102870" y="1371600"/>
                  </a:cubicBezTo>
                  <a:cubicBezTo>
                    <a:pt x="114559" y="1368678"/>
                    <a:pt x="126628" y="1366021"/>
                    <a:pt x="137160" y="1360170"/>
                  </a:cubicBezTo>
                  <a:cubicBezTo>
                    <a:pt x="161177" y="1346827"/>
                    <a:pt x="182880" y="1329690"/>
                    <a:pt x="205740" y="1314450"/>
                  </a:cubicBezTo>
                  <a:cubicBezTo>
                    <a:pt x="232878" y="1296358"/>
                    <a:pt x="260939" y="1278566"/>
                    <a:pt x="285750" y="1257300"/>
                  </a:cubicBezTo>
                  <a:cubicBezTo>
                    <a:pt x="298023" y="1246780"/>
                    <a:pt x="307281" y="1232934"/>
                    <a:pt x="320040" y="1223010"/>
                  </a:cubicBezTo>
                  <a:cubicBezTo>
                    <a:pt x="385235" y="1172303"/>
                    <a:pt x="416922" y="1174843"/>
                    <a:pt x="468630" y="1097280"/>
                  </a:cubicBezTo>
                  <a:cubicBezTo>
                    <a:pt x="483870" y="1074420"/>
                    <a:pt x="497865" y="1050679"/>
                    <a:pt x="514350" y="1028700"/>
                  </a:cubicBezTo>
                  <a:cubicBezTo>
                    <a:pt x="518956" y="1022559"/>
                    <a:pt x="565422" y="962365"/>
                    <a:pt x="571500" y="948690"/>
                  </a:cubicBezTo>
                  <a:cubicBezTo>
                    <a:pt x="581287" y="926670"/>
                    <a:pt x="594360" y="880110"/>
                    <a:pt x="594360" y="880110"/>
                  </a:cubicBezTo>
                  <a:cubicBezTo>
                    <a:pt x="590550" y="838200"/>
                    <a:pt x="588881" y="796040"/>
                    <a:pt x="582930" y="754380"/>
                  </a:cubicBezTo>
                  <a:cubicBezTo>
                    <a:pt x="581226" y="742453"/>
                    <a:pt x="574810" y="731675"/>
                    <a:pt x="571500" y="720090"/>
                  </a:cubicBezTo>
                  <a:cubicBezTo>
                    <a:pt x="567184" y="704985"/>
                    <a:pt x="564584" y="689417"/>
                    <a:pt x="560070" y="674370"/>
                  </a:cubicBezTo>
                  <a:cubicBezTo>
                    <a:pt x="553146" y="651290"/>
                    <a:pt x="537210" y="605790"/>
                    <a:pt x="537210" y="605790"/>
                  </a:cubicBezTo>
                  <a:cubicBezTo>
                    <a:pt x="541020" y="556260"/>
                    <a:pt x="536592" y="505393"/>
                    <a:pt x="548640" y="457200"/>
                  </a:cubicBezTo>
                  <a:cubicBezTo>
                    <a:pt x="552560" y="441518"/>
                    <a:pt x="573964" y="436360"/>
                    <a:pt x="582930" y="422910"/>
                  </a:cubicBezTo>
                  <a:cubicBezTo>
                    <a:pt x="589613" y="412885"/>
                    <a:pt x="587677" y="398645"/>
                    <a:pt x="594360" y="388620"/>
                  </a:cubicBezTo>
                  <a:cubicBezTo>
                    <a:pt x="619405" y="351053"/>
                    <a:pt x="631312" y="357826"/>
                    <a:pt x="662940" y="331470"/>
                  </a:cubicBezTo>
                  <a:cubicBezTo>
                    <a:pt x="675358" y="321122"/>
                    <a:pt x="684812" y="307528"/>
                    <a:pt x="697230" y="297180"/>
                  </a:cubicBezTo>
                  <a:cubicBezTo>
                    <a:pt x="707783" y="288386"/>
                    <a:pt x="721253" y="283446"/>
                    <a:pt x="731520" y="274320"/>
                  </a:cubicBezTo>
                  <a:cubicBezTo>
                    <a:pt x="755683" y="252842"/>
                    <a:pt x="773201" y="223673"/>
                    <a:pt x="800100" y="205740"/>
                  </a:cubicBezTo>
                  <a:cubicBezTo>
                    <a:pt x="822960" y="190500"/>
                    <a:pt x="846701" y="176505"/>
                    <a:pt x="868680" y="160020"/>
                  </a:cubicBezTo>
                  <a:cubicBezTo>
                    <a:pt x="883920" y="148590"/>
                    <a:pt x="898794" y="136654"/>
                    <a:pt x="914400" y="125730"/>
                  </a:cubicBezTo>
                  <a:cubicBezTo>
                    <a:pt x="936908" y="109975"/>
                    <a:pt x="956916" y="88698"/>
                    <a:pt x="982980" y="80010"/>
                  </a:cubicBezTo>
                  <a:cubicBezTo>
                    <a:pt x="994410" y="76200"/>
                    <a:pt x="1006494" y="73968"/>
                    <a:pt x="1017270" y="68580"/>
                  </a:cubicBezTo>
                  <a:cubicBezTo>
                    <a:pt x="1029557" y="62437"/>
                    <a:pt x="1039273" y="51863"/>
                    <a:pt x="1051560" y="45720"/>
                  </a:cubicBezTo>
                  <a:cubicBezTo>
                    <a:pt x="1082437" y="30282"/>
                    <a:pt x="1122822" y="29884"/>
                    <a:pt x="1154430" y="22860"/>
                  </a:cubicBezTo>
                  <a:cubicBezTo>
                    <a:pt x="1166191" y="20246"/>
                    <a:pt x="1176906" y="13793"/>
                    <a:pt x="1188720" y="11430"/>
                  </a:cubicBezTo>
                  <a:cubicBezTo>
                    <a:pt x="1215138" y="6146"/>
                    <a:pt x="1242060" y="3810"/>
                    <a:pt x="1268730" y="0"/>
                  </a:cubicBezTo>
                  <a:lnTo>
                    <a:pt x="1885950" y="11430"/>
                  </a:lnTo>
                  <a:cubicBezTo>
                    <a:pt x="1931807" y="12820"/>
                    <a:pt x="1977634" y="16797"/>
                    <a:pt x="2023110" y="22860"/>
                  </a:cubicBezTo>
                  <a:cubicBezTo>
                    <a:pt x="2035053" y="24452"/>
                    <a:pt x="2045776" y="31120"/>
                    <a:pt x="2057400" y="34290"/>
                  </a:cubicBezTo>
                  <a:cubicBezTo>
                    <a:pt x="2215274" y="77346"/>
                    <a:pt x="2086011" y="36207"/>
                    <a:pt x="2217420" y="80010"/>
                  </a:cubicBezTo>
                  <a:lnTo>
                    <a:pt x="2251710" y="91440"/>
                  </a:lnTo>
                  <a:cubicBezTo>
                    <a:pt x="2263140" y="95250"/>
                    <a:pt x="2275975" y="96187"/>
                    <a:pt x="2286000" y="102870"/>
                  </a:cubicBezTo>
                  <a:lnTo>
                    <a:pt x="2320290" y="125730"/>
                  </a:lnTo>
                  <a:lnTo>
                    <a:pt x="2366010" y="194310"/>
                  </a:lnTo>
                  <a:cubicBezTo>
                    <a:pt x="2373630" y="205740"/>
                    <a:pt x="2384526" y="215568"/>
                    <a:pt x="2388870" y="228600"/>
                  </a:cubicBezTo>
                  <a:cubicBezTo>
                    <a:pt x="2392680" y="240030"/>
                    <a:pt x="2394912" y="252114"/>
                    <a:pt x="2400300" y="262890"/>
                  </a:cubicBezTo>
                  <a:cubicBezTo>
                    <a:pt x="2406443" y="275177"/>
                    <a:pt x="2417581" y="284627"/>
                    <a:pt x="2423160" y="297180"/>
                  </a:cubicBezTo>
                  <a:cubicBezTo>
                    <a:pt x="2432947" y="319200"/>
                    <a:pt x="2438400" y="342900"/>
                    <a:pt x="2446020" y="365760"/>
                  </a:cubicBezTo>
                  <a:cubicBezTo>
                    <a:pt x="2449830" y="377190"/>
                    <a:pt x="2450767" y="390025"/>
                    <a:pt x="2457450" y="400050"/>
                  </a:cubicBezTo>
                  <a:cubicBezTo>
                    <a:pt x="2465070" y="411480"/>
                    <a:pt x="2471516" y="423787"/>
                    <a:pt x="2480310" y="434340"/>
                  </a:cubicBezTo>
                  <a:cubicBezTo>
                    <a:pt x="2490658" y="446758"/>
                    <a:pt x="2501446" y="459235"/>
                    <a:pt x="2514600" y="468630"/>
                  </a:cubicBezTo>
                  <a:cubicBezTo>
                    <a:pt x="2528465" y="478534"/>
                    <a:pt x="2545080" y="483870"/>
                    <a:pt x="2560320" y="491490"/>
                  </a:cubicBezTo>
                  <a:cubicBezTo>
                    <a:pt x="2598420" y="548640"/>
                    <a:pt x="2571750" y="518160"/>
                    <a:pt x="2651760" y="571500"/>
                  </a:cubicBezTo>
                  <a:lnTo>
                    <a:pt x="2686050" y="594360"/>
                  </a:lnTo>
                  <a:cubicBezTo>
                    <a:pt x="2693670" y="617220"/>
                    <a:pt x="2704184" y="639311"/>
                    <a:pt x="2708910" y="662940"/>
                  </a:cubicBezTo>
                  <a:cubicBezTo>
                    <a:pt x="2722703" y="731904"/>
                    <a:pt x="2714197" y="701660"/>
                    <a:pt x="2731770" y="754380"/>
                  </a:cubicBezTo>
                  <a:cubicBezTo>
                    <a:pt x="2727960" y="819150"/>
                    <a:pt x="2733706" y="885200"/>
                    <a:pt x="2720340" y="948690"/>
                  </a:cubicBezTo>
                  <a:cubicBezTo>
                    <a:pt x="2717510" y="962132"/>
                    <a:pt x="2695764" y="961836"/>
                    <a:pt x="2686050" y="971550"/>
                  </a:cubicBezTo>
                  <a:cubicBezTo>
                    <a:pt x="2676336" y="981264"/>
                    <a:pt x="2671984" y="995287"/>
                    <a:pt x="2663190" y="1005840"/>
                  </a:cubicBezTo>
                  <a:cubicBezTo>
                    <a:pt x="2652842" y="1018258"/>
                    <a:pt x="2639248" y="1027712"/>
                    <a:pt x="2628900" y="1040130"/>
                  </a:cubicBezTo>
                  <a:cubicBezTo>
                    <a:pt x="2604281" y="1069673"/>
                    <a:pt x="2606066" y="1074343"/>
                    <a:pt x="2594610" y="1108710"/>
                  </a:cubicBezTo>
                  <a:cubicBezTo>
                    <a:pt x="2590964" y="1134232"/>
                    <a:pt x="2578094" y="1228754"/>
                    <a:pt x="2571750" y="1257300"/>
                  </a:cubicBezTo>
                  <a:cubicBezTo>
                    <a:pt x="2569136" y="1269061"/>
                    <a:pt x="2564130" y="1280160"/>
                    <a:pt x="2560320" y="1291590"/>
                  </a:cubicBezTo>
                  <a:cubicBezTo>
                    <a:pt x="2556358" y="1327249"/>
                    <a:pt x="2545615" y="1433697"/>
                    <a:pt x="2537460" y="1474470"/>
                  </a:cubicBezTo>
                  <a:cubicBezTo>
                    <a:pt x="2535097" y="1486284"/>
                    <a:pt x="2533556" y="1499352"/>
                    <a:pt x="2526030" y="1508760"/>
                  </a:cubicBezTo>
                  <a:cubicBezTo>
                    <a:pt x="2502468" y="1538212"/>
                    <a:pt x="2472690" y="1562100"/>
                    <a:pt x="2446020" y="1588770"/>
                  </a:cubicBezTo>
                  <a:cubicBezTo>
                    <a:pt x="2434590" y="1600200"/>
                    <a:pt x="2427065" y="1617948"/>
                    <a:pt x="2411730" y="1623060"/>
                  </a:cubicBezTo>
                  <a:cubicBezTo>
                    <a:pt x="2328247" y="1650888"/>
                    <a:pt x="2366527" y="1640076"/>
                    <a:pt x="2297430" y="1657350"/>
                  </a:cubicBezTo>
                  <a:cubicBezTo>
                    <a:pt x="2286000" y="1664970"/>
                    <a:pt x="2275427" y="1674067"/>
                    <a:pt x="2263140" y="1680210"/>
                  </a:cubicBezTo>
                  <a:cubicBezTo>
                    <a:pt x="2168496" y="1727532"/>
                    <a:pt x="2292830" y="1648986"/>
                    <a:pt x="2194560" y="1714500"/>
                  </a:cubicBezTo>
                  <a:cubicBezTo>
                    <a:pt x="2179320" y="1737360"/>
                    <a:pt x="2157528" y="1757016"/>
                    <a:pt x="2148840" y="1783080"/>
                  </a:cubicBezTo>
                  <a:lnTo>
                    <a:pt x="2114550" y="1885950"/>
                  </a:lnTo>
                  <a:lnTo>
                    <a:pt x="2091690" y="1954530"/>
                  </a:lnTo>
                  <a:lnTo>
                    <a:pt x="2080260" y="1988820"/>
                  </a:lnTo>
                  <a:cubicBezTo>
                    <a:pt x="2075479" y="2060537"/>
                    <a:pt x="2080612" y="2136355"/>
                    <a:pt x="2057400" y="2205990"/>
                  </a:cubicBezTo>
                  <a:cubicBezTo>
                    <a:pt x="2054706" y="2214072"/>
                    <a:pt x="2049780" y="2221230"/>
                    <a:pt x="2045970" y="2228850"/>
                  </a:cubicBezTo>
                  <a:lnTo>
                    <a:pt x="0" y="139446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0D72004-6134-7042-8D48-41249B584EB1}"/>
                </a:ext>
              </a:extLst>
            </p:cNvPr>
            <p:cNvSpPr/>
            <p:nvPr/>
          </p:nvSpPr>
          <p:spPr>
            <a:xfrm>
              <a:off x="602962" y="2166417"/>
              <a:ext cx="4796392" cy="3091009"/>
            </a:xfrm>
            <a:custGeom>
              <a:avLst/>
              <a:gdLst>
                <a:gd name="connsiteX0" fmla="*/ 0 w 4729075"/>
                <a:gd name="connsiteY0" fmla="*/ 0 h 2187829"/>
                <a:gd name="connsiteX1" fmla="*/ 0 w 4729075"/>
                <a:gd name="connsiteY1" fmla="*/ 0 h 2187829"/>
                <a:gd name="connsiteX2" fmla="*/ 44878 w 4729075"/>
                <a:gd name="connsiteY2" fmla="*/ 22440 h 2187829"/>
                <a:gd name="connsiteX3" fmla="*/ 67318 w 4729075"/>
                <a:gd name="connsiteY3" fmla="*/ 28050 h 2187829"/>
                <a:gd name="connsiteX4" fmla="*/ 100976 w 4729075"/>
                <a:gd name="connsiteY4" fmla="*/ 56099 h 2187829"/>
                <a:gd name="connsiteX5" fmla="*/ 117806 w 4729075"/>
                <a:gd name="connsiteY5" fmla="*/ 67318 h 2187829"/>
                <a:gd name="connsiteX6" fmla="*/ 140245 w 4729075"/>
                <a:gd name="connsiteY6" fmla="*/ 100977 h 2187829"/>
                <a:gd name="connsiteX7" fmla="*/ 168294 w 4729075"/>
                <a:gd name="connsiteY7" fmla="*/ 134636 h 2187829"/>
                <a:gd name="connsiteX8" fmla="*/ 179514 w 4729075"/>
                <a:gd name="connsiteY8" fmla="*/ 190734 h 2187829"/>
                <a:gd name="connsiteX9" fmla="*/ 201953 w 4729075"/>
                <a:gd name="connsiteY9" fmla="*/ 224393 h 2187829"/>
                <a:gd name="connsiteX10" fmla="*/ 218783 w 4729075"/>
                <a:gd name="connsiteY10" fmla="*/ 235613 h 2187829"/>
                <a:gd name="connsiteX11" fmla="*/ 224392 w 4729075"/>
                <a:gd name="connsiteY11" fmla="*/ 252442 h 2187829"/>
                <a:gd name="connsiteX12" fmla="*/ 235612 w 4729075"/>
                <a:gd name="connsiteY12" fmla="*/ 269272 h 2187829"/>
                <a:gd name="connsiteX13" fmla="*/ 241222 w 4729075"/>
                <a:gd name="connsiteY13" fmla="*/ 291711 h 2187829"/>
                <a:gd name="connsiteX14" fmla="*/ 263661 w 4729075"/>
                <a:gd name="connsiteY14" fmla="*/ 342199 h 2187829"/>
                <a:gd name="connsiteX15" fmla="*/ 286100 w 4729075"/>
                <a:gd name="connsiteY15" fmla="*/ 403907 h 2187829"/>
                <a:gd name="connsiteX16" fmla="*/ 291710 w 4729075"/>
                <a:gd name="connsiteY16" fmla="*/ 431956 h 2187829"/>
                <a:gd name="connsiteX17" fmla="*/ 302930 w 4729075"/>
                <a:gd name="connsiteY17" fmla="*/ 454396 h 2187829"/>
                <a:gd name="connsiteX18" fmla="*/ 308540 w 4729075"/>
                <a:gd name="connsiteY18" fmla="*/ 510494 h 2187829"/>
                <a:gd name="connsiteX19" fmla="*/ 314149 w 4729075"/>
                <a:gd name="connsiteY19" fmla="*/ 555372 h 2187829"/>
                <a:gd name="connsiteX20" fmla="*/ 319759 w 4729075"/>
                <a:gd name="connsiteY20" fmla="*/ 583421 h 2187829"/>
                <a:gd name="connsiteX21" fmla="*/ 347808 w 4729075"/>
                <a:gd name="connsiteY21" fmla="*/ 594641 h 2187829"/>
                <a:gd name="connsiteX22" fmla="*/ 387077 w 4729075"/>
                <a:gd name="connsiteY22" fmla="*/ 650739 h 2187829"/>
                <a:gd name="connsiteX23" fmla="*/ 403906 w 4729075"/>
                <a:gd name="connsiteY23" fmla="*/ 661959 h 2187829"/>
                <a:gd name="connsiteX24" fmla="*/ 415126 w 4729075"/>
                <a:gd name="connsiteY24" fmla="*/ 678788 h 2187829"/>
                <a:gd name="connsiteX25" fmla="*/ 420736 w 4729075"/>
                <a:gd name="connsiteY25" fmla="*/ 695618 h 2187829"/>
                <a:gd name="connsiteX26" fmla="*/ 437565 w 4729075"/>
                <a:gd name="connsiteY26" fmla="*/ 706837 h 2187829"/>
                <a:gd name="connsiteX27" fmla="*/ 448785 w 4729075"/>
                <a:gd name="connsiteY27" fmla="*/ 768545 h 2187829"/>
                <a:gd name="connsiteX28" fmla="*/ 460005 w 4729075"/>
                <a:gd name="connsiteY28" fmla="*/ 790984 h 2187829"/>
                <a:gd name="connsiteX29" fmla="*/ 482444 w 4729075"/>
                <a:gd name="connsiteY29" fmla="*/ 835863 h 2187829"/>
                <a:gd name="connsiteX30" fmla="*/ 493664 w 4729075"/>
                <a:gd name="connsiteY30" fmla="*/ 875132 h 2187829"/>
                <a:gd name="connsiteX31" fmla="*/ 510493 w 4729075"/>
                <a:gd name="connsiteY31" fmla="*/ 891961 h 2187829"/>
                <a:gd name="connsiteX32" fmla="*/ 516103 w 4729075"/>
                <a:gd name="connsiteY32" fmla="*/ 914400 h 2187829"/>
                <a:gd name="connsiteX33" fmla="*/ 544152 w 4729075"/>
                <a:gd name="connsiteY33" fmla="*/ 948059 h 2187829"/>
                <a:gd name="connsiteX34" fmla="*/ 560981 w 4729075"/>
                <a:gd name="connsiteY34" fmla="*/ 981718 h 2187829"/>
                <a:gd name="connsiteX35" fmla="*/ 572201 w 4729075"/>
                <a:gd name="connsiteY35" fmla="*/ 1004157 h 2187829"/>
                <a:gd name="connsiteX36" fmla="*/ 611470 w 4729075"/>
                <a:gd name="connsiteY36" fmla="*/ 1043426 h 2187829"/>
                <a:gd name="connsiteX37" fmla="*/ 639519 w 4729075"/>
                <a:gd name="connsiteY37" fmla="*/ 1082695 h 2187829"/>
                <a:gd name="connsiteX38" fmla="*/ 656348 w 4729075"/>
                <a:gd name="connsiteY38" fmla="*/ 1105134 h 2187829"/>
                <a:gd name="connsiteX39" fmla="*/ 667568 w 4729075"/>
                <a:gd name="connsiteY39" fmla="*/ 1121964 h 2187829"/>
                <a:gd name="connsiteX40" fmla="*/ 690007 w 4729075"/>
                <a:gd name="connsiteY40" fmla="*/ 1144403 h 2187829"/>
                <a:gd name="connsiteX41" fmla="*/ 701227 w 4729075"/>
                <a:gd name="connsiteY41" fmla="*/ 1161232 h 2187829"/>
                <a:gd name="connsiteX42" fmla="*/ 734886 w 4729075"/>
                <a:gd name="connsiteY42" fmla="*/ 1200501 h 2187829"/>
                <a:gd name="connsiteX43" fmla="*/ 740495 w 4729075"/>
                <a:gd name="connsiteY43" fmla="*/ 1217330 h 2187829"/>
                <a:gd name="connsiteX44" fmla="*/ 779764 w 4729075"/>
                <a:gd name="connsiteY44" fmla="*/ 1267819 h 2187829"/>
                <a:gd name="connsiteX45" fmla="*/ 796594 w 4729075"/>
                <a:gd name="connsiteY45" fmla="*/ 1279038 h 2187829"/>
                <a:gd name="connsiteX46" fmla="*/ 824643 w 4729075"/>
                <a:gd name="connsiteY46" fmla="*/ 1312697 h 2187829"/>
                <a:gd name="connsiteX47" fmla="*/ 841472 w 4729075"/>
                <a:gd name="connsiteY47" fmla="*/ 1335137 h 2187829"/>
                <a:gd name="connsiteX48" fmla="*/ 897570 w 4729075"/>
                <a:gd name="connsiteY48" fmla="*/ 1368796 h 2187829"/>
                <a:gd name="connsiteX49" fmla="*/ 914400 w 4729075"/>
                <a:gd name="connsiteY49" fmla="*/ 1385625 h 2187829"/>
                <a:gd name="connsiteX50" fmla="*/ 959278 w 4729075"/>
                <a:gd name="connsiteY50" fmla="*/ 1402454 h 2187829"/>
                <a:gd name="connsiteX51" fmla="*/ 992937 w 4729075"/>
                <a:gd name="connsiteY51" fmla="*/ 1419284 h 2187829"/>
                <a:gd name="connsiteX52" fmla="*/ 1049035 w 4729075"/>
                <a:gd name="connsiteY52" fmla="*/ 1441723 h 2187829"/>
                <a:gd name="connsiteX53" fmla="*/ 1071475 w 4729075"/>
                <a:gd name="connsiteY53" fmla="*/ 1447333 h 2187829"/>
                <a:gd name="connsiteX54" fmla="*/ 1116353 w 4729075"/>
                <a:gd name="connsiteY54" fmla="*/ 1458553 h 2187829"/>
                <a:gd name="connsiteX55" fmla="*/ 1150012 w 4729075"/>
                <a:gd name="connsiteY55" fmla="*/ 1480992 h 2187829"/>
                <a:gd name="connsiteX56" fmla="*/ 1166841 w 4729075"/>
                <a:gd name="connsiteY56" fmla="*/ 1492211 h 2187829"/>
                <a:gd name="connsiteX57" fmla="*/ 1183671 w 4729075"/>
                <a:gd name="connsiteY57" fmla="*/ 1503431 h 2187829"/>
                <a:gd name="connsiteX58" fmla="*/ 1211720 w 4729075"/>
                <a:gd name="connsiteY58" fmla="*/ 1520261 h 2187829"/>
                <a:gd name="connsiteX59" fmla="*/ 1250989 w 4729075"/>
                <a:gd name="connsiteY59" fmla="*/ 1548310 h 2187829"/>
                <a:gd name="connsiteX60" fmla="*/ 1290257 w 4729075"/>
                <a:gd name="connsiteY60" fmla="*/ 1587578 h 2187829"/>
                <a:gd name="connsiteX61" fmla="*/ 1307087 w 4729075"/>
                <a:gd name="connsiteY61" fmla="*/ 1604408 h 2187829"/>
                <a:gd name="connsiteX62" fmla="*/ 1323916 w 4729075"/>
                <a:gd name="connsiteY62" fmla="*/ 1621237 h 2187829"/>
                <a:gd name="connsiteX63" fmla="*/ 1329526 w 4729075"/>
                <a:gd name="connsiteY63" fmla="*/ 1654896 h 2187829"/>
                <a:gd name="connsiteX64" fmla="*/ 1363185 w 4729075"/>
                <a:gd name="connsiteY64" fmla="*/ 1710994 h 2187829"/>
                <a:gd name="connsiteX65" fmla="*/ 1374405 w 4729075"/>
                <a:gd name="connsiteY65" fmla="*/ 1739043 h 2187829"/>
                <a:gd name="connsiteX66" fmla="*/ 1396844 w 4729075"/>
                <a:gd name="connsiteY66" fmla="*/ 1772702 h 2187829"/>
                <a:gd name="connsiteX67" fmla="*/ 1419283 w 4729075"/>
                <a:gd name="connsiteY67" fmla="*/ 1817581 h 2187829"/>
                <a:gd name="connsiteX68" fmla="*/ 1441722 w 4729075"/>
                <a:gd name="connsiteY68" fmla="*/ 1851240 h 2187829"/>
                <a:gd name="connsiteX69" fmla="*/ 1458552 w 4729075"/>
                <a:gd name="connsiteY69" fmla="*/ 1873679 h 2187829"/>
                <a:gd name="connsiteX70" fmla="*/ 1475381 w 4729075"/>
                <a:gd name="connsiteY70" fmla="*/ 1901728 h 2187829"/>
                <a:gd name="connsiteX71" fmla="*/ 1497821 w 4729075"/>
                <a:gd name="connsiteY71" fmla="*/ 1924167 h 2187829"/>
                <a:gd name="connsiteX72" fmla="*/ 1520260 w 4729075"/>
                <a:gd name="connsiteY72" fmla="*/ 1957826 h 2187829"/>
                <a:gd name="connsiteX73" fmla="*/ 1548309 w 4729075"/>
                <a:gd name="connsiteY73" fmla="*/ 1991485 h 2187829"/>
                <a:gd name="connsiteX74" fmla="*/ 1593187 w 4729075"/>
                <a:gd name="connsiteY74" fmla="*/ 2041973 h 2187829"/>
                <a:gd name="connsiteX75" fmla="*/ 1610017 w 4729075"/>
                <a:gd name="connsiteY75" fmla="*/ 2058803 h 2187829"/>
                <a:gd name="connsiteX76" fmla="*/ 1626846 w 4729075"/>
                <a:gd name="connsiteY76" fmla="*/ 2075632 h 2187829"/>
                <a:gd name="connsiteX77" fmla="*/ 1677335 w 4729075"/>
                <a:gd name="connsiteY77" fmla="*/ 2109291 h 2187829"/>
                <a:gd name="connsiteX78" fmla="*/ 1694164 w 4729075"/>
                <a:gd name="connsiteY78" fmla="*/ 2120511 h 2187829"/>
                <a:gd name="connsiteX79" fmla="*/ 1705384 w 4729075"/>
                <a:gd name="connsiteY79" fmla="*/ 2137340 h 2187829"/>
                <a:gd name="connsiteX80" fmla="*/ 1739043 w 4729075"/>
                <a:gd name="connsiteY80" fmla="*/ 2154170 h 2187829"/>
                <a:gd name="connsiteX81" fmla="*/ 1789531 w 4729075"/>
                <a:gd name="connsiteY81" fmla="*/ 2182219 h 2187829"/>
                <a:gd name="connsiteX82" fmla="*/ 1806360 w 4729075"/>
                <a:gd name="connsiteY82" fmla="*/ 2187829 h 2187829"/>
                <a:gd name="connsiteX83" fmla="*/ 1946606 w 4729075"/>
                <a:gd name="connsiteY83" fmla="*/ 2176609 h 2187829"/>
                <a:gd name="connsiteX84" fmla="*/ 1969045 w 4729075"/>
                <a:gd name="connsiteY84" fmla="*/ 2165389 h 2187829"/>
                <a:gd name="connsiteX85" fmla="*/ 1991484 w 4729075"/>
                <a:gd name="connsiteY85" fmla="*/ 2159780 h 2187829"/>
                <a:gd name="connsiteX86" fmla="*/ 2036363 w 4729075"/>
                <a:gd name="connsiteY86" fmla="*/ 2137340 h 2187829"/>
                <a:gd name="connsiteX87" fmla="*/ 2081241 w 4729075"/>
                <a:gd name="connsiteY87" fmla="*/ 2120511 h 2187829"/>
                <a:gd name="connsiteX88" fmla="*/ 2126120 w 4729075"/>
                <a:gd name="connsiteY88" fmla="*/ 2092462 h 2187829"/>
                <a:gd name="connsiteX89" fmla="*/ 2148559 w 4729075"/>
                <a:gd name="connsiteY89" fmla="*/ 2075632 h 2187829"/>
                <a:gd name="connsiteX90" fmla="*/ 2182218 w 4729075"/>
                <a:gd name="connsiteY90" fmla="*/ 2053193 h 2187829"/>
                <a:gd name="connsiteX91" fmla="*/ 2215877 w 4729075"/>
                <a:gd name="connsiteY91" fmla="*/ 2030754 h 2187829"/>
                <a:gd name="connsiteX92" fmla="*/ 2232706 w 4729075"/>
                <a:gd name="connsiteY92" fmla="*/ 2019534 h 2187829"/>
                <a:gd name="connsiteX93" fmla="*/ 2255146 w 4729075"/>
                <a:gd name="connsiteY93" fmla="*/ 1997095 h 2187829"/>
                <a:gd name="connsiteX94" fmla="*/ 2266365 w 4729075"/>
                <a:gd name="connsiteY94" fmla="*/ 1980265 h 2187829"/>
                <a:gd name="connsiteX95" fmla="*/ 2322464 w 4729075"/>
                <a:gd name="connsiteY95" fmla="*/ 1929777 h 2187829"/>
                <a:gd name="connsiteX96" fmla="*/ 2361732 w 4729075"/>
                <a:gd name="connsiteY96" fmla="*/ 1879289 h 2187829"/>
                <a:gd name="connsiteX97" fmla="*/ 2372952 w 4729075"/>
                <a:gd name="connsiteY97" fmla="*/ 1862459 h 2187829"/>
                <a:gd name="connsiteX98" fmla="*/ 2389781 w 4729075"/>
                <a:gd name="connsiteY98" fmla="*/ 1851240 h 2187829"/>
                <a:gd name="connsiteX99" fmla="*/ 2445879 w 4729075"/>
                <a:gd name="connsiteY99" fmla="*/ 1795142 h 2187829"/>
                <a:gd name="connsiteX100" fmla="*/ 2462709 w 4729075"/>
                <a:gd name="connsiteY100" fmla="*/ 1778312 h 2187829"/>
                <a:gd name="connsiteX101" fmla="*/ 2479538 w 4729075"/>
                <a:gd name="connsiteY101" fmla="*/ 1767092 h 2187829"/>
                <a:gd name="connsiteX102" fmla="*/ 2501978 w 4729075"/>
                <a:gd name="connsiteY102" fmla="*/ 1744653 h 2187829"/>
                <a:gd name="connsiteX103" fmla="*/ 2518807 w 4729075"/>
                <a:gd name="connsiteY103" fmla="*/ 1733434 h 2187829"/>
                <a:gd name="connsiteX104" fmla="*/ 2541246 w 4729075"/>
                <a:gd name="connsiteY104" fmla="*/ 1716604 h 2187829"/>
                <a:gd name="connsiteX105" fmla="*/ 2602954 w 4729075"/>
                <a:gd name="connsiteY105" fmla="*/ 1677335 h 2187829"/>
                <a:gd name="connsiteX106" fmla="*/ 2619784 w 4729075"/>
                <a:gd name="connsiteY106" fmla="*/ 1671726 h 2187829"/>
                <a:gd name="connsiteX107" fmla="*/ 2653443 w 4729075"/>
                <a:gd name="connsiteY107" fmla="*/ 1654896 h 2187829"/>
                <a:gd name="connsiteX108" fmla="*/ 2675882 w 4729075"/>
                <a:gd name="connsiteY108" fmla="*/ 1643676 h 2187829"/>
                <a:gd name="connsiteX109" fmla="*/ 2715151 w 4729075"/>
                <a:gd name="connsiteY109" fmla="*/ 1632457 h 2187829"/>
                <a:gd name="connsiteX110" fmla="*/ 2737590 w 4729075"/>
                <a:gd name="connsiteY110" fmla="*/ 1621237 h 2187829"/>
                <a:gd name="connsiteX111" fmla="*/ 2754419 w 4729075"/>
                <a:gd name="connsiteY111" fmla="*/ 1610018 h 2187829"/>
                <a:gd name="connsiteX112" fmla="*/ 2776859 w 4729075"/>
                <a:gd name="connsiteY112" fmla="*/ 1604408 h 2187829"/>
                <a:gd name="connsiteX113" fmla="*/ 2810518 w 4729075"/>
                <a:gd name="connsiteY113" fmla="*/ 1593188 h 2187829"/>
                <a:gd name="connsiteX114" fmla="*/ 2827347 w 4729075"/>
                <a:gd name="connsiteY114" fmla="*/ 1587578 h 2187829"/>
                <a:gd name="connsiteX115" fmla="*/ 2905884 w 4729075"/>
                <a:gd name="connsiteY115" fmla="*/ 1565139 h 2187829"/>
                <a:gd name="connsiteX116" fmla="*/ 2939543 w 4729075"/>
                <a:gd name="connsiteY116" fmla="*/ 1553919 h 2187829"/>
                <a:gd name="connsiteX117" fmla="*/ 2956373 w 4729075"/>
                <a:gd name="connsiteY117" fmla="*/ 1548310 h 2187829"/>
                <a:gd name="connsiteX118" fmla="*/ 3006861 w 4729075"/>
                <a:gd name="connsiteY118" fmla="*/ 1514651 h 2187829"/>
                <a:gd name="connsiteX119" fmla="*/ 3023691 w 4729075"/>
                <a:gd name="connsiteY119" fmla="*/ 1503431 h 2187829"/>
                <a:gd name="connsiteX120" fmla="*/ 3051740 w 4729075"/>
                <a:gd name="connsiteY120" fmla="*/ 1475382 h 2187829"/>
                <a:gd name="connsiteX121" fmla="*/ 3074179 w 4729075"/>
                <a:gd name="connsiteY121" fmla="*/ 1447333 h 2187829"/>
                <a:gd name="connsiteX122" fmla="*/ 3119057 w 4729075"/>
                <a:gd name="connsiteY122" fmla="*/ 1396845 h 2187829"/>
                <a:gd name="connsiteX123" fmla="*/ 3119057 w 4729075"/>
                <a:gd name="connsiteY123" fmla="*/ 1391235 h 2187829"/>
                <a:gd name="connsiteX124" fmla="*/ 3119057 w 4729075"/>
                <a:gd name="connsiteY124" fmla="*/ 1391235 h 2187829"/>
                <a:gd name="connsiteX125" fmla="*/ 3158326 w 4729075"/>
                <a:gd name="connsiteY125" fmla="*/ 1357576 h 2187829"/>
                <a:gd name="connsiteX126" fmla="*/ 3175156 w 4729075"/>
                <a:gd name="connsiteY126" fmla="*/ 1340746 h 2187829"/>
                <a:gd name="connsiteX127" fmla="*/ 3191985 w 4729075"/>
                <a:gd name="connsiteY127" fmla="*/ 1329527 h 2187829"/>
                <a:gd name="connsiteX128" fmla="*/ 3208814 w 4729075"/>
                <a:gd name="connsiteY128" fmla="*/ 1312697 h 2187829"/>
                <a:gd name="connsiteX129" fmla="*/ 3225644 w 4729075"/>
                <a:gd name="connsiteY129" fmla="*/ 1301478 h 2187829"/>
                <a:gd name="connsiteX130" fmla="*/ 3276132 w 4729075"/>
                <a:gd name="connsiteY130" fmla="*/ 1256599 h 2187829"/>
                <a:gd name="connsiteX131" fmla="*/ 3321011 w 4729075"/>
                <a:gd name="connsiteY131" fmla="*/ 1206111 h 2187829"/>
                <a:gd name="connsiteX132" fmla="*/ 3371499 w 4729075"/>
                <a:gd name="connsiteY132" fmla="*/ 1155623 h 2187829"/>
                <a:gd name="connsiteX133" fmla="*/ 3427597 w 4729075"/>
                <a:gd name="connsiteY133" fmla="*/ 1099524 h 2187829"/>
                <a:gd name="connsiteX134" fmla="*/ 3444427 w 4729075"/>
                <a:gd name="connsiteY134" fmla="*/ 1082695 h 2187829"/>
                <a:gd name="connsiteX135" fmla="*/ 3461256 w 4729075"/>
                <a:gd name="connsiteY135" fmla="*/ 1065865 h 2187829"/>
                <a:gd name="connsiteX136" fmla="*/ 3483695 w 4729075"/>
                <a:gd name="connsiteY136" fmla="*/ 1049036 h 2187829"/>
                <a:gd name="connsiteX137" fmla="*/ 3494915 w 4729075"/>
                <a:gd name="connsiteY137" fmla="*/ 1032207 h 2187829"/>
                <a:gd name="connsiteX138" fmla="*/ 3545403 w 4729075"/>
                <a:gd name="connsiteY138" fmla="*/ 992938 h 2187829"/>
                <a:gd name="connsiteX139" fmla="*/ 3579062 w 4729075"/>
                <a:gd name="connsiteY139" fmla="*/ 970499 h 2187829"/>
                <a:gd name="connsiteX140" fmla="*/ 3595892 w 4729075"/>
                <a:gd name="connsiteY140" fmla="*/ 959279 h 2187829"/>
                <a:gd name="connsiteX141" fmla="*/ 3612721 w 4729075"/>
                <a:gd name="connsiteY141" fmla="*/ 953669 h 2187829"/>
                <a:gd name="connsiteX142" fmla="*/ 3646380 w 4729075"/>
                <a:gd name="connsiteY142" fmla="*/ 931230 h 2187829"/>
                <a:gd name="connsiteX143" fmla="*/ 3663210 w 4729075"/>
                <a:gd name="connsiteY143" fmla="*/ 920010 h 2187829"/>
                <a:gd name="connsiteX144" fmla="*/ 3680039 w 4729075"/>
                <a:gd name="connsiteY144" fmla="*/ 886351 h 2187829"/>
                <a:gd name="connsiteX145" fmla="*/ 3708088 w 4729075"/>
                <a:gd name="connsiteY145" fmla="*/ 841473 h 2187829"/>
                <a:gd name="connsiteX146" fmla="*/ 3736137 w 4729075"/>
                <a:gd name="connsiteY146" fmla="*/ 807814 h 2187829"/>
                <a:gd name="connsiteX147" fmla="*/ 3747357 w 4729075"/>
                <a:gd name="connsiteY147" fmla="*/ 785375 h 2187829"/>
                <a:gd name="connsiteX148" fmla="*/ 3786625 w 4729075"/>
                <a:gd name="connsiteY148" fmla="*/ 746106 h 2187829"/>
                <a:gd name="connsiteX149" fmla="*/ 3809065 w 4729075"/>
                <a:gd name="connsiteY149" fmla="*/ 712447 h 2187829"/>
                <a:gd name="connsiteX150" fmla="*/ 3842724 w 4729075"/>
                <a:gd name="connsiteY150" fmla="*/ 678788 h 2187829"/>
                <a:gd name="connsiteX151" fmla="*/ 3859553 w 4729075"/>
                <a:gd name="connsiteY151" fmla="*/ 661959 h 2187829"/>
                <a:gd name="connsiteX152" fmla="*/ 3893212 w 4729075"/>
                <a:gd name="connsiteY152" fmla="*/ 622690 h 2187829"/>
                <a:gd name="connsiteX153" fmla="*/ 3904432 w 4729075"/>
                <a:gd name="connsiteY153" fmla="*/ 605861 h 2187829"/>
                <a:gd name="connsiteX154" fmla="*/ 3926871 w 4729075"/>
                <a:gd name="connsiteY154" fmla="*/ 589031 h 2187829"/>
                <a:gd name="connsiteX155" fmla="*/ 3943700 w 4729075"/>
                <a:gd name="connsiteY155" fmla="*/ 572202 h 2187829"/>
                <a:gd name="connsiteX156" fmla="*/ 3982969 w 4729075"/>
                <a:gd name="connsiteY156" fmla="*/ 544153 h 2187829"/>
                <a:gd name="connsiteX157" fmla="*/ 4005408 w 4729075"/>
                <a:gd name="connsiteY157" fmla="*/ 527323 h 2187829"/>
                <a:gd name="connsiteX158" fmla="*/ 4027848 w 4729075"/>
                <a:gd name="connsiteY158" fmla="*/ 516103 h 2187829"/>
                <a:gd name="connsiteX159" fmla="*/ 4061506 w 4729075"/>
                <a:gd name="connsiteY159" fmla="*/ 493664 h 2187829"/>
                <a:gd name="connsiteX160" fmla="*/ 4078336 w 4729075"/>
                <a:gd name="connsiteY160" fmla="*/ 482445 h 2187829"/>
                <a:gd name="connsiteX161" fmla="*/ 4128824 w 4729075"/>
                <a:gd name="connsiteY161" fmla="*/ 460005 h 2187829"/>
                <a:gd name="connsiteX162" fmla="*/ 4201752 w 4729075"/>
                <a:gd name="connsiteY162" fmla="*/ 409517 h 2187829"/>
                <a:gd name="connsiteX163" fmla="*/ 4235411 w 4729075"/>
                <a:gd name="connsiteY163" fmla="*/ 381468 h 2187829"/>
                <a:gd name="connsiteX164" fmla="*/ 4252240 w 4729075"/>
                <a:gd name="connsiteY164" fmla="*/ 359029 h 2187829"/>
                <a:gd name="connsiteX165" fmla="*/ 4269070 w 4729075"/>
                <a:gd name="connsiteY165" fmla="*/ 353419 h 2187829"/>
                <a:gd name="connsiteX166" fmla="*/ 4285899 w 4729075"/>
                <a:gd name="connsiteY166" fmla="*/ 342199 h 2187829"/>
                <a:gd name="connsiteX167" fmla="*/ 4302729 w 4729075"/>
                <a:gd name="connsiteY167" fmla="*/ 325370 h 2187829"/>
                <a:gd name="connsiteX168" fmla="*/ 4358827 w 4729075"/>
                <a:gd name="connsiteY168" fmla="*/ 291711 h 2187829"/>
                <a:gd name="connsiteX169" fmla="*/ 4392486 w 4729075"/>
                <a:gd name="connsiteY169" fmla="*/ 263662 h 2187829"/>
                <a:gd name="connsiteX170" fmla="*/ 4437364 w 4729075"/>
                <a:gd name="connsiteY170" fmla="*/ 213173 h 2187829"/>
                <a:gd name="connsiteX171" fmla="*/ 4454194 w 4729075"/>
                <a:gd name="connsiteY171" fmla="*/ 196344 h 2187829"/>
                <a:gd name="connsiteX172" fmla="*/ 4471023 w 4729075"/>
                <a:gd name="connsiteY172" fmla="*/ 185124 h 2187829"/>
                <a:gd name="connsiteX173" fmla="*/ 4487852 w 4729075"/>
                <a:gd name="connsiteY173" fmla="*/ 168295 h 2187829"/>
                <a:gd name="connsiteX174" fmla="*/ 4504682 w 4729075"/>
                <a:gd name="connsiteY174" fmla="*/ 157075 h 2187829"/>
                <a:gd name="connsiteX175" fmla="*/ 4521511 w 4729075"/>
                <a:gd name="connsiteY175" fmla="*/ 140246 h 2187829"/>
                <a:gd name="connsiteX176" fmla="*/ 4538341 w 4729075"/>
                <a:gd name="connsiteY176" fmla="*/ 129026 h 2187829"/>
                <a:gd name="connsiteX177" fmla="*/ 4555170 w 4729075"/>
                <a:gd name="connsiteY177" fmla="*/ 112197 h 2187829"/>
                <a:gd name="connsiteX178" fmla="*/ 4572000 w 4729075"/>
                <a:gd name="connsiteY178" fmla="*/ 100977 h 2187829"/>
                <a:gd name="connsiteX179" fmla="*/ 4633708 w 4729075"/>
                <a:gd name="connsiteY179" fmla="*/ 56099 h 2187829"/>
                <a:gd name="connsiteX180" fmla="*/ 4656147 w 4729075"/>
                <a:gd name="connsiteY180" fmla="*/ 44879 h 2187829"/>
                <a:gd name="connsiteX181" fmla="*/ 4689806 w 4729075"/>
                <a:gd name="connsiteY181" fmla="*/ 28050 h 2187829"/>
                <a:gd name="connsiteX182" fmla="*/ 4729075 w 4729075"/>
                <a:gd name="connsiteY182" fmla="*/ 16830 h 2187829"/>
                <a:gd name="connsiteX183" fmla="*/ 0 w 4729075"/>
                <a:gd name="connsiteY183" fmla="*/ 0 h 21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</a:cxnLst>
              <a:rect l="l" t="t" r="r" b="b"/>
              <a:pathLst>
                <a:path w="4729075" h="2187829">
                  <a:moveTo>
                    <a:pt x="0" y="0"/>
                  </a:moveTo>
                  <a:lnTo>
                    <a:pt x="0" y="0"/>
                  </a:lnTo>
                  <a:cubicBezTo>
                    <a:pt x="14959" y="7480"/>
                    <a:pt x="29439" y="16007"/>
                    <a:pt x="44878" y="22440"/>
                  </a:cubicBezTo>
                  <a:cubicBezTo>
                    <a:pt x="51995" y="25406"/>
                    <a:pt x="60231" y="25013"/>
                    <a:pt x="67318" y="28050"/>
                  </a:cubicBezTo>
                  <a:cubicBezTo>
                    <a:pt x="84526" y="35425"/>
                    <a:pt x="86702" y="44204"/>
                    <a:pt x="100976" y="56099"/>
                  </a:cubicBezTo>
                  <a:cubicBezTo>
                    <a:pt x="106156" y="60415"/>
                    <a:pt x="112196" y="63578"/>
                    <a:pt x="117806" y="67318"/>
                  </a:cubicBezTo>
                  <a:cubicBezTo>
                    <a:pt x="125286" y="78538"/>
                    <a:pt x="130710" y="91442"/>
                    <a:pt x="140245" y="100977"/>
                  </a:cubicBezTo>
                  <a:cubicBezTo>
                    <a:pt x="161842" y="122574"/>
                    <a:pt x="152674" y="111206"/>
                    <a:pt x="168294" y="134636"/>
                  </a:cubicBezTo>
                  <a:cubicBezTo>
                    <a:pt x="169688" y="144394"/>
                    <a:pt x="171982" y="177176"/>
                    <a:pt x="179514" y="190734"/>
                  </a:cubicBezTo>
                  <a:cubicBezTo>
                    <a:pt x="186063" y="202521"/>
                    <a:pt x="190733" y="216913"/>
                    <a:pt x="201953" y="224393"/>
                  </a:cubicBezTo>
                  <a:lnTo>
                    <a:pt x="218783" y="235613"/>
                  </a:lnTo>
                  <a:cubicBezTo>
                    <a:pt x="220653" y="241223"/>
                    <a:pt x="221748" y="247153"/>
                    <a:pt x="224392" y="252442"/>
                  </a:cubicBezTo>
                  <a:cubicBezTo>
                    <a:pt x="227407" y="258473"/>
                    <a:pt x="232956" y="263075"/>
                    <a:pt x="235612" y="269272"/>
                  </a:cubicBezTo>
                  <a:cubicBezTo>
                    <a:pt x="238649" y="276358"/>
                    <a:pt x="239007" y="284326"/>
                    <a:pt x="241222" y="291711"/>
                  </a:cubicBezTo>
                  <a:cubicBezTo>
                    <a:pt x="252146" y="328127"/>
                    <a:pt x="247264" y="317605"/>
                    <a:pt x="263661" y="342199"/>
                  </a:cubicBezTo>
                  <a:cubicBezTo>
                    <a:pt x="276516" y="393619"/>
                    <a:pt x="266328" y="374248"/>
                    <a:pt x="286100" y="403907"/>
                  </a:cubicBezTo>
                  <a:cubicBezTo>
                    <a:pt x="287970" y="413257"/>
                    <a:pt x="288695" y="422910"/>
                    <a:pt x="291710" y="431956"/>
                  </a:cubicBezTo>
                  <a:cubicBezTo>
                    <a:pt x="294355" y="439890"/>
                    <a:pt x="301178" y="446219"/>
                    <a:pt x="302930" y="454396"/>
                  </a:cubicBezTo>
                  <a:cubicBezTo>
                    <a:pt x="306868" y="472771"/>
                    <a:pt x="306465" y="491816"/>
                    <a:pt x="308540" y="510494"/>
                  </a:cubicBezTo>
                  <a:cubicBezTo>
                    <a:pt x="310205" y="525478"/>
                    <a:pt x="311857" y="540472"/>
                    <a:pt x="314149" y="555372"/>
                  </a:cubicBezTo>
                  <a:cubicBezTo>
                    <a:pt x="315599" y="564796"/>
                    <a:pt x="313554" y="576182"/>
                    <a:pt x="319759" y="583421"/>
                  </a:cubicBezTo>
                  <a:cubicBezTo>
                    <a:pt x="326312" y="591067"/>
                    <a:pt x="338458" y="590901"/>
                    <a:pt x="347808" y="594641"/>
                  </a:cubicBezTo>
                  <a:cubicBezTo>
                    <a:pt x="351471" y="600135"/>
                    <a:pt x="378772" y="642434"/>
                    <a:pt x="387077" y="650739"/>
                  </a:cubicBezTo>
                  <a:cubicBezTo>
                    <a:pt x="391844" y="655506"/>
                    <a:pt x="398296" y="658219"/>
                    <a:pt x="403906" y="661959"/>
                  </a:cubicBezTo>
                  <a:cubicBezTo>
                    <a:pt x="407646" y="667569"/>
                    <a:pt x="412111" y="672758"/>
                    <a:pt x="415126" y="678788"/>
                  </a:cubicBezTo>
                  <a:cubicBezTo>
                    <a:pt x="417771" y="684077"/>
                    <a:pt x="417042" y="691000"/>
                    <a:pt x="420736" y="695618"/>
                  </a:cubicBezTo>
                  <a:cubicBezTo>
                    <a:pt x="424948" y="700883"/>
                    <a:pt x="431955" y="703097"/>
                    <a:pt x="437565" y="706837"/>
                  </a:cubicBezTo>
                  <a:cubicBezTo>
                    <a:pt x="439613" y="721171"/>
                    <a:pt x="442681" y="752268"/>
                    <a:pt x="448785" y="768545"/>
                  </a:cubicBezTo>
                  <a:cubicBezTo>
                    <a:pt x="451721" y="776375"/>
                    <a:pt x="456265" y="783504"/>
                    <a:pt x="460005" y="790984"/>
                  </a:cubicBezTo>
                  <a:cubicBezTo>
                    <a:pt x="473776" y="846080"/>
                    <a:pt x="453839" y="778655"/>
                    <a:pt x="482444" y="835863"/>
                  </a:cubicBezTo>
                  <a:cubicBezTo>
                    <a:pt x="486185" y="843345"/>
                    <a:pt x="488150" y="866860"/>
                    <a:pt x="493664" y="875132"/>
                  </a:cubicBezTo>
                  <a:cubicBezTo>
                    <a:pt x="498065" y="881733"/>
                    <a:pt x="504883" y="886351"/>
                    <a:pt x="510493" y="891961"/>
                  </a:cubicBezTo>
                  <a:cubicBezTo>
                    <a:pt x="512363" y="899441"/>
                    <a:pt x="513066" y="907313"/>
                    <a:pt x="516103" y="914400"/>
                  </a:cubicBezTo>
                  <a:cubicBezTo>
                    <a:pt x="521962" y="928071"/>
                    <a:pt x="534040" y="937947"/>
                    <a:pt x="544152" y="948059"/>
                  </a:cubicBezTo>
                  <a:cubicBezTo>
                    <a:pt x="554437" y="978914"/>
                    <a:pt x="543583" y="951271"/>
                    <a:pt x="560981" y="981718"/>
                  </a:cubicBezTo>
                  <a:cubicBezTo>
                    <a:pt x="565130" y="988979"/>
                    <a:pt x="566905" y="997685"/>
                    <a:pt x="572201" y="1004157"/>
                  </a:cubicBezTo>
                  <a:cubicBezTo>
                    <a:pt x="583923" y="1018484"/>
                    <a:pt x="611470" y="1043426"/>
                    <a:pt x="611470" y="1043426"/>
                  </a:cubicBezTo>
                  <a:cubicBezTo>
                    <a:pt x="621568" y="1073726"/>
                    <a:pt x="610850" y="1049931"/>
                    <a:pt x="639519" y="1082695"/>
                  </a:cubicBezTo>
                  <a:cubicBezTo>
                    <a:pt x="645676" y="1089731"/>
                    <a:pt x="650914" y="1097526"/>
                    <a:pt x="656348" y="1105134"/>
                  </a:cubicBezTo>
                  <a:cubicBezTo>
                    <a:pt x="660267" y="1110621"/>
                    <a:pt x="663180" y="1116845"/>
                    <a:pt x="667568" y="1121964"/>
                  </a:cubicBezTo>
                  <a:cubicBezTo>
                    <a:pt x="674452" y="1129995"/>
                    <a:pt x="683123" y="1136372"/>
                    <a:pt x="690007" y="1144403"/>
                  </a:cubicBezTo>
                  <a:cubicBezTo>
                    <a:pt x="694395" y="1149522"/>
                    <a:pt x="696911" y="1156053"/>
                    <a:pt x="701227" y="1161232"/>
                  </a:cubicBezTo>
                  <a:cubicBezTo>
                    <a:pt x="759836" y="1231563"/>
                    <a:pt x="671849" y="1116456"/>
                    <a:pt x="734886" y="1200501"/>
                  </a:cubicBezTo>
                  <a:cubicBezTo>
                    <a:pt x="736756" y="1206111"/>
                    <a:pt x="737623" y="1212161"/>
                    <a:pt x="740495" y="1217330"/>
                  </a:cubicBezTo>
                  <a:cubicBezTo>
                    <a:pt x="751276" y="1236736"/>
                    <a:pt x="762849" y="1253723"/>
                    <a:pt x="779764" y="1267819"/>
                  </a:cubicBezTo>
                  <a:cubicBezTo>
                    <a:pt x="784944" y="1272135"/>
                    <a:pt x="790984" y="1275298"/>
                    <a:pt x="796594" y="1279038"/>
                  </a:cubicBezTo>
                  <a:cubicBezTo>
                    <a:pt x="821391" y="1316236"/>
                    <a:pt x="792247" y="1274901"/>
                    <a:pt x="824643" y="1312697"/>
                  </a:cubicBezTo>
                  <a:cubicBezTo>
                    <a:pt x="830728" y="1319796"/>
                    <a:pt x="834484" y="1328925"/>
                    <a:pt x="841472" y="1335137"/>
                  </a:cubicBezTo>
                  <a:cubicBezTo>
                    <a:pt x="898649" y="1385962"/>
                    <a:pt x="852800" y="1336818"/>
                    <a:pt x="897570" y="1368796"/>
                  </a:cubicBezTo>
                  <a:cubicBezTo>
                    <a:pt x="904026" y="1373407"/>
                    <a:pt x="907944" y="1381014"/>
                    <a:pt x="914400" y="1385625"/>
                  </a:cubicBezTo>
                  <a:cubicBezTo>
                    <a:pt x="930198" y="1396909"/>
                    <a:pt x="941206" y="1397937"/>
                    <a:pt x="959278" y="1402454"/>
                  </a:cubicBezTo>
                  <a:cubicBezTo>
                    <a:pt x="991618" y="1424014"/>
                    <a:pt x="960424" y="1405350"/>
                    <a:pt x="992937" y="1419284"/>
                  </a:cubicBezTo>
                  <a:cubicBezTo>
                    <a:pt x="1025432" y="1433210"/>
                    <a:pt x="1008182" y="1431510"/>
                    <a:pt x="1049035" y="1441723"/>
                  </a:cubicBezTo>
                  <a:cubicBezTo>
                    <a:pt x="1056515" y="1443593"/>
                    <a:pt x="1063948" y="1445660"/>
                    <a:pt x="1071475" y="1447333"/>
                  </a:cubicBezTo>
                  <a:cubicBezTo>
                    <a:pt x="1079766" y="1449175"/>
                    <a:pt x="1106328" y="1452983"/>
                    <a:pt x="1116353" y="1458553"/>
                  </a:cubicBezTo>
                  <a:cubicBezTo>
                    <a:pt x="1128140" y="1465102"/>
                    <a:pt x="1138792" y="1473512"/>
                    <a:pt x="1150012" y="1480992"/>
                  </a:cubicBezTo>
                  <a:lnTo>
                    <a:pt x="1166841" y="1492211"/>
                  </a:lnTo>
                  <a:cubicBezTo>
                    <a:pt x="1172451" y="1495951"/>
                    <a:pt x="1177954" y="1499857"/>
                    <a:pt x="1183671" y="1503431"/>
                  </a:cubicBezTo>
                  <a:cubicBezTo>
                    <a:pt x="1192917" y="1509210"/>
                    <a:pt x="1202648" y="1514213"/>
                    <a:pt x="1211720" y="1520261"/>
                  </a:cubicBezTo>
                  <a:cubicBezTo>
                    <a:pt x="1223159" y="1527887"/>
                    <a:pt x="1241420" y="1539611"/>
                    <a:pt x="1250989" y="1548310"/>
                  </a:cubicBezTo>
                  <a:cubicBezTo>
                    <a:pt x="1264686" y="1560762"/>
                    <a:pt x="1277168" y="1574489"/>
                    <a:pt x="1290257" y="1587578"/>
                  </a:cubicBezTo>
                  <a:lnTo>
                    <a:pt x="1307087" y="1604408"/>
                  </a:lnTo>
                  <a:lnTo>
                    <a:pt x="1323916" y="1621237"/>
                  </a:lnTo>
                  <a:cubicBezTo>
                    <a:pt x="1325786" y="1632457"/>
                    <a:pt x="1326257" y="1644001"/>
                    <a:pt x="1329526" y="1654896"/>
                  </a:cubicBezTo>
                  <a:cubicBezTo>
                    <a:pt x="1335174" y="1673721"/>
                    <a:pt x="1354817" y="1695652"/>
                    <a:pt x="1363185" y="1710994"/>
                  </a:cubicBezTo>
                  <a:cubicBezTo>
                    <a:pt x="1368007" y="1719834"/>
                    <a:pt x="1369583" y="1730203"/>
                    <a:pt x="1374405" y="1739043"/>
                  </a:cubicBezTo>
                  <a:cubicBezTo>
                    <a:pt x="1380862" y="1750881"/>
                    <a:pt x="1390154" y="1760994"/>
                    <a:pt x="1396844" y="1772702"/>
                  </a:cubicBezTo>
                  <a:cubicBezTo>
                    <a:pt x="1405142" y="1787224"/>
                    <a:pt x="1410006" y="1803665"/>
                    <a:pt x="1419283" y="1817581"/>
                  </a:cubicBezTo>
                  <a:cubicBezTo>
                    <a:pt x="1426763" y="1828801"/>
                    <a:pt x="1433989" y="1840193"/>
                    <a:pt x="1441722" y="1851240"/>
                  </a:cubicBezTo>
                  <a:cubicBezTo>
                    <a:pt x="1447084" y="1858900"/>
                    <a:pt x="1453366" y="1865900"/>
                    <a:pt x="1458552" y="1873679"/>
                  </a:cubicBezTo>
                  <a:cubicBezTo>
                    <a:pt x="1464600" y="1882751"/>
                    <a:pt x="1468687" y="1893121"/>
                    <a:pt x="1475381" y="1901728"/>
                  </a:cubicBezTo>
                  <a:cubicBezTo>
                    <a:pt x="1481875" y="1910078"/>
                    <a:pt x="1490341" y="1916687"/>
                    <a:pt x="1497821" y="1924167"/>
                  </a:cubicBezTo>
                  <a:cubicBezTo>
                    <a:pt x="1509853" y="1960269"/>
                    <a:pt x="1493997" y="1921058"/>
                    <a:pt x="1520260" y="1957826"/>
                  </a:cubicBezTo>
                  <a:cubicBezTo>
                    <a:pt x="1546143" y="1994061"/>
                    <a:pt x="1515129" y="1969365"/>
                    <a:pt x="1548309" y="1991485"/>
                  </a:cubicBezTo>
                  <a:cubicBezTo>
                    <a:pt x="1568330" y="2021517"/>
                    <a:pt x="1554761" y="2003547"/>
                    <a:pt x="1593187" y="2041973"/>
                  </a:cubicBezTo>
                  <a:lnTo>
                    <a:pt x="1610017" y="2058803"/>
                  </a:lnTo>
                  <a:cubicBezTo>
                    <a:pt x="1615627" y="2064413"/>
                    <a:pt x="1620245" y="2071231"/>
                    <a:pt x="1626846" y="2075632"/>
                  </a:cubicBezTo>
                  <a:lnTo>
                    <a:pt x="1677335" y="2109291"/>
                  </a:lnTo>
                  <a:lnTo>
                    <a:pt x="1694164" y="2120511"/>
                  </a:lnTo>
                  <a:cubicBezTo>
                    <a:pt x="1697904" y="2126121"/>
                    <a:pt x="1700617" y="2132573"/>
                    <a:pt x="1705384" y="2137340"/>
                  </a:cubicBezTo>
                  <a:cubicBezTo>
                    <a:pt x="1716260" y="2148216"/>
                    <a:pt x="1725354" y="2149607"/>
                    <a:pt x="1739043" y="2154170"/>
                  </a:cubicBezTo>
                  <a:cubicBezTo>
                    <a:pt x="1764235" y="2179362"/>
                    <a:pt x="1748346" y="2168490"/>
                    <a:pt x="1789531" y="2182219"/>
                  </a:cubicBezTo>
                  <a:lnTo>
                    <a:pt x="1806360" y="2187829"/>
                  </a:lnTo>
                  <a:cubicBezTo>
                    <a:pt x="1809789" y="2187639"/>
                    <a:pt x="1917405" y="2184573"/>
                    <a:pt x="1946606" y="2176609"/>
                  </a:cubicBezTo>
                  <a:cubicBezTo>
                    <a:pt x="1954674" y="2174409"/>
                    <a:pt x="1961215" y="2168325"/>
                    <a:pt x="1969045" y="2165389"/>
                  </a:cubicBezTo>
                  <a:cubicBezTo>
                    <a:pt x="1976264" y="2162682"/>
                    <a:pt x="1984004" y="2161650"/>
                    <a:pt x="1991484" y="2159780"/>
                  </a:cubicBezTo>
                  <a:cubicBezTo>
                    <a:pt x="2006444" y="2152300"/>
                    <a:pt x="2020834" y="2143551"/>
                    <a:pt x="2036363" y="2137340"/>
                  </a:cubicBezTo>
                  <a:cubicBezTo>
                    <a:pt x="2069902" y="2123925"/>
                    <a:pt x="2054859" y="2129306"/>
                    <a:pt x="2081241" y="2120511"/>
                  </a:cubicBezTo>
                  <a:cubicBezTo>
                    <a:pt x="2144820" y="2072827"/>
                    <a:pt x="2064508" y="2130970"/>
                    <a:pt x="2126120" y="2092462"/>
                  </a:cubicBezTo>
                  <a:cubicBezTo>
                    <a:pt x="2134049" y="2087507"/>
                    <a:pt x="2140899" y="2080994"/>
                    <a:pt x="2148559" y="2075632"/>
                  </a:cubicBezTo>
                  <a:cubicBezTo>
                    <a:pt x="2159606" y="2067899"/>
                    <a:pt x="2170998" y="2060673"/>
                    <a:pt x="2182218" y="2053193"/>
                  </a:cubicBezTo>
                  <a:lnTo>
                    <a:pt x="2215877" y="2030754"/>
                  </a:lnTo>
                  <a:cubicBezTo>
                    <a:pt x="2221487" y="2027014"/>
                    <a:pt x="2227939" y="2024301"/>
                    <a:pt x="2232706" y="2019534"/>
                  </a:cubicBezTo>
                  <a:cubicBezTo>
                    <a:pt x="2240186" y="2012054"/>
                    <a:pt x="2248262" y="2005126"/>
                    <a:pt x="2255146" y="1997095"/>
                  </a:cubicBezTo>
                  <a:cubicBezTo>
                    <a:pt x="2259534" y="1991976"/>
                    <a:pt x="2261886" y="1985304"/>
                    <a:pt x="2266365" y="1980265"/>
                  </a:cubicBezTo>
                  <a:cubicBezTo>
                    <a:pt x="2293208" y="1950066"/>
                    <a:pt x="2295243" y="1950193"/>
                    <a:pt x="2322464" y="1929777"/>
                  </a:cubicBezTo>
                  <a:cubicBezTo>
                    <a:pt x="2379177" y="1844706"/>
                    <a:pt x="2317793" y="1932017"/>
                    <a:pt x="2361732" y="1879289"/>
                  </a:cubicBezTo>
                  <a:cubicBezTo>
                    <a:pt x="2366048" y="1874109"/>
                    <a:pt x="2368184" y="1867227"/>
                    <a:pt x="2372952" y="1862459"/>
                  </a:cubicBezTo>
                  <a:cubicBezTo>
                    <a:pt x="2377719" y="1857692"/>
                    <a:pt x="2384770" y="1855750"/>
                    <a:pt x="2389781" y="1851240"/>
                  </a:cubicBezTo>
                  <a:lnTo>
                    <a:pt x="2445879" y="1795142"/>
                  </a:lnTo>
                  <a:cubicBezTo>
                    <a:pt x="2451489" y="1789532"/>
                    <a:pt x="2456108" y="1782713"/>
                    <a:pt x="2462709" y="1778312"/>
                  </a:cubicBezTo>
                  <a:cubicBezTo>
                    <a:pt x="2468319" y="1774572"/>
                    <a:pt x="2474419" y="1771480"/>
                    <a:pt x="2479538" y="1767092"/>
                  </a:cubicBezTo>
                  <a:cubicBezTo>
                    <a:pt x="2487569" y="1760208"/>
                    <a:pt x="2493946" y="1751537"/>
                    <a:pt x="2501978" y="1744653"/>
                  </a:cubicBezTo>
                  <a:cubicBezTo>
                    <a:pt x="2507097" y="1740266"/>
                    <a:pt x="2513321" y="1737353"/>
                    <a:pt x="2518807" y="1733434"/>
                  </a:cubicBezTo>
                  <a:cubicBezTo>
                    <a:pt x="2526415" y="1728000"/>
                    <a:pt x="2533586" y="1721966"/>
                    <a:pt x="2541246" y="1716604"/>
                  </a:cubicBezTo>
                  <a:cubicBezTo>
                    <a:pt x="2544460" y="1714354"/>
                    <a:pt x="2595297" y="1679887"/>
                    <a:pt x="2602954" y="1677335"/>
                  </a:cubicBezTo>
                  <a:lnTo>
                    <a:pt x="2619784" y="1671726"/>
                  </a:lnTo>
                  <a:cubicBezTo>
                    <a:pt x="2652125" y="1650164"/>
                    <a:pt x="2620926" y="1668832"/>
                    <a:pt x="2653443" y="1654896"/>
                  </a:cubicBezTo>
                  <a:cubicBezTo>
                    <a:pt x="2661129" y="1651602"/>
                    <a:pt x="2668052" y="1646612"/>
                    <a:pt x="2675882" y="1643676"/>
                  </a:cubicBezTo>
                  <a:cubicBezTo>
                    <a:pt x="2713845" y="1629440"/>
                    <a:pt x="2683500" y="1646022"/>
                    <a:pt x="2715151" y="1632457"/>
                  </a:cubicBezTo>
                  <a:cubicBezTo>
                    <a:pt x="2722837" y="1629163"/>
                    <a:pt x="2730329" y="1625386"/>
                    <a:pt x="2737590" y="1621237"/>
                  </a:cubicBezTo>
                  <a:cubicBezTo>
                    <a:pt x="2743444" y="1617892"/>
                    <a:pt x="2748222" y="1612674"/>
                    <a:pt x="2754419" y="1610018"/>
                  </a:cubicBezTo>
                  <a:cubicBezTo>
                    <a:pt x="2761506" y="1606981"/>
                    <a:pt x="2769474" y="1606624"/>
                    <a:pt x="2776859" y="1604408"/>
                  </a:cubicBezTo>
                  <a:cubicBezTo>
                    <a:pt x="2788187" y="1601010"/>
                    <a:pt x="2799298" y="1596928"/>
                    <a:pt x="2810518" y="1593188"/>
                  </a:cubicBezTo>
                  <a:cubicBezTo>
                    <a:pt x="2816128" y="1591318"/>
                    <a:pt x="2821610" y="1589012"/>
                    <a:pt x="2827347" y="1587578"/>
                  </a:cubicBezTo>
                  <a:cubicBezTo>
                    <a:pt x="2883701" y="1573490"/>
                    <a:pt x="2857595" y="1581236"/>
                    <a:pt x="2905884" y="1565139"/>
                  </a:cubicBezTo>
                  <a:lnTo>
                    <a:pt x="2939543" y="1553919"/>
                  </a:lnTo>
                  <a:lnTo>
                    <a:pt x="2956373" y="1548310"/>
                  </a:lnTo>
                  <a:lnTo>
                    <a:pt x="3006861" y="1514651"/>
                  </a:lnTo>
                  <a:lnTo>
                    <a:pt x="3023691" y="1503431"/>
                  </a:lnTo>
                  <a:cubicBezTo>
                    <a:pt x="3053607" y="1458555"/>
                    <a:pt x="3014342" y="1512780"/>
                    <a:pt x="3051740" y="1475382"/>
                  </a:cubicBezTo>
                  <a:cubicBezTo>
                    <a:pt x="3060206" y="1466916"/>
                    <a:pt x="3066125" y="1456193"/>
                    <a:pt x="3074179" y="1447333"/>
                  </a:cubicBezTo>
                  <a:cubicBezTo>
                    <a:pt x="3090698" y="1429162"/>
                    <a:pt x="3108345" y="1418270"/>
                    <a:pt x="3119057" y="1396845"/>
                  </a:cubicBezTo>
                  <a:cubicBezTo>
                    <a:pt x="3119893" y="1395172"/>
                    <a:pt x="3119057" y="1393105"/>
                    <a:pt x="3119057" y="1391235"/>
                  </a:cubicBezTo>
                  <a:lnTo>
                    <a:pt x="3119057" y="1391235"/>
                  </a:lnTo>
                  <a:cubicBezTo>
                    <a:pt x="3132147" y="1380015"/>
                    <a:pt x="3145512" y="1369109"/>
                    <a:pt x="3158326" y="1357576"/>
                  </a:cubicBezTo>
                  <a:cubicBezTo>
                    <a:pt x="3164223" y="1352269"/>
                    <a:pt x="3169061" y="1345825"/>
                    <a:pt x="3175156" y="1340746"/>
                  </a:cubicBezTo>
                  <a:cubicBezTo>
                    <a:pt x="3180335" y="1336430"/>
                    <a:pt x="3186806" y="1333843"/>
                    <a:pt x="3191985" y="1329527"/>
                  </a:cubicBezTo>
                  <a:cubicBezTo>
                    <a:pt x="3198080" y="1324448"/>
                    <a:pt x="3202719" y="1317776"/>
                    <a:pt x="3208814" y="1312697"/>
                  </a:cubicBezTo>
                  <a:cubicBezTo>
                    <a:pt x="3213994" y="1308381"/>
                    <a:pt x="3220605" y="1305957"/>
                    <a:pt x="3225644" y="1301478"/>
                  </a:cubicBezTo>
                  <a:cubicBezTo>
                    <a:pt x="3283293" y="1250236"/>
                    <a:pt x="3237933" y="1282066"/>
                    <a:pt x="3276132" y="1256599"/>
                  </a:cubicBezTo>
                  <a:cubicBezTo>
                    <a:pt x="3296154" y="1226567"/>
                    <a:pt x="3282583" y="1244540"/>
                    <a:pt x="3321011" y="1206111"/>
                  </a:cubicBezTo>
                  <a:lnTo>
                    <a:pt x="3371499" y="1155623"/>
                  </a:lnTo>
                  <a:lnTo>
                    <a:pt x="3427597" y="1099524"/>
                  </a:lnTo>
                  <a:lnTo>
                    <a:pt x="3444427" y="1082695"/>
                  </a:lnTo>
                  <a:cubicBezTo>
                    <a:pt x="3450037" y="1077085"/>
                    <a:pt x="3454909" y="1070625"/>
                    <a:pt x="3461256" y="1065865"/>
                  </a:cubicBezTo>
                  <a:cubicBezTo>
                    <a:pt x="3468736" y="1060255"/>
                    <a:pt x="3477084" y="1055647"/>
                    <a:pt x="3483695" y="1049036"/>
                  </a:cubicBezTo>
                  <a:cubicBezTo>
                    <a:pt x="3488462" y="1044269"/>
                    <a:pt x="3489926" y="1036742"/>
                    <a:pt x="3494915" y="1032207"/>
                  </a:cubicBezTo>
                  <a:cubicBezTo>
                    <a:pt x="3510691" y="1017865"/>
                    <a:pt x="3527663" y="1004764"/>
                    <a:pt x="3545403" y="992938"/>
                  </a:cubicBezTo>
                  <a:lnTo>
                    <a:pt x="3579062" y="970499"/>
                  </a:lnTo>
                  <a:cubicBezTo>
                    <a:pt x="3584672" y="966759"/>
                    <a:pt x="3589496" y="961411"/>
                    <a:pt x="3595892" y="959279"/>
                  </a:cubicBezTo>
                  <a:cubicBezTo>
                    <a:pt x="3601502" y="957409"/>
                    <a:pt x="3607552" y="956541"/>
                    <a:pt x="3612721" y="953669"/>
                  </a:cubicBezTo>
                  <a:cubicBezTo>
                    <a:pt x="3624508" y="947120"/>
                    <a:pt x="3635160" y="938710"/>
                    <a:pt x="3646380" y="931230"/>
                  </a:cubicBezTo>
                  <a:lnTo>
                    <a:pt x="3663210" y="920010"/>
                  </a:lnTo>
                  <a:cubicBezTo>
                    <a:pt x="3673493" y="889158"/>
                    <a:pt x="3662640" y="916798"/>
                    <a:pt x="3680039" y="886351"/>
                  </a:cubicBezTo>
                  <a:cubicBezTo>
                    <a:pt x="3704681" y="843229"/>
                    <a:pt x="3675910" y="884377"/>
                    <a:pt x="3708088" y="841473"/>
                  </a:cubicBezTo>
                  <a:cubicBezTo>
                    <a:pt x="3720560" y="804057"/>
                    <a:pt x="3702793" y="846715"/>
                    <a:pt x="3736137" y="807814"/>
                  </a:cubicBezTo>
                  <a:cubicBezTo>
                    <a:pt x="3741579" y="801465"/>
                    <a:pt x="3742062" y="791847"/>
                    <a:pt x="3747357" y="785375"/>
                  </a:cubicBezTo>
                  <a:cubicBezTo>
                    <a:pt x="3759079" y="771048"/>
                    <a:pt x="3776357" y="761508"/>
                    <a:pt x="3786625" y="746106"/>
                  </a:cubicBezTo>
                  <a:cubicBezTo>
                    <a:pt x="3794105" y="734886"/>
                    <a:pt x="3799530" y="721982"/>
                    <a:pt x="3809065" y="712447"/>
                  </a:cubicBezTo>
                  <a:lnTo>
                    <a:pt x="3842724" y="678788"/>
                  </a:lnTo>
                  <a:cubicBezTo>
                    <a:pt x="3848334" y="673178"/>
                    <a:pt x="3856005" y="669055"/>
                    <a:pt x="3859553" y="661959"/>
                  </a:cubicBezTo>
                  <a:cubicBezTo>
                    <a:pt x="3881467" y="618130"/>
                    <a:pt x="3856801" y="659100"/>
                    <a:pt x="3893212" y="622690"/>
                  </a:cubicBezTo>
                  <a:cubicBezTo>
                    <a:pt x="3897979" y="617923"/>
                    <a:pt x="3899665" y="610628"/>
                    <a:pt x="3904432" y="605861"/>
                  </a:cubicBezTo>
                  <a:cubicBezTo>
                    <a:pt x="3911043" y="599250"/>
                    <a:pt x="3919772" y="595116"/>
                    <a:pt x="3926871" y="589031"/>
                  </a:cubicBezTo>
                  <a:cubicBezTo>
                    <a:pt x="3932894" y="583868"/>
                    <a:pt x="3937677" y="577365"/>
                    <a:pt x="3943700" y="572202"/>
                  </a:cubicBezTo>
                  <a:cubicBezTo>
                    <a:pt x="3962042" y="556481"/>
                    <a:pt x="3965204" y="556842"/>
                    <a:pt x="3982969" y="544153"/>
                  </a:cubicBezTo>
                  <a:cubicBezTo>
                    <a:pt x="3990577" y="538719"/>
                    <a:pt x="3997479" y="532278"/>
                    <a:pt x="4005408" y="527323"/>
                  </a:cubicBezTo>
                  <a:cubicBezTo>
                    <a:pt x="4012500" y="522891"/>
                    <a:pt x="4020677" y="520406"/>
                    <a:pt x="4027848" y="516103"/>
                  </a:cubicBezTo>
                  <a:cubicBezTo>
                    <a:pt x="4039410" y="509165"/>
                    <a:pt x="4050287" y="501143"/>
                    <a:pt x="4061506" y="493664"/>
                  </a:cubicBezTo>
                  <a:cubicBezTo>
                    <a:pt x="4067116" y="489924"/>
                    <a:pt x="4072076" y="484949"/>
                    <a:pt x="4078336" y="482445"/>
                  </a:cubicBezTo>
                  <a:cubicBezTo>
                    <a:pt x="4100630" y="473527"/>
                    <a:pt x="4108606" y="471237"/>
                    <a:pt x="4128824" y="460005"/>
                  </a:cubicBezTo>
                  <a:cubicBezTo>
                    <a:pt x="4146948" y="449936"/>
                    <a:pt x="4192671" y="421625"/>
                    <a:pt x="4201752" y="409517"/>
                  </a:cubicBezTo>
                  <a:cubicBezTo>
                    <a:pt x="4222129" y="382347"/>
                    <a:pt x="4209711" y="390035"/>
                    <a:pt x="4235411" y="381468"/>
                  </a:cubicBezTo>
                  <a:cubicBezTo>
                    <a:pt x="4241021" y="373988"/>
                    <a:pt x="4245057" y="365014"/>
                    <a:pt x="4252240" y="359029"/>
                  </a:cubicBezTo>
                  <a:cubicBezTo>
                    <a:pt x="4256783" y="355243"/>
                    <a:pt x="4263781" y="356064"/>
                    <a:pt x="4269070" y="353419"/>
                  </a:cubicBezTo>
                  <a:cubicBezTo>
                    <a:pt x="4275100" y="350404"/>
                    <a:pt x="4280720" y="346515"/>
                    <a:pt x="4285899" y="342199"/>
                  </a:cubicBezTo>
                  <a:cubicBezTo>
                    <a:pt x="4291994" y="337120"/>
                    <a:pt x="4296273" y="329981"/>
                    <a:pt x="4302729" y="325370"/>
                  </a:cubicBezTo>
                  <a:cubicBezTo>
                    <a:pt x="4333707" y="303243"/>
                    <a:pt x="4323889" y="326651"/>
                    <a:pt x="4358827" y="291711"/>
                  </a:cubicBezTo>
                  <a:cubicBezTo>
                    <a:pt x="4380423" y="270113"/>
                    <a:pt x="4369055" y="279281"/>
                    <a:pt x="4392486" y="263662"/>
                  </a:cubicBezTo>
                  <a:cubicBezTo>
                    <a:pt x="4412505" y="233630"/>
                    <a:pt x="4398939" y="251597"/>
                    <a:pt x="4437364" y="213173"/>
                  </a:cubicBezTo>
                  <a:cubicBezTo>
                    <a:pt x="4442974" y="207563"/>
                    <a:pt x="4447593" y="200745"/>
                    <a:pt x="4454194" y="196344"/>
                  </a:cubicBezTo>
                  <a:cubicBezTo>
                    <a:pt x="4459804" y="192604"/>
                    <a:pt x="4465844" y="189440"/>
                    <a:pt x="4471023" y="185124"/>
                  </a:cubicBezTo>
                  <a:cubicBezTo>
                    <a:pt x="4477117" y="180045"/>
                    <a:pt x="4481757" y="173374"/>
                    <a:pt x="4487852" y="168295"/>
                  </a:cubicBezTo>
                  <a:cubicBezTo>
                    <a:pt x="4493032" y="163979"/>
                    <a:pt x="4499502" y="161391"/>
                    <a:pt x="4504682" y="157075"/>
                  </a:cubicBezTo>
                  <a:cubicBezTo>
                    <a:pt x="4510777" y="151996"/>
                    <a:pt x="4515416" y="145325"/>
                    <a:pt x="4521511" y="140246"/>
                  </a:cubicBezTo>
                  <a:cubicBezTo>
                    <a:pt x="4526691" y="135930"/>
                    <a:pt x="4533161" y="133342"/>
                    <a:pt x="4538341" y="129026"/>
                  </a:cubicBezTo>
                  <a:cubicBezTo>
                    <a:pt x="4544436" y="123947"/>
                    <a:pt x="4549075" y="117276"/>
                    <a:pt x="4555170" y="112197"/>
                  </a:cubicBezTo>
                  <a:cubicBezTo>
                    <a:pt x="4560350" y="107881"/>
                    <a:pt x="4566547" y="104943"/>
                    <a:pt x="4572000" y="100977"/>
                  </a:cubicBezTo>
                  <a:cubicBezTo>
                    <a:pt x="4574741" y="98983"/>
                    <a:pt x="4618456" y="64814"/>
                    <a:pt x="4633708" y="56099"/>
                  </a:cubicBezTo>
                  <a:cubicBezTo>
                    <a:pt x="4640969" y="51950"/>
                    <a:pt x="4648886" y="49028"/>
                    <a:pt x="4656147" y="44879"/>
                  </a:cubicBezTo>
                  <a:cubicBezTo>
                    <a:pt x="4686593" y="27480"/>
                    <a:pt x="4658951" y="38333"/>
                    <a:pt x="4689806" y="28050"/>
                  </a:cubicBezTo>
                  <a:cubicBezTo>
                    <a:pt x="4712859" y="12681"/>
                    <a:pt x="4699893" y="16830"/>
                    <a:pt x="4729075" y="16830"/>
                  </a:cubicBez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7B2332A-C4EF-B54A-8892-8D49F3A6990F}"/>
                </a:ext>
              </a:extLst>
            </p:cNvPr>
            <p:cNvSpPr/>
            <p:nvPr/>
          </p:nvSpPr>
          <p:spPr>
            <a:xfrm>
              <a:off x="2468880" y="1417320"/>
              <a:ext cx="4434840" cy="3901996"/>
            </a:xfrm>
            <a:custGeom>
              <a:avLst/>
              <a:gdLst>
                <a:gd name="connsiteX0" fmla="*/ 4434840 w 4434840"/>
                <a:gd name="connsiteY0" fmla="*/ 0 h 3901996"/>
                <a:gd name="connsiteX1" fmla="*/ 4389120 w 4434840"/>
                <a:gd name="connsiteY1" fmla="*/ 137160 h 3901996"/>
                <a:gd name="connsiteX2" fmla="*/ 4343400 w 4434840"/>
                <a:gd name="connsiteY2" fmla="*/ 198120 h 3901996"/>
                <a:gd name="connsiteX3" fmla="*/ 4251960 w 4434840"/>
                <a:gd name="connsiteY3" fmla="*/ 350520 h 3901996"/>
                <a:gd name="connsiteX4" fmla="*/ 4191000 w 4434840"/>
                <a:gd name="connsiteY4" fmla="*/ 457200 h 3901996"/>
                <a:gd name="connsiteX5" fmla="*/ 4114800 w 4434840"/>
                <a:gd name="connsiteY5" fmla="*/ 624840 h 3901996"/>
                <a:gd name="connsiteX6" fmla="*/ 4084320 w 4434840"/>
                <a:gd name="connsiteY6" fmla="*/ 685800 h 3901996"/>
                <a:gd name="connsiteX7" fmla="*/ 4053840 w 4434840"/>
                <a:gd name="connsiteY7" fmla="*/ 731520 h 3901996"/>
                <a:gd name="connsiteX8" fmla="*/ 4038600 w 4434840"/>
                <a:gd name="connsiteY8" fmla="*/ 777240 h 3901996"/>
                <a:gd name="connsiteX9" fmla="*/ 3977640 w 4434840"/>
                <a:gd name="connsiteY9" fmla="*/ 868680 h 3901996"/>
                <a:gd name="connsiteX10" fmla="*/ 3947160 w 4434840"/>
                <a:gd name="connsiteY10" fmla="*/ 914400 h 3901996"/>
                <a:gd name="connsiteX11" fmla="*/ 3870960 w 4434840"/>
                <a:gd name="connsiteY11" fmla="*/ 1021080 h 3901996"/>
                <a:gd name="connsiteX12" fmla="*/ 3779520 w 4434840"/>
                <a:gd name="connsiteY12" fmla="*/ 1295400 h 3901996"/>
                <a:gd name="connsiteX13" fmla="*/ 3764280 w 4434840"/>
                <a:gd name="connsiteY13" fmla="*/ 1341120 h 3901996"/>
                <a:gd name="connsiteX14" fmla="*/ 3749040 w 4434840"/>
                <a:gd name="connsiteY14" fmla="*/ 1386840 h 3901996"/>
                <a:gd name="connsiteX15" fmla="*/ 3718560 w 4434840"/>
                <a:gd name="connsiteY15" fmla="*/ 1432560 h 3901996"/>
                <a:gd name="connsiteX16" fmla="*/ 3688080 w 4434840"/>
                <a:gd name="connsiteY16" fmla="*/ 1524000 h 3901996"/>
                <a:gd name="connsiteX17" fmla="*/ 3657600 w 4434840"/>
                <a:gd name="connsiteY17" fmla="*/ 1569720 h 3901996"/>
                <a:gd name="connsiteX18" fmla="*/ 3627120 w 4434840"/>
                <a:gd name="connsiteY18" fmla="*/ 1661160 h 3901996"/>
                <a:gd name="connsiteX19" fmla="*/ 3566160 w 4434840"/>
                <a:gd name="connsiteY19" fmla="*/ 1752600 h 3901996"/>
                <a:gd name="connsiteX20" fmla="*/ 3550920 w 4434840"/>
                <a:gd name="connsiteY20" fmla="*/ 1798320 h 3901996"/>
                <a:gd name="connsiteX21" fmla="*/ 3489960 w 4434840"/>
                <a:gd name="connsiteY21" fmla="*/ 1889760 h 3901996"/>
                <a:gd name="connsiteX22" fmla="*/ 3413760 w 4434840"/>
                <a:gd name="connsiteY22" fmla="*/ 2026920 h 3901996"/>
                <a:gd name="connsiteX23" fmla="*/ 3383280 w 4434840"/>
                <a:gd name="connsiteY23" fmla="*/ 2072640 h 3901996"/>
                <a:gd name="connsiteX24" fmla="*/ 3352800 w 4434840"/>
                <a:gd name="connsiteY24" fmla="*/ 2118360 h 3901996"/>
                <a:gd name="connsiteX25" fmla="*/ 3307080 w 4434840"/>
                <a:gd name="connsiteY25" fmla="*/ 2164080 h 3901996"/>
                <a:gd name="connsiteX26" fmla="*/ 3230880 w 4434840"/>
                <a:gd name="connsiteY26" fmla="*/ 2240280 h 3901996"/>
                <a:gd name="connsiteX27" fmla="*/ 3200400 w 4434840"/>
                <a:gd name="connsiteY27" fmla="*/ 2286000 h 3901996"/>
                <a:gd name="connsiteX28" fmla="*/ 3185160 w 4434840"/>
                <a:gd name="connsiteY28" fmla="*/ 2331720 h 3901996"/>
                <a:gd name="connsiteX29" fmla="*/ 3124200 w 4434840"/>
                <a:gd name="connsiteY29" fmla="*/ 2423160 h 3901996"/>
                <a:gd name="connsiteX30" fmla="*/ 3093720 w 4434840"/>
                <a:gd name="connsiteY30" fmla="*/ 2468880 h 3901996"/>
                <a:gd name="connsiteX31" fmla="*/ 3048000 w 4434840"/>
                <a:gd name="connsiteY31" fmla="*/ 2514600 h 3901996"/>
                <a:gd name="connsiteX32" fmla="*/ 2941320 w 4434840"/>
                <a:gd name="connsiteY32" fmla="*/ 2651760 h 3901996"/>
                <a:gd name="connsiteX33" fmla="*/ 2895600 w 4434840"/>
                <a:gd name="connsiteY33" fmla="*/ 2682240 h 3901996"/>
                <a:gd name="connsiteX34" fmla="*/ 2819400 w 4434840"/>
                <a:gd name="connsiteY34" fmla="*/ 2758440 h 3901996"/>
                <a:gd name="connsiteX35" fmla="*/ 2773680 w 4434840"/>
                <a:gd name="connsiteY35" fmla="*/ 2819400 h 3901996"/>
                <a:gd name="connsiteX36" fmla="*/ 2682240 w 4434840"/>
                <a:gd name="connsiteY36" fmla="*/ 2910840 h 3901996"/>
                <a:gd name="connsiteX37" fmla="*/ 2590800 w 4434840"/>
                <a:gd name="connsiteY37" fmla="*/ 2956560 h 3901996"/>
                <a:gd name="connsiteX38" fmla="*/ 2545080 w 4434840"/>
                <a:gd name="connsiteY38" fmla="*/ 2971800 h 3901996"/>
                <a:gd name="connsiteX39" fmla="*/ 2453640 w 4434840"/>
                <a:gd name="connsiteY39" fmla="*/ 3032760 h 3901996"/>
                <a:gd name="connsiteX40" fmla="*/ 2407920 w 4434840"/>
                <a:gd name="connsiteY40" fmla="*/ 3048000 h 3901996"/>
                <a:gd name="connsiteX41" fmla="*/ 2362200 w 4434840"/>
                <a:gd name="connsiteY41" fmla="*/ 3078480 h 3901996"/>
                <a:gd name="connsiteX42" fmla="*/ 2270760 w 4434840"/>
                <a:gd name="connsiteY42" fmla="*/ 3108960 h 3901996"/>
                <a:gd name="connsiteX43" fmla="*/ 2225040 w 4434840"/>
                <a:gd name="connsiteY43" fmla="*/ 3124200 h 3901996"/>
                <a:gd name="connsiteX44" fmla="*/ 2087880 w 4434840"/>
                <a:gd name="connsiteY44" fmla="*/ 3185160 h 3901996"/>
                <a:gd name="connsiteX45" fmla="*/ 2042160 w 4434840"/>
                <a:gd name="connsiteY45" fmla="*/ 3200400 h 3901996"/>
                <a:gd name="connsiteX46" fmla="*/ 1996440 w 4434840"/>
                <a:gd name="connsiteY46" fmla="*/ 3215640 h 3901996"/>
                <a:gd name="connsiteX47" fmla="*/ 1950720 w 4434840"/>
                <a:gd name="connsiteY47" fmla="*/ 3261360 h 3901996"/>
                <a:gd name="connsiteX48" fmla="*/ 1874520 w 4434840"/>
                <a:gd name="connsiteY48" fmla="*/ 3352800 h 3901996"/>
                <a:gd name="connsiteX49" fmla="*/ 1783080 w 4434840"/>
                <a:gd name="connsiteY49" fmla="*/ 3413760 h 3901996"/>
                <a:gd name="connsiteX50" fmla="*/ 1737360 w 4434840"/>
                <a:gd name="connsiteY50" fmla="*/ 3444240 h 3901996"/>
                <a:gd name="connsiteX51" fmla="*/ 1691640 w 4434840"/>
                <a:gd name="connsiteY51" fmla="*/ 3489960 h 3901996"/>
                <a:gd name="connsiteX52" fmla="*/ 1600200 w 4434840"/>
                <a:gd name="connsiteY52" fmla="*/ 3520440 h 3901996"/>
                <a:gd name="connsiteX53" fmla="*/ 1554480 w 4434840"/>
                <a:gd name="connsiteY53" fmla="*/ 3566160 h 3901996"/>
                <a:gd name="connsiteX54" fmla="*/ 1524000 w 4434840"/>
                <a:gd name="connsiteY54" fmla="*/ 3611880 h 3901996"/>
                <a:gd name="connsiteX55" fmla="*/ 1432560 w 4434840"/>
                <a:gd name="connsiteY55" fmla="*/ 3672840 h 3901996"/>
                <a:gd name="connsiteX56" fmla="*/ 960120 w 4434840"/>
                <a:gd name="connsiteY56" fmla="*/ 3703320 h 3901996"/>
                <a:gd name="connsiteX57" fmla="*/ 868680 w 4434840"/>
                <a:gd name="connsiteY57" fmla="*/ 3733800 h 3901996"/>
                <a:gd name="connsiteX58" fmla="*/ 777240 w 4434840"/>
                <a:gd name="connsiteY58" fmla="*/ 3794760 h 3901996"/>
                <a:gd name="connsiteX59" fmla="*/ 731520 w 4434840"/>
                <a:gd name="connsiteY59" fmla="*/ 3825240 h 3901996"/>
                <a:gd name="connsiteX60" fmla="*/ 579120 w 4434840"/>
                <a:gd name="connsiteY60" fmla="*/ 3870960 h 3901996"/>
                <a:gd name="connsiteX61" fmla="*/ 533400 w 4434840"/>
                <a:gd name="connsiteY61" fmla="*/ 3901440 h 3901996"/>
                <a:gd name="connsiteX62" fmla="*/ 411480 w 4434840"/>
                <a:gd name="connsiteY62" fmla="*/ 3886200 h 3901996"/>
                <a:gd name="connsiteX63" fmla="*/ 121920 w 4434840"/>
                <a:gd name="connsiteY63" fmla="*/ 3870960 h 3901996"/>
                <a:gd name="connsiteX64" fmla="*/ 0 w 4434840"/>
                <a:gd name="connsiteY64" fmla="*/ 3855720 h 3901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4434840" h="3901996">
                  <a:moveTo>
                    <a:pt x="4434840" y="0"/>
                  </a:moveTo>
                  <a:cubicBezTo>
                    <a:pt x="4419600" y="45720"/>
                    <a:pt x="4409316" y="93403"/>
                    <a:pt x="4389120" y="137160"/>
                  </a:cubicBezTo>
                  <a:cubicBezTo>
                    <a:pt x="4378476" y="160222"/>
                    <a:pt x="4357135" y="176754"/>
                    <a:pt x="4343400" y="198120"/>
                  </a:cubicBezTo>
                  <a:cubicBezTo>
                    <a:pt x="4311364" y="247953"/>
                    <a:pt x="4270694" y="294318"/>
                    <a:pt x="4251960" y="350520"/>
                  </a:cubicBezTo>
                  <a:cubicBezTo>
                    <a:pt x="4228688" y="420337"/>
                    <a:pt x="4246359" y="383389"/>
                    <a:pt x="4191000" y="457200"/>
                  </a:cubicBezTo>
                  <a:cubicBezTo>
                    <a:pt x="4161392" y="546025"/>
                    <a:pt x="4182944" y="488552"/>
                    <a:pt x="4114800" y="624840"/>
                  </a:cubicBezTo>
                  <a:cubicBezTo>
                    <a:pt x="4104640" y="645160"/>
                    <a:pt x="4096922" y="666897"/>
                    <a:pt x="4084320" y="685800"/>
                  </a:cubicBezTo>
                  <a:cubicBezTo>
                    <a:pt x="4074160" y="701040"/>
                    <a:pt x="4062031" y="715137"/>
                    <a:pt x="4053840" y="731520"/>
                  </a:cubicBezTo>
                  <a:cubicBezTo>
                    <a:pt x="4046656" y="745888"/>
                    <a:pt x="4046402" y="763197"/>
                    <a:pt x="4038600" y="777240"/>
                  </a:cubicBezTo>
                  <a:cubicBezTo>
                    <a:pt x="4020810" y="809262"/>
                    <a:pt x="3997960" y="838200"/>
                    <a:pt x="3977640" y="868680"/>
                  </a:cubicBezTo>
                  <a:cubicBezTo>
                    <a:pt x="3967480" y="883920"/>
                    <a:pt x="3955351" y="898017"/>
                    <a:pt x="3947160" y="914400"/>
                  </a:cubicBezTo>
                  <a:cubicBezTo>
                    <a:pt x="3907041" y="994637"/>
                    <a:pt x="3932744" y="959296"/>
                    <a:pt x="3870960" y="1021080"/>
                  </a:cubicBezTo>
                  <a:lnTo>
                    <a:pt x="3779520" y="1295400"/>
                  </a:lnTo>
                  <a:lnTo>
                    <a:pt x="3764280" y="1341120"/>
                  </a:lnTo>
                  <a:cubicBezTo>
                    <a:pt x="3759200" y="1356360"/>
                    <a:pt x="3757951" y="1373474"/>
                    <a:pt x="3749040" y="1386840"/>
                  </a:cubicBezTo>
                  <a:cubicBezTo>
                    <a:pt x="3738880" y="1402080"/>
                    <a:pt x="3725999" y="1415822"/>
                    <a:pt x="3718560" y="1432560"/>
                  </a:cubicBezTo>
                  <a:cubicBezTo>
                    <a:pt x="3705511" y="1461920"/>
                    <a:pt x="3705902" y="1497267"/>
                    <a:pt x="3688080" y="1524000"/>
                  </a:cubicBezTo>
                  <a:cubicBezTo>
                    <a:pt x="3677920" y="1539240"/>
                    <a:pt x="3665039" y="1552982"/>
                    <a:pt x="3657600" y="1569720"/>
                  </a:cubicBezTo>
                  <a:cubicBezTo>
                    <a:pt x="3644551" y="1599080"/>
                    <a:pt x="3644942" y="1634427"/>
                    <a:pt x="3627120" y="1661160"/>
                  </a:cubicBezTo>
                  <a:cubicBezTo>
                    <a:pt x="3606800" y="1691640"/>
                    <a:pt x="3577744" y="1717847"/>
                    <a:pt x="3566160" y="1752600"/>
                  </a:cubicBezTo>
                  <a:cubicBezTo>
                    <a:pt x="3561080" y="1767840"/>
                    <a:pt x="3558722" y="1784277"/>
                    <a:pt x="3550920" y="1798320"/>
                  </a:cubicBezTo>
                  <a:cubicBezTo>
                    <a:pt x="3533130" y="1830342"/>
                    <a:pt x="3501544" y="1855007"/>
                    <a:pt x="3489960" y="1889760"/>
                  </a:cubicBezTo>
                  <a:cubicBezTo>
                    <a:pt x="3463136" y="1970233"/>
                    <a:pt x="3483631" y="1922114"/>
                    <a:pt x="3413760" y="2026920"/>
                  </a:cubicBezTo>
                  <a:lnTo>
                    <a:pt x="3383280" y="2072640"/>
                  </a:lnTo>
                  <a:cubicBezTo>
                    <a:pt x="3373120" y="2087880"/>
                    <a:pt x="3365752" y="2105408"/>
                    <a:pt x="3352800" y="2118360"/>
                  </a:cubicBezTo>
                  <a:cubicBezTo>
                    <a:pt x="3337560" y="2133600"/>
                    <a:pt x="3320878" y="2147523"/>
                    <a:pt x="3307080" y="2164080"/>
                  </a:cubicBezTo>
                  <a:cubicBezTo>
                    <a:pt x="3243580" y="2240280"/>
                    <a:pt x="3314700" y="2184400"/>
                    <a:pt x="3230880" y="2240280"/>
                  </a:cubicBezTo>
                  <a:cubicBezTo>
                    <a:pt x="3220720" y="2255520"/>
                    <a:pt x="3208591" y="2269617"/>
                    <a:pt x="3200400" y="2286000"/>
                  </a:cubicBezTo>
                  <a:cubicBezTo>
                    <a:pt x="3193216" y="2300368"/>
                    <a:pt x="3192962" y="2317677"/>
                    <a:pt x="3185160" y="2331720"/>
                  </a:cubicBezTo>
                  <a:cubicBezTo>
                    <a:pt x="3167370" y="2363742"/>
                    <a:pt x="3144520" y="2392680"/>
                    <a:pt x="3124200" y="2423160"/>
                  </a:cubicBezTo>
                  <a:cubicBezTo>
                    <a:pt x="3114040" y="2438400"/>
                    <a:pt x="3106672" y="2455928"/>
                    <a:pt x="3093720" y="2468880"/>
                  </a:cubicBezTo>
                  <a:cubicBezTo>
                    <a:pt x="3078480" y="2484120"/>
                    <a:pt x="3061232" y="2497587"/>
                    <a:pt x="3048000" y="2514600"/>
                  </a:cubicBezTo>
                  <a:cubicBezTo>
                    <a:pt x="2985396" y="2595091"/>
                    <a:pt x="3006876" y="2597130"/>
                    <a:pt x="2941320" y="2651760"/>
                  </a:cubicBezTo>
                  <a:cubicBezTo>
                    <a:pt x="2927249" y="2663486"/>
                    <a:pt x="2910840" y="2672080"/>
                    <a:pt x="2895600" y="2682240"/>
                  </a:cubicBezTo>
                  <a:cubicBezTo>
                    <a:pt x="2814320" y="2804160"/>
                    <a:pt x="2921000" y="2656840"/>
                    <a:pt x="2819400" y="2758440"/>
                  </a:cubicBezTo>
                  <a:cubicBezTo>
                    <a:pt x="2801439" y="2776401"/>
                    <a:pt x="2790672" y="2800520"/>
                    <a:pt x="2773680" y="2819400"/>
                  </a:cubicBezTo>
                  <a:cubicBezTo>
                    <a:pt x="2744844" y="2851440"/>
                    <a:pt x="2723133" y="2897209"/>
                    <a:pt x="2682240" y="2910840"/>
                  </a:cubicBezTo>
                  <a:cubicBezTo>
                    <a:pt x="2567322" y="2949146"/>
                    <a:pt x="2708973" y="2897474"/>
                    <a:pt x="2590800" y="2956560"/>
                  </a:cubicBezTo>
                  <a:cubicBezTo>
                    <a:pt x="2576432" y="2963744"/>
                    <a:pt x="2559123" y="2963998"/>
                    <a:pt x="2545080" y="2971800"/>
                  </a:cubicBezTo>
                  <a:cubicBezTo>
                    <a:pt x="2513058" y="2989590"/>
                    <a:pt x="2488393" y="3021176"/>
                    <a:pt x="2453640" y="3032760"/>
                  </a:cubicBezTo>
                  <a:cubicBezTo>
                    <a:pt x="2438400" y="3037840"/>
                    <a:pt x="2422288" y="3040816"/>
                    <a:pt x="2407920" y="3048000"/>
                  </a:cubicBezTo>
                  <a:cubicBezTo>
                    <a:pt x="2391537" y="3056191"/>
                    <a:pt x="2378938" y="3071041"/>
                    <a:pt x="2362200" y="3078480"/>
                  </a:cubicBezTo>
                  <a:cubicBezTo>
                    <a:pt x="2332840" y="3091529"/>
                    <a:pt x="2301240" y="3098800"/>
                    <a:pt x="2270760" y="3108960"/>
                  </a:cubicBezTo>
                  <a:cubicBezTo>
                    <a:pt x="2255520" y="3114040"/>
                    <a:pt x="2238406" y="3115289"/>
                    <a:pt x="2225040" y="3124200"/>
                  </a:cubicBezTo>
                  <a:cubicBezTo>
                    <a:pt x="2152587" y="3172502"/>
                    <a:pt x="2196696" y="3148888"/>
                    <a:pt x="2087880" y="3185160"/>
                  </a:cubicBezTo>
                  <a:lnTo>
                    <a:pt x="2042160" y="3200400"/>
                  </a:lnTo>
                  <a:lnTo>
                    <a:pt x="1996440" y="3215640"/>
                  </a:lnTo>
                  <a:cubicBezTo>
                    <a:pt x="1981200" y="3230880"/>
                    <a:pt x="1964518" y="3244803"/>
                    <a:pt x="1950720" y="3261360"/>
                  </a:cubicBezTo>
                  <a:cubicBezTo>
                    <a:pt x="1904376" y="3316973"/>
                    <a:pt x="1937791" y="3303589"/>
                    <a:pt x="1874520" y="3352800"/>
                  </a:cubicBezTo>
                  <a:cubicBezTo>
                    <a:pt x="1845604" y="3375290"/>
                    <a:pt x="1813560" y="3393440"/>
                    <a:pt x="1783080" y="3413760"/>
                  </a:cubicBezTo>
                  <a:cubicBezTo>
                    <a:pt x="1767840" y="3423920"/>
                    <a:pt x="1750312" y="3431288"/>
                    <a:pt x="1737360" y="3444240"/>
                  </a:cubicBezTo>
                  <a:cubicBezTo>
                    <a:pt x="1722120" y="3459480"/>
                    <a:pt x="1710480" y="3479493"/>
                    <a:pt x="1691640" y="3489960"/>
                  </a:cubicBezTo>
                  <a:cubicBezTo>
                    <a:pt x="1663554" y="3505563"/>
                    <a:pt x="1600200" y="3520440"/>
                    <a:pt x="1600200" y="3520440"/>
                  </a:cubicBezTo>
                  <a:cubicBezTo>
                    <a:pt x="1584960" y="3535680"/>
                    <a:pt x="1568278" y="3549603"/>
                    <a:pt x="1554480" y="3566160"/>
                  </a:cubicBezTo>
                  <a:cubicBezTo>
                    <a:pt x="1542754" y="3580231"/>
                    <a:pt x="1537784" y="3599819"/>
                    <a:pt x="1524000" y="3611880"/>
                  </a:cubicBezTo>
                  <a:cubicBezTo>
                    <a:pt x="1496431" y="3636003"/>
                    <a:pt x="1467313" y="3661256"/>
                    <a:pt x="1432560" y="3672840"/>
                  </a:cubicBezTo>
                  <a:cubicBezTo>
                    <a:pt x="1251813" y="3733089"/>
                    <a:pt x="1402894" y="3687507"/>
                    <a:pt x="960120" y="3703320"/>
                  </a:cubicBezTo>
                  <a:cubicBezTo>
                    <a:pt x="929640" y="3713480"/>
                    <a:pt x="895413" y="3715978"/>
                    <a:pt x="868680" y="3733800"/>
                  </a:cubicBezTo>
                  <a:lnTo>
                    <a:pt x="777240" y="3794760"/>
                  </a:lnTo>
                  <a:cubicBezTo>
                    <a:pt x="762000" y="3804920"/>
                    <a:pt x="748896" y="3819448"/>
                    <a:pt x="731520" y="3825240"/>
                  </a:cubicBezTo>
                  <a:cubicBezTo>
                    <a:pt x="620209" y="3862344"/>
                    <a:pt x="671249" y="3847928"/>
                    <a:pt x="579120" y="3870960"/>
                  </a:cubicBezTo>
                  <a:cubicBezTo>
                    <a:pt x="563880" y="3881120"/>
                    <a:pt x="551641" y="3899782"/>
                    <a:pt x="533400" y="3901440"/>
                  </a:cubicBezTo>
                  <a:cubicBezTo>
                    <a:pt x="492612" y="3905148"/>
                    <a:pt x="452324" y="3889226"/>
                    <a:pt x="411480" y="3886200"/>
                  </a:cubicBezTo>
                  <a:cubicBezTo>
                    <a:pt x="315090" y="3879060"/>
                    <a:pt x="218440" y="3876040"/>
                    <a:pt x="121920" y="3870960"/>
                  </a:cubicBezTo>
                  <a:cubicBezTo>
                    <a:pt x="10211" y="3855002"/>
                    <a:pt x="51161" y="3855720"/>
                    <a:pt x="0" y="3855720"/>
                  </a:cubicBezTo>
                </a:path>
              </a:pathLst>
            </a:cu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F2673BF-73C9-434C-BCDD-0FD22E1C8DCA}"/>
              </a:ext>
            </a:extLst>
          </p:cNvPr>
          <p:cNvGrpSpPr/>
          <p:nvPr/>
        </p:nvGrpSpPr>
        <p:grpSpPr>
          <a:xfrm>
            <a:off x="9622347" y="4498913"/>
            <a:ext cx="1248862" cy="902370"/>
            <a:chOff x="2994950" y="4975001"/>
            <a:chExt cx="1248862" cy="90237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6D0ACF-083E-6745-B991-AE09B82E88F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994950" y="5212982"/>
              <a:ext cx="670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63AE741-38BA-8140-ABDB-738204D15AB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36175" y="5542091"/>
              <a:ext cx="670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A15B0B5-E9E1-6548-8CBF-35F5A77E5376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3573252" y="4975001"/>
              <a:ext cx="670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C1BE3772-BAC7-8745-83DC-CADB3E9BC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698" y="1279533"/>
            <a:ext cx="1676400" cy="6477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38BF8F8-4E3D-374E-95B6-6184691125F6}"/>
              </a:ext>
            </a:extLst>
          </p:cNvPr>
          <p:cNvSpPr/>
          <p:nvPr/>
        </p:nvSpPr>
        <p:spPr>
          <a:xfrm>
            <a:off x="7264842" y="1427350"/>
            <a:ext cx="28405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Bay surface area </a:t>
            </a:r>
            <a:endParaRPr lang="en-V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066B2B-D479-384B-92A0-55A0B091F099}"/>
              </a:ext>
            </a:extLst>
          </p:cNvPr>
          <p:cNvGrpSpPr/>
          <p:nvPr/>
        </p:nvGrpSpPr>
        <p:grpSpPr>
          <a:xfrm>
            <a:off x="7883916" y="2968209"/>
            <a:ext cx="2389925" cy="830997"/>
            <a:chOff x="8005836" y="2395185"/>
            <a:chExt cx="2389925" cy="830997"/>
          </a:xfrm>
        </p:grpSpPr>
        <p:pic>
          <p:nvPicPr>
            <p:cNvPr id="1025" name="image9.png">
              <a:extLst>
                <a:ext uri="{FF2B5EF4-FFF2-40B4-BE49-F238E27FC236}">
                  <a16:creationId xmlns:a16="http://schemas.microsoft.com/office/drawing/2014/main" id="{E84C0A68-B75D-7745-8EB2-B3F3CE42E4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836" y="2486578"/>
              <a:ext cx="293452" cy="293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3">
              <a:extLst>
                <a:ext uri="{FF2B5EF4-FFF2-40B4-BE49-F238E27FC236}">
                  <a16:creationId xmlns:a16="http://schemas.microsoft.com/office/drawing/2014/main" id="{30874D58-C1B3-8841-B833-D88CADA31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2580" y="2395185"/>
              <a:ext cx="2213181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(m): Average depth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pic>
        <p:nvPicPr>
          <p:cNvPr id="35" name="Picture 3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65B0DC1-1495-AC4A-ADAA-68DB7816B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965" y="3341428"/>
            <a:ext cx="2095500" cy="10287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D0053C87-BB92-CE41-A7CF-FE94A793390B}"/>
              </a:ext>
            </a:extLst>
          </p:cNvPr>
          <p:cNvGrpSpPr/>
          <p:nvPr/>
        </p:nvGrpSpPr>
        <p:grpSpPr>
          <a:xfrm>
            <a:off x="4829740" y="2781404"/>
            <a:ext cx="3164170" cy="2528701"/>
            <a:chOff x="4769632" y="2491466"/>
            <a:chExt cx="3164170" cy="2528701"/>
          </a:xfrm>
        </p:grpSpPr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FAD2CD4B-643C-4B47-9841-A68FCEC41FC4}"/>
                </a:ext>
              </a:extLst>
            </p:cNvPr>
            <p:cNvSpPr/>
            <p:nvPr/>
          </p:nvSpPr>
          <p:spPr>
            <a:xfrm>
              <a:off x="6743889" y="2499463"/>
              <a:ext cx="787485" cy="1299743"/>
            </a:xfrm>
            <a:prstGeom prst="cube">
              <a:avLst/>
            </a:prstGeom>
            <a:pattFill prst="dashHorz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F0D7CEB-DCEF-514E-BB54-3075210A51CD}"/>
                </a:ext>
              </a:extLst>
            </p:cNvPr>
            <p:cNvSpPr/>
            <p:nvPr/>
          </p:nvSpPr>
          <p:spPr>
            <a:xfrm>
              <a:off x="4769632" y="3811841"/>
              <a:ext cx="1534423" cy="12003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V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VN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(kg):</a:t>
              </a:r>
              <a:endParaRPr lang="en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Production of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spices</a:t>
              </a:r>
              <a:r>
                <a:rPr lang="en-VN" sz="24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49059AB-41C7-1A46-916A-C2C9EFCBE685}"/>
                </a:ext>
              </a:extLst>
            </p:cNvPr>
            <p:cNvSpPr/>
            <p:nvPr/>
          </p:nvSpPr>
          <p:spPr>
            <a:xfrm>
              <a:off x="6399379" y="3819838"/>
              <a:ext cx="1534423" cy="12003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V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VN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(kg):</a:t>
              </a:r>
              <a:endParaRPr lang="en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Production of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spices</a:t>
              </a:r>
              <a:r>
                <a:rPr lang="en-VN" sz="24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2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an 29">
              <a:extLst>
                <a:ext uri="{FF2B5EF4-FFF2-40B4-BE49-F238E27FC236}">
                  <a16:creationId xmlns:a16="http://schemas.microsoft.com/office/drawing/2014/main" id="{36AEF7E2-5D21-4B41-82F7-1C80638C5132}"/>
                </a:ext>
              </a:extLst>
            </p:cNvPr>
            <p:cNvSpPr/>
            <p:nvPr/>
          </p:nvSpPr>
          <p:spPr>
            <a:xfrm>
              <a:off x="5208738" y="2491466"/>
              <a:ext cx="764501" cy="1299743"/>
            </a:xfrm>
            <a:prstGeom prst="can">
              <a:avLst/>
            </a:prstGeom>
            <a:pattFill prst="dashHorz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69D82A64-737A-2346-BA5F-83540C66FB05}"/>
              </a:ext>
            </a:extLst>
          </p:cNvPr>
          <p:cNvSpPr/>
          <p:nvPr/>
        </p:nvSpPr>
        <p:spPr>
          <a:xfrm>
            <a:off x="4466368" y="2322466"/>
            <a:ext cx="1865739" cy="46166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 Cage</a:t>
            </a:r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A2EE83-6B77-A949-AA31-AD38A4A6014B}"/>
              </a:ext>
            </a:extLst>
          </p:cNvPr>
          <p:cNvSpPr/>
          <p:nvPr/>
        </p:nvSpPr>
        <p:spPr>
          <a:xfrm>
            <a:off x="6151421" y="2330906"/>
            <a:ext cx="1865739" cy="46166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 Cage</a:t>
            </a:r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F67DFF-0382-BE45-8DC6-AE116E262EA4}"/>
              </a:ext>
            </a:extLst>
          </p:cNvPr>
          <p:cNvCxnSpPr>
            <a:cxnSpLocks/>
          </p:cNvCxnSpPr>
          <p:nvPr/>
        </p:nvCxnSpPr>
        <p:spPr>
          <a:xfrm flipH="1">
            <a:off x="7842546" y="2338618"/>
            <a:ext cx="16329" cy="2084179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ight Brace 38">
            <a:extLst>
              <a:ext uri="{FF2B5EF4-FFF2-40B4-BE49-F238E27FC236}">
                <a16:creationId xmlns:a16="http://schemas.microsoft.com/office/drawing/2014/main" id="{EAF4B7AA-52F6-4040-97F5-65B9E81971C6}"/>
              </a:ext>
            </a:extLst>
          </p:cNvPr>
          <p:cNvSpPr/>
          <p:nvPr/>
        </p:nvSpPr>
        <p:spPr>
          <a:xfrm rot="10800000">
            <a:off x="4186597" y="2201757"/>
            <a:ext cx="422471" cy="3261416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8992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be 30">
            <a:extLst>
              <a:ext uri="{FF2B5EF4-FFF2-40B4-BE49-F238E27FC236}">
                <a16:creationId xmlns:a16="http://schemas.microsoft.com/office/drawing/2014/main" id="{FAD2CD4B-643C-4B47-9841-A68FCEC41FC4}"/>
              </a:ext>
            </a:extLst>
          </p:cNvPr>
          <p:cNvSpPr/>
          <p:nvPr/>
        </p:nvSpPr>
        <p:spPr>
          <a:xfrm>
            <a:off x="6577923" y="1748412"/>
            <a:ext cx="787485" cy="434666"/>
          </a:xfrm>
          <a:prstGeom prst="cube">
            <a:avLst>
              <a:gd name="adj" fmla="val 48141"/>
            </a:avLst>
          </a:prstGeom>
          <a:pattFill prst="dashHorz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7" name="Rectangle 36" hidden="1">
            <a:extLst>
              <a:ext uri="{FF2B5EF4-FFF2-40B4-BE49-F238E27FC236}">
                <a16:creationId xmlns:a16="http://schemas.microsoft.com/office/drawing/2014/main" id="{4F0D7CEB-DCEF-514E-BB54-3075210A51CD}"/>
              </a:ext>
            </a:extLst>
          </p:cNvPr>
          <p:cNvSpPr/>
          <p:nvPr/>
        </p:nvSpPr>
        <p:spPr>
          <a:xfrm>
            <a:off x="4786546" y="2435873"/>
            <a:ext cx="1534423" cy="120032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V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V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(kg):</a:t>
            </a:r>
            <a:endParaRPr lang="en-V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spices</a:t>
            </a:r>
            <a:r>
              <a:rPr lang="en-V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 hidden="1">
            <a:extLst>
              <a:ext uri="{FF2B5EF4-FFF2-40B4-BE49-F238E27FC236}">
                <a16:creationId xmlns:a16="http://schemas.microsoft.com/office/drawing/2014/main" id="{A49059AB-41C7-1A46-916A-C2C9EFCBE685}"/>
              </a:ext>
            </a:extLst>
          </p:cNvPr>
          <p:cNvSpPr/>
          <p:nvPr/>
        </p:nvSpPr>
        <p:spPr>
          <a:xfrm>
            <a:off x="6416293" y="2409145"/>
            <a:ext cx="1534423" cy="120032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V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V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(kg):</a:t>
            </a:r>
            <a:endParaRPr lang="en-V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spices</a:t>
            </a:r>
            <a:r>
              <a:rPr lang="en-V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36AEF7E2-5D21-4B41-82F7-1C80638C5132}"/>
              </a:ext>
            </a:extLst>
          </p:cNvPr>
          <p:cNvSpPr/>
          <p:nvPr/>
        </p:nvSpPr>
        <p:spPr>
          <a:xfrm>
            <a:off x="4791456" y="1566789"/>
            <a:ext cx="1280864" cy="674914"/>
          </a:xfrm>
          <a:prstGeom prst="can">
            <a:avLst>
              <a:gd name="adj" fmla="val 35097"/>
            </a:avLst>
          </a:prstGeom>
          <a:pattFill prst="dashHorz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A508547D-E1E6-004A-B124-65F822671F21}"/>
              </a:ext>
            </a:extLst>
          </p:cNvPr>
          <p:cNvGrpSpPr/>
          <p:nvPr/>
        </p:nvGrpSpPr>
        <p:grpSpPr>
          <a:xfrm flipH="1">
            <a:off x="5408745" y="1481750"/>
            <a:ext cx="1554648" cy="355057"/>
            <a:chOff x="7319570" y="1636959"/>
            <a:chExt cx="900871" cy="617829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10F663E-04CA-9044-9E1E-4622A9E1B1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8002" y="1658182"/>
              <a:ext cx="2439" cy="311375"/>
            </a:xfrm>
            <a:prstGeom prst="straightConnector1">
              <a:avLst/>
            </a:prstGeom>
            <a:ln w="12700"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887E49E-0C9E-2A49-A7F7-DCCECF79B1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9570" y="1636959"/>
              <a:ext cx="0" cy="617829"/>
            </a:xfrm>
            <a:prstGeom prst="straightConnector1">
              <a:avLst/>
            </a:prstGeom>
            <a:ln w="12700"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 hidden="1">
            <a:extLst>
              <a:ext uri="{FF2B5EF4-FFF2-40B4-BE49-F238E27FC236}">
                <a16:creationId xmlns:a16="http://schemas.microsoft.com/office/drawing/2014/main" id="{2F2673BF-73C9-434C-BCDD-0FD22E1C8DCA}"/>
              </a:ext>
            </a:extLst>
          </p:cNvPr>
          <p:cNvGrpSpPr/>
          <p:nvPr/>
        </p:nvGrpSpPr>
        <p:grpSpPr>
          <a:xfrm>
            <a:off x="8673619" y="4236577"/>
            <a:ext cx="1248862" cy="902370"/>
            <a:chOff x="2994950" y="4975001"/>
            <a:chExt cx="1248862" cy="90237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6D0ACF-083E-6745-B991-AE09B82E88F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994950" y="5212982"/>
              <a:ext cx="670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63AE741-38BA-8140-ABDB-738204D15AB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36175" y="5542091"/>
              <a:ext cx="670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A15B0B5-E9E1-6548-8CBF-35F5A77E5376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3573252" y="4975001"/>
              <a:ext cx="670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ectangle 17" hidden="1">
            <a:extLst>
              <a:ext uri="{FF2B5EF4-FFF2-40B4-BE49-F238E27FC236}">
                <a16:creationId xmlns:a16="http://schemas.microsoft.com/office/drawing/2014/main" id="{738BF8F8-4E3D-374E-95B6-6184691125F6}"/>
              </a:ext>
            </a:extLst>
          </p:cNvPr>
          <p:cNvSpPr/>
          <p:nvPr/>
        </p:nvSpPr>
        <p:spPr>
          <a:xfrm>
            <a:off x="1308060" y="1269052"/>
            <a:ext cx="25206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Bay surface area </a:t>
            </a:r>
            <a:endParaRPr lang="en-V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 hidden="1">
            <a:extLst>
              <a:ext uri="{FF2B5EF4-FFF2-40B4-BE49-F238E27FC236}">
                <a16:creationId xmlns:a16="http://schemas.microsoft.com/office/drawing/2014/main" id="{4683EDFA-A415-B54D-8D99-D42417B55B55}"/>
              </a:ext>
            </a:extLst>
          </p:cNvPr>
          <p:cNvGrpSpPr/>
          <p:nvPr/>
        </p:nvGrpSpPr>
        <p:grpSpPr>
          <a:xfrm>
            <a:off x="4514641" y="837547"/>
            <a:ext cx="3550792" cy="470105"/>
            <a:chOff x="5792248" y="2322466"/>
            <a:chExt cx="3550792" cy="47010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9D82A64-737A-2346-BA5F-83540C66FB05}"/>
                </a:ext>
              </a:extLst>
            </p:cNvPr>
            <p:cNvSpPr/>
            <p:nvPr/>
          </p:nvSpPr>
          <p:spPr>
            <a:xfrm>
              <a:off x="5792248" y="2322466"/>
              <a:ext cx="1865739" cy="46166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Fish Cage</a:t>
              </a:r>
              <a:r>
                <a:rPr lang="en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8A2EE83-6B77-A949-AA31-AD38A4A6014B}"/>
                </a:ext>
              </a:extLst>
            </p:cNvPr>
            <p:cNvSpPr/>
            <p:nvPr/>
          </p:nvSpPr>
          <p:spPr>
            <a:xfrm>
              <a:off x="7477301" y="2330906"/>
              <a:ext cx="1865739" cy="46166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Fish Cage</a:t>
              </a:r>
              <a:r>
                <a:rPr lang="en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2" name="Straight Arrow Connector 21" hidden="1">
            <a:extLst>
              <a:ext uri="{FF2B5EF4-FFF2-40B4-BE49-F238E27FC236}">
                <a16:creationId xmlns:a16="http://schemas.microsoft.com/office/drawing/2014/main" id="{80F67DFF-0382-BE45-8DC6-AE116E262EA4}"/>
              </a:ext>
            </a:extLst>
          </p:cNvPr>
          <p:cNvCxnSpPr>
            <a:cxnSpLocks/>
          </p:cNvCxnSpPr>
          <p:nvPr/>
        </p:nvCxnSpPr>
        <p:spPr>
          <a:xfrm flipH="1">
            <a:off x="8196460" y="1684551"/>
            <a:ext cx="1" cy="498527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98D2A0B-B4FD-AE43-9528-CF46690E31CE}"/>
              </a:ext>
            </a:extLst>
          </p:cNvPr>
          <p:cNvGrpSpPr/>
          <p:nvPr/>
        </p:nvGrpSpPr>
        <p:grpSpPr>
          <a:xfrm>
            <a:off x="2375887" y="1394827"/>
            <a:ext cx="6352232" cy="4068346"/>
            <a:chOff x="585496" y="1250970"/>
            <a:chExt cx="6352232" cy="4068346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11A97C8F-212D-BF44-803F-206041D2E116}"/>
                </a:ext>
              </a:extLst>
            </p:cNvPr>
            <p:cNvSpPr/>
            <p:nvPr/>
          </p:nvSpPr>
          <p:spPr>
            <a:xfrm rot="21320569">
              <a:off x="585496" y="1250970"/>
              <a:ext cx="6352232" cy="1064812"/>
            </a:xfrm>
            <a:custGeom>
              <a:avLst/>
              <a:gdLst>
                <a:gd name="connsiteX0" fmla="*/ 0 w 2731770"/>
                <a:gd name="connsiteY0" fmla="*/ 1394460 h 2228850"/>
                <a:gd name="connsiteX1" fmla="*/ 0 w 2731770"/>
                <a:gd name="connsiteY1" fmla="*/ 1394460 h 2228850"/>
                <a:gd name="connsiteX2" fmla="*/ 102870 w 2731770"/>
                <a:gd name="connsiteY2" fmla="*/ 1371600 h 2228850"/>
                <a:gd name="connsiteX3" fmla="*/ 137160 w 2731770"/>
                <a:gd name="connsiteY3" fmla="*/ 1360170 h 2228850"/>
                <a:gd name="connsiteX4" fmla="*/ 205740 w 2731770"/>
                <a:gd name="connsiteY4" fmla="*/ 1314450 h 2228850"/>
                <a:gd name="connsiteX5" fmla="*/ 285750 w 2731770"/>
                <a:gd name="connsiteY5" fmla="*/ 1257300 h 2228850"/>
                <a:gd name="connsiteX6" fmla="*/ 320040 w 2731770"/>
                <a:gd name="connsiteY6" fmla="*/ 1223010 h 2228850"/>
                <a:gd name="connsiteX7" fmla="*/ 468630 w 2731770"/>
                <a:gd name="connsiteY7" fmla="*/ 1097280 h 2228850"/>
                <a:gd name="connsiteX8" fmla="*/ 514350 w 2731770"/>
                <a:gd name="connsiteY8" fmla="*/ 1028700 h 2228850"/>
                <a:gd name="connsiteX9" fmla="*/ 571500 w 2731770"/>
                <a:gd name="connsiteY9" fmla="*/ 948690 h 2228850"/>
                <a:gd name="connsiteX10" fmla="*/ 594360 w 2731770"/>
                <a:gd name="connsiteY10" fmla="*/ 880110 h 2228850"/>
                <a:gd name="connsiteX11" fmla="*/ 582930 w 2731770"/>
                <a:gd name="connsiteY11" fmla="*/ 754380 h 2228850"/>
                <a:gd name="connsiteX12" fmla="*/ 571500 w 2731770"/>
                <a:gd name="connsiteY12" fmla="*/ 720090 h 2228850"/>
                <a:gd name="connsiteX13" fmla="*/ 560070 w 2731770"/>
                <a:gd name="connsiteY13" fmla="*/ 674370 h 2228850"/>
                <a:gd name="connsiteX14" fmla="*/ 537210 w 2731770"/>
                <a:gd name="connsiteY14" fmla="*/ 605790 h 2228850"/>
                <a:gd name="connsiteX15" fmla="*/ 548640 w 2731770"/>
                <a:gd name="connsiteY15" fmla="*/ 457200 h 2228850"/>
                <a:gd name="connsiteX16" fmla="*/ 582930 w 2731770"/>
                <a:gd name="connsiteY16" fmla="*/ 422910 h 2228850"/>
                <a:gd name="connsiteX17" fmla="*/ 594360 w 2731770"/>
                <a:gd name="connsiteY17" fmla="*/ 388620 h 2228850"/>
                <a:gd name="connsiteX18" fmla="*/ 662940 w 2731770"/>
                <a:gd name="connsiteY18" fmla="*/ 331470 h 2228850"/>
                <a:gd name="connsiteX19" fmla="*/ 697230 w 2731770"/>
                <a:gd name="connsiteY19" fmla="*/ 297180 h 2228850"/>
                <a:gd name="connsiteX20" fmla="*/ 731520 w 2731770"/>
                <a:gd name="connsiteY20" fmla="*/ 274320 h 2228850"/>
                <a:gd name="connsiteX21" fmla="*/ 800100 w 2731770"/>
                <a:gd name="connsiteY21" fmla="*/ 205740 h 2228850"/>
                <a:gd name="connsiteX22" fmla="*/ 868680 w 2731770"/>
                <a:gd name="connsiteY22" fmla="*/ 160020 h 2228850"/>
                <a:gd name="connsiteX23" fmla="*/ 914400 w 2731770"/>
                <a:gd name="connsiteY23" fmla="*/ 125730 h 2228850"/>
                <a:gd name="connsiteX24" fmla="*/ 982980 w 2731770"/>
                <a:gd name="connsiteY24" fmla="*/ 80010 h 2228850"/>
                <a:gd name="connsiteX25" fmla="*/ 1017270 w 2731770"/>
                <a:gd name="connsiteY25" fmla="*/ 68580 h 2228850"/>
                <a:gd name="connsiteX26" fmla="*/ 1051560 w 2731770"/>
                <a:gd name="connsiteY26" fmla="*/ 45720 h 2228850"/>
                <a:gd name="connsiteX27" fmla="*/ 1154430 w 2731770"/>
                <a:gd name="connsiteY27" fmla="*/ 22860 h 2228850"/>
                <a:gd name="connsiteX28" fmla="*/ 1188720 w 2731770"/>
                <a:gd name="connsiteY28" fmla="*/ 11430 h 2228850"/>
                <a:gd name="connsiteX29" fmla="*/ 1268730 w 2731770"/>
                <a:gd name="connsiteY29" fmla="*/ 0 h 2228850"/>
                <a:gd name="connsiteX30" fmla="*/ 1885950 w 2731770"/>
                <a:gd name="connsiteY30" fmla="*/ 11430 h 2228850"/>
                <a:gd name="connsiteX31" fmla="*/ 2023110 w 2731770"/>
                <a:gd name="connsiteY31" fmla="*/ 22860 h 2228850"/>
                <a:gd name="connsiteX32" fmla="*/ 2057400 w 2731770"/>
                <a:gd name="connsiteY32" fmla="*/ 34290 h 2228850"/>
                <a:gd name="connsiteX33" fmla="*/ 2217420 w 2731770"/>
                <a:gd name="connsiteY33" fmla="*/ 80010 h 2228850"/>
                <a:gd name="connsiteX34" fmla="*/ 2251710 w 2731770"/>
                <a:gd name="connsiteY34" fmla="*/ 91440 h 2228850"/>
                <a:gd name="connsiteX35" fmla="*/ 2286000 w 2731770"/>
                <a:gd name="connsiteY35" fmla="*/ 102870 h 2228850"/>
                <a:gd name="connsiteX36" fmla="*/ 2320290 w 2731770"/>
                <a:gd name="connsiteY36" fmla="*/ 125730 h 2228850"/>
                <a:gd name="connsiteX37" fmla="*/ 2366010 w 2731770"/>
                <a:gd name="connsiteY37" fmla="*/ 194310 h 2228850"/>
                <a:gd name="connsiteX38" fmla="*/ 2388870 w 2731770"/>
                <a:gd name="connsiteY38" fmla="*/ 228600 h 2228850"/>
                <a:gd name="connsiteX39" fmla="*/ 2400300 w 2731770"/>
                <a:gd name="connsiteY39" fmla="*/ 262890 h 2228850"/>
                <a:gd name="connsiteX40" fmla="*/ 2423160 w 2731770"/>
                <a:gd name="connsiteY40" fmla="*/ 297180 h 2228850"/>
                <a:gd name="connsiteX41" fmla="*/ 2446020 w 2731770"/>
                <a:gd name="connsiteY41" fmla="*/ 365760 h 2228850"/>
                <a:gd name="connsiteX42" fmla="*/ 2457450 w 2731770"/>
                <a:gd name="connsiteY42" fmla="*/ 400050 h 2228850"/>
                <a:gd name="connsiteX43" fmla="*/ 2480310 w 2731770"/>
                <a:gd name="connsiteY43" fmla="*/ 434340 h 2228850"/>
                <a:gd name="connsiteX44" fmla="*/ 2514600 w 2731770"/>
                <a:gd name="connsiteY44" fmla="*/ 468630 h 2228850"/>
                <a:gd name="connsiteX45" fmla="*/ 2560320 w 2731770"/>
                <a:gd name="connsiteY45" fmla="*/ 491490 h 2228850"/>
                <a:gd name="connsiteX46" fmla="*/ 2651760 w 2731770"/>
                <a:gd name="connsiteY46" fmla="*/ 571500 h 2228850"/>
                <a:gd name="connsiteX47" fmla="*/ 2686050 w 2731770"/>
                <a:gd name="connsiteY47" fmla="*/ 594360 h 2228850"/>
                <a:gd name="connsiteX48" fmla="*/ 2708910 w 2731770"/>
                <a:gd name="connsiteY48" fmla="*/ 662940 h 2228850"/>
                <a:gd name="connsiteX49" fmla="*/ 2731770 w 2731770"/>
                <a:gd name="connsiteY49" fmla="*/ 754380 h 2228850"/>
                <a:gd name="connsiteX50" fmla="*/ 2720340 w 2731770"/>
                <a:gd name="connsiteY50" fmla="*/ 948690 h 2228850"/>
                <a:gd name="connsiteX51" fmla="*/ 2686050 w 2731770"/>
                <a:gd name="connsiteY51" fmla="*/ 971550 h 2228850"/>
                <a:gd name="connsiteX52" fmla="*/ 2663190 w 2731770"/>
                <a:gd name="connsiteY52" fmla="*/ 1005840 h 2228850"/>
                <a:gd name="connsiteX53" fmla="*/ 2628900 w 2731770"/>
                <a:gd name="connsiteY53" fmla="*/ 1040130 h 2228850"/>
                <a:gd name="connsiteX54" fmla="*/ 2594610 w 2731770"/>
                <a:gd name="connsiteY54" fmla="*/ 1108710 h 2228850"/>
                <a:gd name="connsiteX55" fmla="*/ 2571750 w 2731770"/>
                <a:gd name="connsiteY55" fmla="*/ 1257300 h 2228850"/>
                <a:gd name="connsiteX56" fmla="*/ 2560320 w 2731770"/>
                <a:gd name="connsiteY56" fmla="*/ 1291590 h 2228850"/>
                <a:gd name="connsiteX57" fmla="*/ 2537460 w 2731770"/>
                <a:gd name="connsiteY57" fmla="*/ 1474470 h 2228850"/>
                <a:gd name="connsiteX58" fmla="*/ 2526030 w 2731770"/>
                <a:gd name="connsiteY58" fmla="*/ 1508760 h 2228850"/>
                <a:gd name="connsiteX59" fmla="*/ 2446020 w 2731770"/>
                <a:gd name="connsiteY59" fmla="*/ 1588770 h 2228850"/>
                <a:gd name="connsiteX60" fmla="*/ 2411730 w 2731770"/>
                <a:gd name="connsiteY60" fmla="*/ 1623060 h 2228850"/>
                <a:gd name="connsiteX61" fmla="*/ 2297430 w 2731770"/>
                <a:gd name="connsiteY61" fmla="*/ 1657350 h 2228850"/>
                <a:gd name="connsiteX62" fmla="*/ 2263140 w 2731770"/>
                <a:gd name="connsiteY62" fmla="*/ 1680210 h 2228850"/>
                <a:gd name="connsiteX63" fmla="*/ 2194560 w 2731770"/>
                <a:gd name="connsiteY63" fmla="*/ 1714500 h 2228850"/>
                <a:gd name="connsiteX64" fmla="*/ 2148840 w 2731770"/>
                <a:gd name="connsiteY64" fmla="*/ 1783080 h 2228850"/>
                <a:gd name="connsiteX65" fmla="*/ 2114550 w 2731770"/>
                <a:gd name="connsiteY65" fmla="*/ 1885950 h 2228850"/>
                <a:gd name="connsiteX66" fmla="*/ 2091690 w 2731770"/>
                <a:gd name="connsiteY66" fmla="*/ 1954530 h 2228850"/>
                <a:gd name="connsiteX67" fmla="*/ 2080260 w 2731770"/>
                <a:gd name="connsiteY67" fmla="*/ 1988820 h 2228850"/>
                <a:gd name="connsiteX68" fmla="*/ 2057400 w 2731770"/>
                <a:gd name="connsiteY68" fmla="*/ 2205990 h 2228850"/>
                <a:gd name="connsiteX69" fmla="*/ 2045970 w 2731770"/>
                <a:gd name="connsiteY69" fmla="*/ 2228850 h 2228850"/>
                <a:gd name="connsiteX70" fmla="*/ 0 w 2731770"/>
                <a:gd name="connsiteY70" fmla="*/ 1394460 h 22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2731770" h="2228850">
                  <a:moveTo>
                    <a:pt x="0" y="1394460"/>
                  </a:moveTo>
                  <a:lnTo>
                    <a:pt x="0" y="1394460"/>
                  </a:lnTo>
                  <a:cubicBezTo>
                    <a:pt x="34290" y="1386840"/>
                    <a:pt x="68792" y="1380119"/>
                    <a:pt x="102870" y="1371600"/>
                  </a:cubicBezTo>
                  <a:cubicBezTo>
                    <a:pt x="114559" y="1368678"/>
                    <a:pt x="126628" y="1366021"/>
                    <a:pt x="137160" y="1360170"/>
                  </a:cubicBezTo>
                  <a:cubicBezTo>
                    <a:pt x="161177" y="1346827"/>
                    <a:pt x="182880" y="1329690"/>
                    <a:pt x="205740" y="1314450"/>
                  </a:cubicBezTo>
                  <a:cubicBezTo>
                    <a:pt x="232878" y="1296358"/>
                    <a:pt x="260939" y="1278566"/>
                    <a:pt x="285750" y="1257300"/>
                  </a:cubicBezTo>
                  <a:cubicBezTo>
                    <a:pt x="298023" y="1246780"/>
                    <a:pt x="307281" y="1232934"/>
                    <a:pt x="320040" y="1223010"/>
                  </a:cubicBezTo>
                  <a:cubicBezTo>
                    <a:pt x="385235" y="1172303"/>
                    <a:pt x="416922" y="1174843"/>
                    <a:pt x="468630" y="1097280"/>
                  </a:cubicBezTo>
                  <a:cubicBezTo>
                    <a:pt x="483870" y="1074420"/>
                    <a:pt x="497865" y="1050679"/>
                    <a:pt x="514350" y="1028700"/>
                  </a:cubicBezTo>
                  <a:cubicBezTo>
                    <a:pt x="518956" y="1022559"/>
                    <a:pt x="565422" y="962365"/>
                    <a:pt x="571500" y="948690"/>
                  </a:cubicBezTo>
                  <a:cubicBezTo>
                    <a:pt x="581287" y="926670"/>
                    <a:pt x="594360" y="880110"/>
                    <a:pt x="594360" y="880110"/>
                  </a:cubicBezTo>
                  <a:cubicBezTo>
                    <a:pt x="590550" y="838200"/>
                    <a:pt x="588881" y="796040"/>
                    <a:pt x="582930" y="754380"/>
                  </a:cubicBezTo>
                  <a:cubicBezTo>
                    <a:pt x="581226" y="742453"/>
                    <a:pt x="574810" y="731675"/>
                    <a:pt x="571500" y="720090"/>
                  </a:cubicBezTo>
                  <a:cubicBezTo>
                    <a:pt x="567184" y="704985"/>
                    <a:pt x="564584" y="689417"/>
                    <a:pt x="560070" y="674370"/>
                  </a:cubicBezTo>
                  <a:cubicBezTo>
                    <a:pt x="553146" y="651290"/>
                    <a:pt x="537210" y="605790"/>
                    <a:pt x="537210" y="605790"/>
                  </a:cubicBezTo>
                  <a:cubicBezTo>
                    <a:pt x="541020" y="556260"/>
                    <a:pt x="536592" y="505393"/>
                    <a:pt x="548640" y="457200"/>
                  </a:cubicBezTo>
                  <a:cubicBezTo>
                    <a:pt x="552560" y="441518"/>
                    <a:pt x="573964" y="436360"/>
                    <a:pt x="582930" y="422910"/>
                  </a:cubicBezTo>
                  <a:cubicBezTo>
                    <a:pt x="589613" y="412885"/>
                    <a:pt x="587677" y="398645"/>
                    <a:pt x="594360" y="388620"/>
                  </a:cubicBezTo>
                  <a:cubicBezTo>
                    <a:pt x="619405" y="351053"/>
                    <a:pt x="631312" y="357826"/>
                    <a:pt x="662940" y="331470"/>
                  </a:cubicBezTo>
                  <a:cubicBezTo>
                    <a:pt x="675358" y="321122"/>
                    <a:pt x="684812" y="307528"/>
                    <a:pt x="697230" y="297180"/>
                  </a:cubicBezTo>
                  <a:cubicBezTo>
                    <a:pt x="707783" y="288386"/>
                    <a:pt x="721253" y="283446"/>
                    <a:pt x="731520" y="274320"/>
                  </a:cubicBezTo>
                  <a:cubicBezTo>
                    <a:pt x="755683" y="252842"/>
                    <a:pt x="773201" y="223673"/>
                    <a:pt x="800100" y="205740"/>
                  </a:cubicBezTo>
                  <a:cubicBezTo>
                    <a:pt x="822960" y="190500"/>
                    <a:pt x="846701" y="176505"/>
                    <a:pt x="868680" y="160020"/>
                  </a:cubicBezTo>
                  <a:cubicBezTo>
                    <a:pt x="883920" y="148590"/>
                    <a:pt x="898794" y="136654"/>
                    <a:pt x="914400" y="125730"/>
                  </a:cubicBezTo>
                  <a:cubicBezTo>
                    <a:pt x="936908" y="109975"/>
                    <a:pt x="956916" y="88698"/>
                    <a:pt x="982980" y="80010"/>
                  </a:cubicBezTo>
                  <a:cubicBezTo>
                    <a:pt x="994410" y="76200"/>
                    <a:pt x="1006494" y="73968"/>
                    <a:pt x="1017270" y="68580"/>
                  </a:cubicBezTo>
                  <a:cubicBezTo>
                    <a:pt x="1029557" y="62437"/>
                    <a:pt x="1039273" y="51863"/>
                    <a:pt x="1051560" y="45720"/>
                  </a:cubicBezTo>
                  <a:cubicBezTo>
                    <a:pt x="1082437" y="30282"/>
                    <a:pt x="1122822" y="29884"/>
                    <a:pt x="1154430" y="22860"/>
                  </a:cubicBezTo>
                  <a:cubicBezTo>
                    <a:pt x="1166191" y="20246"/>
                    <a:pt x="1176906" y="13793"/>
                    <a:pt x="1188720" y="11430"/>
                  </a:cubicBezTo>
                  <a:cubicBezTo>
                    <a:pt x="1215138" y="6146"/>
                    <a:pt x="1242060" y="3810"/>
                    <a:pt x="1268730" y="0"/>
                  </a:cubicBezTo>
                  <a:lnTo>
                    <a:pt x="1885950" y="11430"/>
                  </a:lnTo>
                  <a:cubicBezTo>
                    <a:pt x="1931807" y="12820"/>
                    <a:pt x="1977634" y="16797"/>
                    <a:pt x="2023110" y="22860"/>
                  </a:cubicBezTo>
                  <a:cubicBezTo>
                    <a:pt x="2035053" y="24452"/>
                    <a:pt x="2045776" y="31120"/>
                    <a:pt x="2057400" y="34290"/>
                  </a:cubicBezTo>
                  <a:cubicBezTo>
                    <a:pt x="2215274" y="77346"/>
                    <a:pt x="2086011" y="36207"/>
                    <a:pt x="2217420" y="80010"/>
                  </a:cubicBezTo>
                  <a:lnTo>
                    <a:pt x="2251710" y="91440"/>
                  </a:lnTo>
                  <a:cubicBezTo>
                    <a:pt x="2263140" y="95250"/>
                    <a:pt x="2275975" y="96187"/>
                    <a:pt x="2286000" y="102870"/>
                  </a:cubicBezTo>
                  <a:lnTo>
                    <a:pt x="2320290" y="125730"/>
                  </a:lnTo>
                  <a:lnTo>
                    <a:pt x="2366010" y="194310"/>
                  </a:lnTo>
                  <a:cubicBezTo>
                    <a:pt x="2373630" y="205740"/>
                    <a:pt x="2384526" y="215568"/>
                    <a:pt x="2388870" y="228600"/>
                  </a:cubicBezTo>
                  <a:cubicBezTo>
                    <a:pt x="2392680" y="240030"/>
                    <a:pt x="2394912" y="252114"/>
                    <a:pt x="2400300" y="262890"/>
                  </a:cubicBezTo>
                  <a:cubicBezTo>
                    <a:pt x="2406443" y="275177"/>
                    <a:pt x="2417581" y="284627"/>
                    <a:pt x="2423160" y="297180"/>
                  </a:cubicBezTo>
                  <a:cubicBezTo>
                    <a:pt x="2432947" y="319200"/>
                    <a:pt x="2438400" y="342900"/>
                    <a:pt x="2446020" y="365760"/>
                  </a:cubicBezTo>
                  <a:cubicBezTo>
                    <a:pt x="2449830" y="377190"/>
                    <a:pt x="2450767" y="390025"/>
                    <a:pt x="2457450" y="400050"/>
                  </a:cubicBezTo>
                  <a:cubicBezTo>
                    <a:pt x="2465070" y="411480"/>
                    <a:pt x="2471516" y="423787"/>
                    <a:pt x="2480310" y="434340"/>
                  </a:cubicBezTo>
                  <a:cubicBezTo>
                    <a:pt x="2490658" y="446758"/>
                    <a:pt x="2501446" y="459235"/>
                    <a:pt x="2514600" y="468630"/>
                  </a:cubicBezTo>
                  <a:cubicBezTo>
                    <a:pt x="2528465" y="478534"/>
                    <a:pt x="2545080" y="483870"/>
                    <a:pt x="2560320" y="491490"/>
                  </a:cubicBezTo>
                  <a:cubicBezTo>
                    <a:pt x="2598420" y="548640"/>
                    <a:pt x="2571750" y="518160"/>
                    <a:pt x="2651760" y="571500"/>
                  </a:cubicBezTo>
                  <a:lnTo>
                    <a:pt x="2686050" y="594360"/>
                  </a:lnTo>
                  <a:cubicBezTo>
                    <a:pt x="2693670" y="617220"/>
                    <a:pt x="2704184" y="639311"/>
                    <a:pt x="2708910" y="662940"/>
                  </a:cubicBezTo>
                  <a:cubicBezTo>
                    <a:pt x="2722703" y="731904"/>
                    <a:pt x="2714197" y="701660"/>
                    <a:pt x="2731770" y="754380"/>
                  </a:cubicBezTo>
                  <a:cubicBezTo>
                    <a:pt x="2727960" y="819150"/>
                    <a:pt x="2733706" y="885200"/>
                    <a:pt x="2720340" y="948690"/>
                  </a:cubicBezTo>
                  <a:cubicBezTo>
                    <a:pt x="2717510" y="962132"/>
                    <a:pt x="2695764" y="961836"/>
                    <a:pt x="2686050" y="971550"/>
                  </a:cubicBezTo>
                  <a:cubicBezTo>
                    <a:pt x="2676336" y="981264"/>
                    <a:pt x="2671984" y="995287"/>
                    <a:pt x="2663190" y="1005840"/>
                  </a:cubicBezTo>
                  <a:cubicBezTo>
                    <a:pt x="2652842" y="1018258"/>
                    <a:pt x="2639248" y="1027712"/>
                    <a:pt x="2628900" y="1040130"/>
                  </a:cubicBezTo>
                  <a:cubicBezTo>
                    <a:pt x="2604281" y="1069673"/>
                    <a:pt x="2606066" y="1074343"/>
                    <a:pt x="2594610" y="1108710"/>
                  </a:cubicBezTo>
                  <a:cubicBezTo>
                    <a:pt x="2590964" y="1134232"/>
                    <a:pt x="2578094" y="1228754"/>
                    <a:pt x="2571750" y="1257300"/>
                  </a:cubicBezTo>
                  <a:cubicBezTo>
                    <a:pt x="2569136" y="1269061"/>
                    <a:pt x="2564130" y="1280160"/>
                    <a:pt x="2560320" y="1291590"/>
                  </a:cubicBezTo>
                  <a:cubicBezTo>
                    <a:pt x="2556358" y="1327249"/>
                    <a:pt x="2545615" y="1433697"/>
                    <a:pt x="2537460" y="1474470"/>
                  </a:cubicBezTo>
                  <a:cubicBezTo>
                    <a:pt x="2535097" y="1486284"/>
                    <a:pt x="2533556" y="1499352"/>
                    <a:pt x="2526030" y="1508760"/>
                  </a:cubicBezTo>
                  <a:cubicBezTo>
                    <a:pt x="2502468" y="1538212"/>
                    <a:pt x="2472690" y="1562100"/>
                    <a:pt x="2446020" y="1588770"/>
                  </a:cubicBezTo>
                  <a:cubicBezTo>
                    <a:pt x="2434590" y="1600200"/>
                    <a:pt x="2427065" y="1617948"/>
                    <a:pt x="2411730" y="1623060"/>
                  </a:cubicBezTo>
                  <a:cubicBezTo>
                    <a:pt x="2328247" y="1650888"/>
                    <a:pt x="2366527" y="1640076"/>
                    <a:pt x="2297430" y="1657350"/>
                  </a:cubicBezTo>
                  <a:cubicBezTo>
                    <a:pt x="2286000" y="1664970"/>
                    <a:pt x="2275427" y="1674067"/>
                    <a:pt x="2263140" y="1680210"/>
                  </a:cubicBezTo>
                  <a:cubicBezTo>
                    <a:pt x="2168496" y="1727532"/>
                    <a:pt x="2292830" y="1648986"/>
                    <a:pt x="2194560" y="1714500"/>
                  </a:cubicBezTo>
                  <a:cubicBezTo>
                    <a:pt x="2179320" y="1737360"/>
                    <a:pt x="2157528" y="1757016"/>
                    <a:pt x="2148840" y="1783080"/>
                  </a:cubicBezTo>
                  <a:lnTo>
                    <a:pt x="2114550" y="1885950"/>
                  </a:lnTo>
                  <a:lnTo>
                    <a:pt x="2091690" y="1954530"/>
                  </a:lnTo>
                  <a:lnTo>
                    <a:pt x="2080260" y="1988820"/>
                  </a:lnTo>
                  <a:cubicBezTo>
                    <a:pt x="2075479" y="2060537"/>
                    <a:pt x="2080612" y="2136355"/>
                    <a:pt x="2057400" y="2205990"/>
                  </a:cubicBezTo>
                  <a:cubicBezTo>
                    <a:pt x="2054706" y="2214072"/>
                    <a:pt x="2049780" y="2221230"/>
                    <a:pt x="2045970" y="2228850"/>
                  </a:cubicBezTo>
                  <a:lnTo>
                    <a:pt x="0" y="1394460"/>
                  </a:lnTo>
                  <a:close/>
                </a:path>
              </a:pathLst>
            </a:custGeom>
            <a:solidFill>
              <a:schemeClr val="bg1">
                <a:lumMod val="75000"/>
                <a:alpha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0D72004-6134-7042-8D48-41249B584EB1}"/>
                </a:ext>
              </a:extLst>
            </p:cNvPr>
            <p:cNvSpPr/>
            <p:nvPr/>
          </p:nvSpPr>
          <p:spPr>
            <a:xfrm>
              <a:off x="602962" y="2166417"/>
              <a:ext cx="4796392" cy="3091009"/>
            </a:xfrm>
            <a:custGeom>
              <a:avLst/>
              <a:gdLst>
                <a:gd name="connsiteX0" fmla="*/ 0 w 4729075"/>
                <a:gd name="connsiteY0" fmla="*/ 0 h 2187829"/>
                <a:gd name="connsiteX1" fmla="*/ 0 w 4729075"/>
                <a:gd name="connsiteY1" fmla="*/ 0 h 2187829"/>
                <a:gd name="connsiteX2" fmla="*/ 44878 w 4729075"/>
                <a:gd name="connsiteY2" fmla="*/ 22440 h 2187829"/>
                <a:gd name="connsiteX3" fmla="*/ 67318 w 4729075"/>
                <a:gd name="connsiteY3" fmla="*/ 28050 h 2187829"/>
                <a:gd name="connsiteX4" fmla="*/ 100976 w 4729075"/>
                <a:gd name="connsiteY4" fmla="*/ 56099 h 2187829"/>
                <a:gd name="connsiteX5" fmla="*/ 117806 w 4729075"/>
                <a:gd name="connsiteY5" fmla="*/ 67318 h 2187829"/>
                <a:gd name="connsiteX6" fmla="*/ 140245 w 4729075"/>
                <a:gd name="connsiteY6" fmla="*/ 100977 h 2187829"/>
                <a:gd name="connsiteX7" fmla="*/ 168294 w 4729075"/>
                <a:gd name="connsiteY7" fmla="*/ 134636 h 2187829"/>
                <a:gd name="connsiteX8" fmla="*/ 179514 w 4729075"/>
                <a:gd name="connsiteY8" fmla="*/ 190734 h 2187829"/>
                <a:gd name="connsiteX9" fmla="*/ 201953 w 4729075"/>
                <a:gd name="connsiteY9" fmla="*/ 224393 h 2187829"/>
                <a:gd name="connsiteX10" fmla="*/ 218783 w 4729075"/>
                <a:gd name="connsiteY10" fmla="*/ 235613 h 2187829"/>
                <a:gd name="connsiteX11" fmla="*/ 224392 w 4729075"/>
                <a:gd name="connsiteY11" fmla="*/ 252442 h 2187829"/>
                <a:gd name="connsiteX12" fmla="*/ 235612 w 4729075"/>
                <a:gd name="connsiteY12" fmla="*/ 269272 h 2187829"/>
                <a:gd name="connsiteX13" fmla="*/ 241222 w 4729075"/>
                <a:gd name="connsiteY13" fmla="*/ 291711 h 2187829"/>
                <a:gd name="connsiteX14" fmla="*/ 263661 w 4729075"/>
                <a:gd name="connsiteY14" fmla="*/ 342199 h 2187829"/>
                <a:gd name="connsiteX15" fmla="*/ 286100 w 4729075"/>
                <a:gd name="connsiteY15" fmla="*/ 403907 h 2187829"/>
                <a:gd name="connsiteX16" fmla="*/ 291710 w 4729075"/>
                <a:gd name="connsiteY16" fmla="*/ 431956 h 2187829"/>
                <a:gd name="connsiteX17" fmla="*/ 302930 w 4729075"/>
                <a:gd name="connsiteY17" fmla="*/ 454396 h 2187829"/>
                <a:gd name="connsiteX18" fmla="*/ 308540 w 4729075"/>
                <a:gd name="connsiteY18" fmla="*/ 510494 h 2187829"/>
                <a:gd name="connsiteX19" fmla="*/ 314149 w 4729075"/>
                <a:gd name="connsiteY19" fmla="*/ 555372 h 2187829"/>
                <a:gd name="connsiteX20" fmla="*/ 319759 w 4729075"/>
                <a:gd name="connsiteY20" fmla="*/ 583421 h 2187829"/>
                <a:gd name="connsiteX21" fmla="*/ 347808 w 4729075"/>
                <a:gd name="connsiteY21" fmla="*/ 594641 h 2187829"/>
                <a:gd name="connsiteX22" fmla="*/ 387077 w 4729075"/>
                <a:gd name="connsiteY22" fmla="*/ 650739 h 2187829"/>
                <a:gd name="connsiteX23" fmla="*/ 403906 w 4729075"/>
                <a:gd name="connsiteY23" fmla="*/ 661959 h 2187829"/>
                <a:gd name="connsiteX24" fmla="*/ 415126 w 4729075"/>
                <a:gd name="connsiteY24" fmla="*/ 678788 h 2187829"/>
                <a:gd name="connsiteX25" fmla="*/ 420736 w 4729075"/>
                <a:gd name="connsiteY25" fmla="*/ 695618 h 2187829"/>
                <a:gd name="connsiteX26" fmla="*/ 437565 w 4729075"/>
                <a:gd name="connsiteY26" fmla="*/ 706837 h 2187829"/>
                <a:gd name="connsiteX27" fmla="*/ 448785 w 4729075"/>
                <a:gd name="connsiteY27" fmla="*/ 768545 h 2187829"/>
                <a:gd name="connsiteX28" fmla="*/ 460005 w 4729075"/>
                <a:gd name="connsiteY28" fmla="*/ 790984 h 2187829"/>
                <a:gd name="connsiteX29" fmla="*/ 482444 w 4729075"/>
                <a:gd name="connsiteY29" fmla="*/ 835863 h 2187829"/>
                <a:gd name="connsiteX30" fmla="*/ 493664 w 4729075"/>
                <a:gd name="connsiteY30" fmla="*/ 875132 h 2187829"/>
                <a:gd name="connsiteX31" fmla="*/ 510493 w 4729075"/>
                <a:gd name="connsiteY31" fmla="*/ 891961 h 2187829"/>
                <a:gd name="connsiteX32" fmla="*/ 516103 w 4729075"/>
                <a:gd name="connsiteY32" fmla="*/ 914400 h 2187829"/>
                <a:gd name="connsiteX33" fmla="*/ 544152 w 4729075"/>
                <a:gd name="connsiteY33" fmla="*/ 948059 h 2187829"/>
                <a:gd name="connsiteX34" fmla="*/ 560981 w 4729075"/>
                <a:gd name="connsiteY34" fmla="*/ 981718 h 2187829"/>
                <a:gd name="connsiteX35" fmla="*/ 572201 w 4729075"/>
                <a:gd name="connsiteY35" fmla="*/ 1004157 h 2187829"/>
                <a:gd name="connsiteX36" fmla="*/ 611470 w 4729075"/>
                <a:gd name="connsiteY36" fmla="*/ 1043426 h 2187829"/>
                <a:gd name="connsiteX37" fmla="*/ 639519 w 4729075"/>
                <a:gd name="connsiteY37" fmla="*/ 1082695 h 2187829"/>
                <a:gd name="connsiteX38" fmla="*/ 656348 w 4729075"/>
                <a:gd name="connsiteY38" fmla="*/ 1105134 h 2187829"/>
                <a:gd name="connsiteX39" fmla="*/ 667568 w 4729075"/>
                <a:gd name="connsiteY39" fmla="*/ 1121964 h 2187829"/>
                <a:gd name="connsiteX40" fmla="*/ 690007 w 4729075"/>
                <a:gd name="connsiteY40" fmla="*/ 1144403 h 2187829"/>
                <a:gd name="connsiteX41" fmla="*/ 701227 w 4729075"/>
                <a:gd name="connsiteY41" fmla="*/ 1161232 h 2187829"/>
                <a:gd name="connsiteX42" fmla="*/ 734886 w 4729075"/>
                <a:gd name="connsiteY42" fmla="*/ 1200501 h 2187829"/>
                <a:gd name="connsiteX43" fmla="*/ 740495 w 4729075"/>
                <a:gd name="connsiteY43" fmla="*/ 1217330 h 2187829"/>
                <a:gd name="connsiteX44" fmla="*/ 779764 w 4729075"/>
                <a:gd name="connsiteY44" fmla="*/ 1267819 h 2187829"/>
                <a:gd name="connsiteX45" fmla="*/ 796594 w 4729075"/>
                <a:gd name="connsiteY45" fmla="*/ 1279038 h 2187829"/>
                <a:gd name="connsiteX46" fmla="*/ 824643 w 4729075"/>
                <a:gd name="connsiteY46" fmla="*/ 1312697 h 2187829"/>
                <a:gd name="connsiteX47" fmla="*/ 841472 w 4729075"/>
                <a:gd name="connsiteY47" fmla="*/ 1335137 h 2187829"/>
                <a:gd name="connsiteX48" fmla="*/ 897570 w 4729075"/>
                <a:gd name="connsiteY48" fmla="*/ 1368796 h 2187829"/>
                <a:gd name="connsiteX49" fmla="*/ 914400 w 4729075"/>
                <a:gd name="connsiteY49" fmla="*/ 1385625 h 2187829"/>
                <a:gd name="connsiteX50" fmla="*/ 959278 w 4729075"/>
                <a:gd name="connsiteY50" fmla="*/ 1402454 h 2187829"/>
                <a:gd name="connsiteX51" fmla="*/ 992937 w 4729075"/>
                <a:gd name="connsiteY51" fmla="*/ 1419284 h 2187829"/>
                <a:gd name="connsiteX52" fmla="*/ 1049035 w 4729075"/>
                <a:gd name="connsiteY52" fmla="*/ 1441723 h 2187829"/>
                <a:gd name="connsiteX53" fmla="*/ 1071475 w 4729075"/>
                <a:gd name="connsiteY53" fmla="*/ 1447333 h 2187829"/>
                <a:gd name="connsiteX54" fmla="*/ 1116353 w 4729075"/>
                <a:gd name="connsiteY54" fmla="*/ 1458553 h 2187829"/>
                <a:gd name="connsiteX55" fmla="*/ 1150012 w 4729075"/>
                <a:gd name="connsiteY55" fmla="*/ 1480992 h 2187829"/>
                <a:gd name="connsiteX56" fmla="*/ 1166841 w 4729075"/>
                <a:gd name="connsiteY56" fmla="*/ 1492211 h 2187829"/>
                <a:gd name="connsiteX57" fmla="*/ 1183671 w 4729075"/>
                <a:gd name="connsiteY57" fmla="*/ 1503431 h 2187829"/>
                <a:gd name="connsiteX58" fmla="*/ 1211720 w 4729075"/>
                <a:gd name="connsiteY58" fmla="*/ 1520261 h 2187829"/>
                <a:gd name="connsiteX59" fmla="*/ 1250989 w 4729075"/>
                <a:gd name="connsiteY59" fmla="*/ 1548310 h 2187829"/>
                <a:gd name="connsiteX60" fmla="*/ 1290257 w 4729075"/>
                <a:gd name="connsiteY60" fmla="*/ 1587578 h 2187829"/>
                <a:gd name="connsiteX61" fmla="*/ 1307087 w 4729075"/>
                <a:gd name="connsiteY61" fmla="*/ 1604408 h 2187829"/>
                <a:gd name="connsiteX62" fmla="*/ 1323916 w 4729075"/>
                <a:gd name="connsiteY62" fmla="*/ 1621237 h 2187829"/>
                <a:gd name="connsiteX63" fmla="*/ 1329526 w 4729075"/>
                <a:gd name="connsiteY63" fmla="*/ 1654896 h 2187829"/>
                <a:gd name="connsiteX64" fmla="*/ 1363185 w 4729075"/>
                <a:gd name="connsiteY64" fmla="*/ 1710994 h 2187829"/>
                <a:gd name="connsiteX65" fmla="*/ 1374405 w 4729075"/>
                <a:gd name="connsiteY65" fmla="*/ 1739043 h 2187829"/>
                <a:gd name="connsiteX66" fmla="*/ 1396844 w 4729075"/>
                <a:gd name="connsiteY66" fmla="*/ 1772702 h 2187829"/>
                <a:gd name="connsiteX67" fmla="*/ 1419283 w 4729075"/>
                <a:gd name="connsiteY67" fmla="*/ 1817581 h 2187829"/>
                <a:gd name="connsiteX68" fmla="*/ 1441722 w 4729075"/>
                <a:gd name="connsiteY68" fmla="*/ 1851240 h 2187829"/>
                <a:gd name="connsiteX69" fmla="*/ 1458552 w 4729075"/>
                <a:gd name="connsiteY69" fmla="*/ 1873679 h 2187829"/>
                <a:gd name="connsiteX70" fmla="*/ 1475381 w 4729075"/>
                <a:gd name="connsiteY70" fmla="*/ 1901728 h 2187829"/>
                <a:gd name="connsiteX71" fmla="*/ 1497821 w 4729075"/>
                <a:gd name="connsiteY71" fmla="*/ 1924167 h 2187829"/>
                <a:gd name="connsiteX72" fmla="*/ 1520260 w 4729075"/>
                <a:gd name="connsiteY72" fmla="*/ 1957826 h 2187829"/>
                <a:gd name="connsiteX73" fmla="*/ 1548309 w 4729075"/>
                <a:gd name="connsiteY73" fmla="*/ 1991485 h 2187829"/>
                <a:gd name="connsiteX74" fmla="*/ 1593187 w 4729075"/>
                <a:gd name="connsiteY74" fmla="*/ 2041973 h 2187829"/>
                <a:gd name="connsiteX75" fmla="*/ 1610017 w 4729075"/>
                <a:gd name="connsiteY75" fmla="*/ 2058803 h 2187829"/>
                <a:gd name="connsiteX76" fmla="*/ 1626846 w 4729075"/>
                <a:gd name="connsiteY76" fmla="*/ 2075632 h 2187829"/>
                <a:gd name="connsiteX77" fmla="*/ 1677335 w 4729075"/>
                <a:gd name="connsiteY77" fmla="*/ 2109291 h 2187829"/>
                <a:gd name="connsiteX78" fmla="*/ 1694164 w 4729075"/>
                <a:gd name="connsiteY78" fmla="*/ 2120511 h 2187829"/>
                <a:gd name="connsiteX79" fmla="*/ 1705384 w 4729075"/>
                <a:gd name="connsiteY79" fmla="*/ 2137340 h 2187829"/>
                <a:gd name="connsiteX80" fmla="*/ 1739043 w 4729075"/>
                <a:gd name="connsiteY80" fmla="*/ 2154170 h 2187829"/>
                <a:gd name="connsiteX81" fmla="*/ 1789531 w 4729075"/>
                <a:gd name="connsiteY81" fmla="*/ 2182219 h 2187829"/>
                <a:gd name="connsiteX82" fmla="*/ 1806360 w 4729075"/>
                <a:gd name="connsiteY82" fmla="*/ 2187829 h 2187829"/>
                <a:gd name="connsiteX83" fmla="*/ 1946606 w 4729075"/>
                <a:gd name="connsiteY83" fmla="*/ 2176609 h 2187829"/>
                <a:gd name="connsiteX84" fmla="*/ 1969045 w 4729075"/>
                <a:gd name="connsiteY84" fmla="*/ 2165389 h 2187829"/>
                <a:gd name="connsiteX85" fmla="*/ 1991484 w 4729075"/>
                <a:gd name="connsiteY85" fmla="*/ 2159780 h 2187829"/>
                <a:gd name="connsiteX86" fmla="*/ 2036363 w 4729075"/>
                <a:gd name="connsiteY86" fmla="*/ 2137340 h 2187829"/>
                <a:gd name="connsiteX87" fmla="*/ 2081241 w 4729075"/>
                <a:gd name="connsiteY87" fmla="*/ 2120511 h 2187829"/>
                <a:gd name="connsiteX88" fmla="*/ 2126120 w 4729075"/>
                <a:gd name="connsiteY88" fmla="*/ 2092462 h 2187829"/>
                <a:gd name="connsiteX89" fmla="*/ 2148559 w 4729075"/>
                <a:gd name="connsiteY89" fmla="*/ 2075632 h 2187829"/>
                <a:gd name="connsiteX90" fmla="*/ 2182218 w 4729075"/>
                <a:gd name="connsiteY90" fmla="*/ 2053193 h 2187829"/>
                <a:gd name="connsiteX91" fmla="*/ 2215877 w 4729075"/>
                <a:gd name="connsiteY91" fmla="*/ 2030754 h 2187829"/>
                <a:gd name="connsiteX92" fmla="*/ 2232706 w 4729075"/>
                <a:gd name="connsiteY92" fmla="*/ 2019534 h 2187829"/>
                <a:gd name="connsiteX93" fmla="*/ 2255146 w 4729075"/>
                <a:gd name="connsiteY93" fmla="*/ 1997095 h 2187829"/>
                <a:gd name="connsiteX94" fmla="*/ 2266365 w 4729075"/>
                <a:gd name="connsiteY94" fmla="*/ 1980265 h 2187829"/>
                <a:gd name="connsiteX95" fmla="*/ 2322464 w 4729075"/>
                <a:gd name="connsiteY95" fmla="*/ 1929777 h 2187829"/>
                <a:gd name="connsiteX96" fmla="*/ 2361732 w 4729075"/>
                <a:gd name="connsiteY96" fmla="*/ 1879289 h 2187829"/>
                <a:gd name="connsiteX97" fmla="*/ 2372952 w 4729075"/>
                <a:gd name="connsiteY97" fmla="*/ 1862459 h 2187829"/>
                <a:gd name="connsiteX98" fmla="*/ 2389781 w 4729075"/>
                <a:gd name="connsiteY98" fmla="*/ 1851240 h 2187829"/>
                <a:gd name="connsiteX99" fmla="*/ 2445879 w 4729075"/>
                <a:gd name="connsiteY99" fmla="*/ 1795142 h 2187829"/>
                <a:gd name="connsiteX100" fmla="*/ 2462709 w 4729075"/>
                <a:gd name="connsiteY100" fmla="*/ 1778312 h 2187829"/>
                <a:gd name="connsiteX101" fmla="*/ 2479538 w 4729075"/>
                <a:gd name="connsiteY101" fmla="*/ 1767092 h 2187829"/>
                <a:gd name="connsiteX102" fmla="*/ 2501978 w 4729075"/>
                <a:gd name="connsiteY102" fmla="*/ 1744653 h 2187829"/>
                <a:gd name="connsiteX103" fmla="*/ 2518807 w 4729075"/>
                <a:gd name="connsiteY103" fmla="*/ 1733434 h 2187829"/>
                <a:gd name="connsiteX104" fmla="*/ 2541246 w 4729075"/>
                <a:gd name="connsiteY104" fmla="*/ 1716604 h 2187829"/>
                <a:gd name="connsiteX105" fmla="*/ 2602954 w 4729075"/>
                <a:gd name="connsiteY105" fmla="*/ 1677335 h 2187829"/>
                <a:gd name="connsiteX106" fmla="*/ 2619784 w 4729075"/>
                <a:gd name="connsiteY106" fmla="*/ 1671726 h 2187829"/>
                <a:gd name="connsiteX107" fmla="*/ 2653443 w 4729075"/>
                <a:gd name="connsiteY107" fmla="*/ 1654896 h 2187829"/>
                <a:gd name="connsiteX108" fmla="*/ 2675882 w 4729075"/>
                <a:gd name="connsiteY108" fmla="*/ 1643676 h 2187829"/>
                <a:gd name="connsiteX109" fmla="*/ 2715151 w 4729075"/>
                <a:gd name="connsiteY109" fmla="*/ 1632457 h 2187829"/>
                <a:gd name="connsiteX110" fmla="*/ 2737590 w 4729075"/>
                <a:gd name="connsiteY110" fmla="*/ 1621237 h 2187829"/>
                <a:gd name="connsiteX111" fmla="*/ 2754419 w 4729075"/>
                <a:gd name="connsiteY111" fmla="*/ 1610018 h 2187829"/>
                <a:gd name="connsiteX112" fmla="*/ 2776859 w 4729075"/>
                <a:gd name="connsiteY112" fmla="*/ 1604408 h 2187829"/>
                <a:gd name="connsiteX113" fmla="*/ 2810518 w 4729075"/>
                <a:gd name="connsiteY113" fmla="*/ 1593188 h 2187829"/>
                <a:gd name="connsiteX114" fmla="*/ 2827347 w 4729075"/>
                <a:gd name="connsiteY114" fmla="*/ 1587578 h 2187829"/>
                <a:gd name="connsiteX115" fmla="*/ 2905884 w 4729075"/>
                <a:gd name="connsiteY115" fmla="*/ 1565139 h 2187829"/>
                <a:gd name="connsiteX116" fmla="*/ 2939543 w 4729075"/>
                <a:gd name="connsiteY116" fmla="*/ 1553919 h 2187829"/>
                <a:gd name="connsiteX117" fmla="*/ 2956373 w 4729075"/>
                <a:gd name="connsiteY117" fmla="*/ 1548310 h 2187829"/>
                <a:gd name="connsiteX118" fmla="*/ 3006861 w 4729075"/>
                <a:gd name="connsiteY118" fmla="*/ 1514651 h 2187829"/>
                <a:gd name="connsiteX119" fmla="*/ 3023691 w 4729075"/>
                <a:gd name="connsiteY119" fmla="*/ 1503431 h 2187829"/>
                <a:gd name="connsiteX120" fmla="*/ 3051740 w 4729075"/>
                <a:gd name="connsiteY120" fmla="*/ 1475382 h 2187829"/>
                <a:gd name="connsiteX121" fmla="*/ 3074179 w 4729075"/>
                <a:gd name="connsiteY121" fmla="*/ 1447333 h 2187829"/>
                <a:gd name="connsiteX122" fmla="*/ 3119057 w 4729075"/>
                <a:gd name="connsiteY122" fmla="*/ 1396845 h 2187829"/>
                <a:gd name="connsiteX123" fmla="*/ 3119057 w 4729075"/>
                <a:gd name="connsiteY123" fmla="*/ 1391235 h 2187829"/>
                <a:gd name="connsiteX124" fmla="*/ 3119057 w 4729075"/>
                <a:gd name="connsiteY124" fmla="*/ 1391235 h 2187829"/>
                <a:gd name="connsiteX125" fmla="*/ 3158326 w 4729075"/>
                <a:gd name="connsiteY125" fmla="*/ 1357576 h 2187829"/>
                <a:gd name="connsiteX126" fmla="*/ 3175156 w 4729075"/>
                <a:gd name="connsiteY126" fmla="*/ 1340746 h 2187829"/>
                <a:gd name="connsiteX127" fmla="*/ 3191985 w 4729075"/>
                <a:gd name="connsiteY127" fmla="*/ 1329527 h 2187829"/>
                <a:gd name="connsiteX128" fmla="*/ 3208814 w 4729075"/>
                <a:gd name="connsiteY128" fmla="*/ 1312697 h 2187829"/>
                <a:gd name="connsiteX129" fmla="*/ 3225644 w 4729075"/>
                <a:gd name="connsiteY129" fmla="*/ 1301478 h 2187829"/>
                <a:gd name="connsiteX130" fmla="*/ 3276132 w 4729075"/>
                <a:gd name="connsiteY130" fmla="*/ 1256599 h 2187829"/>
                <a:gd name="connsiteX131" fmla="*/ 3321011 w 4729075"/>
                <a:gd name="connsiteY131" fmla="*/ 1206111 h 2187829"/>
                <a:gd name="connsiteX132" fmla="*/ 3371499 w 4729075"/>
                <a:gd name="connsiteY132" fmla="*/ 1155623 h 2187829"/>
                <a:gd name="connsiteX133" fmla="*/ 3427597 w 4729075"/>
                <a:gd name="connsiteY133" fmla="*/ 1099524 h 2187829"/>
                <a:gd name="connsiteX134" fmla="*/ 3444427 w 4729075"/>
                <a:gd name="connsiteY134" fmla="*/ 1082695 h 2187829"/>
                <a:gd name="connsiteX135" fmla="*/ 3461256 w 4729075"/>
                <a:gd name="connsiteY135" fmla="*/ 1065865 h 2187829"/>
                <a:gd name="connsiteX136" fmla="*/ 3483695 w 4729075"/>
                <a:gd name="connsiteY136" fmla="*/ 1049036 h 2187829"/>
                <a:gd name="connsiteX137" fmla="*/ 3494915 w 4729075"/>
                <a:gd name="connsiteY137" fmla="*/ 1032207 h 2187829"/>
                <a:gd name="connsiteX138" fmla="*/ 3545403 w 4729075"/>
                <a:gd name="connsiteY138" fmla="*/ 992938 h 2187829"/>
                <a:gd name="connsiteX139" fmla="*/ 3579062 w 4729075"/>
                <a:gd name="connsiteY139" fmla="*/ 970499 h 2187829"/>
                <a:gd name="connsiteX140" fmla="*/ 3595892 w 4729075"/>
                <a:gd name="connsiteY140" fmla="*/ 959279 h 2187829"/>
                <a:gd name="connsiteX141" fmla="*/ 3612721 w 4729075"/>
                <a:gd name="connsiteY141" fmla="*/ 953669 h 2187829"/>
                <a:gd name="connsiteX142" fmla="*/ 3646380 w 4729075"/>
                <a:gd name="connsiteY142" fmla="*/ 931230 h 2187829"/>
                <a:gd name="connsiteX143" fmla="*/ 3663210 w 4729075"/>
                <a:gd name="connsiteY143" fmla="*/ 920010 h 2187829"/>
                <a:gd name="connsiteX144" fmla="*/ 3680039 w 4729075"/>
                <a:gd name="connsiteY144" fmla="*/ 886351 h 2187829"/>
                <a:gd name="connsiteX145" fmla="*/ 3708088 w 4729075"/>
                <a:gd name="connsiteY145" fmla="*/ 841473 h 2187829"/>
                <a:gd name="connsiteX146" fmla="*/ 3736137 w 4729075"/>
                <a:gd name="connsiteY146" fmla="*/ 807814 h 2187829"/>
                <a:gd name="connsiteX147" fmla="*/ 3747357 w 4729075"/>
                <a:gd name="connsiteY147" fmla="*/ 785375 h 2187829"/>
                <a:gd name="connsiteX148" fmla="*/ 3786625 w 4729075"/>
                <a:gd name="connsiteY148" fmla="*/ 746106 h 2187829"/>
                <a:gd name="connsiteX149" fmla="*/ 3809065 w 4729075"/>
                <a:gd name="connsiteY149" fmla="*/ 712447 h 2187829"/>
                <a:gd name="connsiteX150" fmla="*/ 3842724 w 4729075"/>
                <a:gd name="connsiteY150" fmla="*/ 678788 h 2187829"/>
                <a:gd name="connsiteX151" fmla="*/ 3859553 w 4729075"/>
                <a:gd name="connsiteY151" fmla="*/ 661959 h 2187829"/>
                <a:gd name="connsiteX152" fmla="*/ 3893212 w 4729075"/>
                <a:gd name="connsiteY152" fmla="*/ 622690 h 2187829"/>
                <a:gd name="connsiteX153" fmla="*/ 3904432 w 4729075"/>
                <a:gd name="connsiteY153" fmla="*/ 605861 h 2187829"/>
                <a:gd name="connsiteX154" fmla="*/ 3926871 w 4729075"/>
                <a:gd name="connsiteY154" fmla="*/ 589031 h 2187829"/>
                <a:gd name="connsiteX155" fmla="*/ 3943700 w 4729075"/>
                <a:gd name="connsiteY155" fmla="*/ 572202 h 2187829"/>
                <a:gd name="connsiteX156" fmla="*/ 3982969 w 4729075"/>
                <a:gd name="connsiteY156" fmla="*/ 544153 h 2187829"/>
                <a:gd name="connsiteX157" fmla="*/ 4005408 w 4729075"/>
                <a:gd name="connsiteY157" fmla="*/ 527323 h 2187829"/>
                <a:gd name="connsiteX158" fmla="*/ 4027848 w 4729075"/>
                <a:gd name="connsiteY158" fmla="*/ 516103 h 2187829"/>
                <a:gd name="connsiteX159" fmla="*/ 4061506 w 4729075"/>
                <a:gd name="connsiteY159" fmla="*/ 493664 h 2187829"/>
                <a:gd name="connsiteX160" fmla="*/ 4078336 w 4729075"/>
                <a:gd name="connsiteY160" fmla="*/ 482445 h 2187829"/>
                <a:gd name="connsiteX161" fmla="*/ 4128824 w 4729075"/>
                <a:gd name="connsiteY161" fmla="*/ 460005 h 2187829"/>
                <a:gd name="connsiteX162" fmla="*/ 4201752 w 4729075"/>
                <a:gd name="connsiteY162" fmla="*/ 409517 h 2187829"/>
                <a:gd name="connsiteX163" fmla="*/ 4235411 w 4729075"/>
                <a:gd name="connsiteY163" fmla="*/ 381468 h 2187829"/>
                <a:gd name="connsiteX164" fmla="*/ 4252240 w 4729075"/>
                <a:gd name="connsiteY164" fmla="*/ 359029 h 2187829"/>
                <a:gd name="connsiteX165" fmla="*/ 4269070 w 4729075"/>
                <a:gd name="connsiteY165" fmla="*/ 353419 h 2187829"/>
                <a:gd name="connsiteX166" fmla="*/ 4285899 w 4729075"/>
                <a:gd name="connsiteY166" fmla="*/ 342199 h 2187829"/>
                <a:gd name="connsiteX167" fmla="*/ 4302729 w 4729075"/>
                <a:gd name="connsiteY167" fmla="*/ 325370 h 2187829"/>
                <a:gd name="connsiteX168" fmla="*/ 4358827 w 4729075"/>
                <a:gd name="connsiteY168" fmla="*/ 291711 h 2187829"/>
                <a:gd name="connsiteX169" fmla="*/ 4392486 w 4729075"/>
                <a:gd name="connsiteY169" fmla="*/ 263662 h 2187829"/>
                <a:gd name="connsiteX170" fmla="*/ 4437364 w 4729075"/>
                <a:gd name="connsiteY170" fmla="*/ 213173 h 2187829"/>
                <a:gd name="connsiteX171" fmla="*/ 4454194 w 4729075"/>
                <a:gd name="connsiteY171" fmla="*/ 196344 h 2187829"/>
                <a:gd name="connsiteX172" fmla="*/ 4471023 w 4729075"/>
                <a:gd name="connsiteY172" fmla="*/ 185124 h 2187829"/>
                <a:gd name="connsiteX173" fmla="*/ 4487852 w 4729075"/>
                <a:gd name="connsiteY173" fmla="*/ 168295 h 2187829"/>
                <a:gd name="connsiteX174" fmla="*/ 4504682 w 4729075"/>
                <a:gd name="connsiteY174" fmla="*/ 157075 h 2187829"/>
                <a:gd name="connsiteX175" fmla="*/ 4521511 w 4729075"/>
                <a:gd name="connsiteY175" fmla="*/ 140246 h 2187829"/>
                <a:gd name="connsiteX176" fmla="*/ 4538341 w 4729075"/>
                <a:gd name="connsiteY176" fmla="*/ 129026 h 2187829"/>
                <a:gd name="connsiteX177" fmla="*/ 4555170 w 4729075"/>
                <a:gd name="connsiteY177" fmla="*/ 112197 h 2187829"/>
                <a:gd name="connsiteX178" fmla="*/ 4572000 w 4729075"/>
                <a:gd name="connsiteY178" fmla="*/ 100977 h 2187829"/>
                <a:gd name="connsiteX179" fmla="*/ 4633708 w 4729075"/>
                <a:gd name="connsiteY179" fmla="*/ 56099 h 2187829"/>
                <a:gd name="connsiteX180" fmla="*/ 4656147 w 4729075"/>
                <a:gd name="connsiteY180" fmla="*/ 44879 h 2187829"/>
                <a:gd name="connsiteX181" fmla="*/ 4689806 w 4729075"/>
                <a:gd name="connsiteY181" fmla="*/ 28050 h 2187829"/>
                <a:gd name="connsiteX182" fmla="*/ 4729075 w 4729075"/>
                <a:gd name="connsiteY182" fmla="*/ 16830 h 2187829"/>
                <a:gd name="connsiteX183" fmla="*/ 0 w 4729075"/>
                <a:gd name="connsiteY183" fmla="*/ 0 h 21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</a:cxnLst>
              <a:rect l="l" t="t" r="r" b="b"/>
              <a:pathLst>
                <a:path w="4729075" h="2187829">
                  <a:moveTo>
                    <a:pt x="0" y="0"/>
                  </a:moveTo>
                  <a:lnTo>
                    <a:pt x="0" y="0"/>
                  </a:lnTo>
                  <a:cubicBezTo>
                    <a:pt x="14959" y="7480"/>
                    <a:pt x="29439" y="16007"/>
                    <a:pt x="44878" y="22440"/>
                  </a:cubicBezTo>
                  <a:cubicBezTo>
                    <a:pt x="51995" y="25406"/>
                    <a:pt x="60231" y="25013"/>
                    <a:pt x="67318" y="28050"/>
                  </a:cubicBezTo>
                  <a:cubicBezTo>
                    <a:pt x="84526" y="35425"/>
                    <a:pt x="86702" y="44204"/>
                    <a:pt x="100976" y="56099"/>
                  </a:cubicBezTo>
                  <a:cubicBezTo>
                    <a:pt x="106156" y="60415"/>
                    <a:pt x="112196" y="63578"/>
                    <a:pt x="117806" y="67318"/>
                  </a:cubicBezTo>
                  <a:cubicBezTo>
                    <a:pt x="125286" y="78538"/>
                    <a:pt x="130710" y="91442"/>
                    <a:pt x="140245" y="100977"/>
                  </a:cubicBezTo>
                  <a:cubicBezTo>
                    <a:pt x="161842" y="122574"/>
                    <a:pt x="152674" y="111206"/>
                    <a:pt x="168294" y="134636"/>
                  </a:cubicBezTo>
                  <a:cubicBezTo>
                    <a:pt x="169688" y="144394"/>
                    <a:pt x="171982" y="177176"/>
                    <a:pt x="179514" y="190734"/>
                  </a:cubicBezTo>
                  <a:cubicBezTo>
                    <a:pt x="186063" y="202521"/>
                    <a:pt x="190733" y="216913"/>
                    <a:pt x="201953" y="224393"/>
                  </a:cubicBezTo>
                  <a:lnTo>
                    <a:pt x="218783" y="235613"/>
                  </a:lnTo>
                  <a:cubicBezTo>
                    <a:pt x="220653" y="241223"/>
                    <a:pt x="221748" y="247153"/>
                    <a:pt x="224392" y="252442"/>
                  </a:cubicBezTo>
                  <a:cubicBezTo>
                    <a:pt x="227407" y="258473"/>
                    <a:pt x="232956" y="263075"/>
                    <a:pt x="235612" y="269272"/>
                  </a:cubicBezTo>
                  <a:cubicBezTo>
                    <a:pt x="238649" y="276358"/>
                    <a:pt x="239007" y="284326"/>
                    <a:pt x="241222" y="291711"/>
                  </a:cubicBezTo>
                  <a:cubicBezTo>
                    <a:pt x="252146" y="328127"/>
                    <a:pt x="247264" y="317605"/>
                    <a:pt x="263661" y="342199"/>
                  </a:cubicBezTo>
                  <a:cubicBezTo>
                    <a:pt x="276516" y="393619"/>
                    <a:pt x="266328" y="374248"/>
                    <a:pt x="286100" y="403907"/>
                  </a:cubicBezTo>
                  <a:cubicBezTo>
                    <a:pt x="287970" y="413257"/>
                    <a:pt x="288695" y="422910"/>
                    <a:pt x="291710" y="431956"/>
                  </a:cubicBezTo>
                  <a:cubicBezTo>
                    <a:pt x="294355" y="439890"/>
                    <a:pt x="301178" y="446219"/>
                    <a:pt x="302930" y="454396"/>
                  </a:cubicBezTo>
                  <a:cubicBezTo>
                    <a:pt x="306868" y="472771"/>
                    <a:pt x="306465" y="491816"/>
                    <a:pt x="308540" y="510494"/>
                  </a:cubicBezTo>
                  <a:cubicBezTo>
                    <a:pt x="310205" y="525478"/>
                    <a:pt x="311857" y="540472"/>
                    <a:pt x="314149" y="555372"/>
                  </a:cubicBezTo>
                  <a:cubicBezTo>
                    <a:pt x="315599" y="564796"/>
                    <a:pt x="313554" y="576182"/>
                    <a:pt x="319759" y="583421"/>
                  </a:cubicBezTo>
                  <a:cubicBezTo>
                    <a:pt x="326312" y="591067"/>
                    <a:pt x="338458" y="590901"/>
                    <a:pt x="347808" y="594641"/>
                  </a:cubicBezTo>
                  <a:cubicBezTo>
                    <a:pt x="351471" y="600135"/>
                    <a:pt x="378772" y="642434"/>
                    <a:pt x="387077" y="650739"/>
                  </a:cubicBezTo>
                  <a:cubicBezTo>
                    <a:pt x="391844" y="655506"/>
                    <a:pt x="398296" y="658219"/>
                    <a:pt x="403906" y="661959"/>
                  </a:cubicBezTo>
                  <a:cubicBezTo>
                    <a:pt x="407646" y="667569"/>
                    <a:pt x="412111" y="672758"/>
                    <a:pt x="415126" y="678788"/>
                  </a:cubicBezTo>
                  <a:cubicBezTo>
                    <a:pt x="417771" y="684077"/>
                    <a:pt x="417042" y="691000"/>
                    <a:pt x="420736" y="695618"/>
                  </a:cubicBezTo>
                  <a:cubicBezTo>
                    <a:pt x="424948" y="700883"/>
                    <a:pt x="431955" y="703097"/>
                    <a:pt x="437565" y="706837"/>
                  </a:cubicBezTo>
                  <a:cubicBezTo>
                    <a:pt x="439613" y="721171"/>
                    <a:pt x="442681" y="752268"/>
                    <a:pt x="448785" y="768545"/>
                  </a:cubicBezTo>
                  <a:cubicBezTo>
                    <a:pt x="451721" y="776375"/>
                    <a:pt x="456265" y="783504"/>
                    <a:pt x="460005" y="790984"/>
                  </a:cubicBezTo>
                  <a:cubicBezTo>
                    <a:pt x="473776" y="846080"/>
                    <a:pt x="453839" y="778655"/>
                    <a:pt x="482444" y="835863"/>
                  </a:cubicBezTo>
                  <a:cubicBezTo>
                    <a:pt x="486185" y="843345"/>
                    <a:pt x="488150" y="866860"/>
                    <a:pt x="493664" y="875132"/>
                  </a:cubicBezTo>
                  <a:cubicBezTo>
                    <a:pt x="498065" y="881733"/>
                    <a:pt x="504883" y="886351"/>
                    <a:pt x="510493" y="891961"/>
                  </a:cubicBezTo>
                  <a:cubicBezTo>
                    <a:pt x="512363" y="899441"/>
                    <a:pt x="513066" y="907313"/>
                    <a:pt x="516103" y="914400"/>
                  </a:cubicBezTo>
                  <a:cubicBezTo>
                    <a:pt x="521962" y="928071"/>
                    <a:pt x="534040" y="937947"/>
                    <a:pt x="544152" y="948059"/>
                  </a:cubicBezTo>
                  <a:cubicBezTo>
                    <a:pt x="554437" y="978914"/>
                    <a:pt x="543583" y="951271"/>
                    <a:pt x="560981" y="981718"/>
                  </a:cubicBezTo>
                  <a:cubicBezTo>
                    <a:pt x="565130" y="988979"/>
                    <a:pt x="566905" y="997685"/>
                    <a:pt x="572201" y="1004157"/>
                  </a:cubicBezTo>
                  <a:cubicBezTo>
                    <a:pt x="583923" y="1018484"/>
                    <a:pt x="611470" y="1043426"/>
                    <a:pt x="611470" y="1043426"/>
                  </a:cubicBezTo>
                  <a:cubicBezTo>
                    <a:pt x="621568" y="1073726"/>
                    <a:pt x="610850" y="1049931"/>
                    <a:pt x="639519" y="1082695"/>
                  </a:cubicBezTo>
                  <a:cubicBezTo>
                    <a:pt x="645676" y="1089731"/>
                    <a:pt x="650914" y="1097526"/>
                    <a:pt x="656348" y="1105134"/>
                  </a:cubicBezTo>
                  <a:cubicBezTo>
                    <a:pt x="660267" y="1110621"/>
                    <a:pt x="663180" y="1116845"/>
                    <a:pt x="667568" y="1121964"/>
                  </a:cubicBezTo>
                  <a:cubicBezTo>
                    <a:pt x="674452" y="1129995"/>
                    <a:pt x="683123" y="1136372"/>
                    <a:pt x="690007" y="1144403"/>
                  </a:cubicBezTo>
                  <a:cubicBezTo>
                    <a:pt x="694395" y="1149522"/>
                    <a:pt x="696911" y="1156053"/>
                    <a:pt x="701227" y="1161232"/>
                  </a:cubicBezTo>
                  <a:cubicBezTo>
                    <a:pt x="759836" y="1231563"/>
                    <a:pt x="671849" y="1116456"/>
                    <a:pt x="734886" y="1200501"/>
                  </a:cubicBezTo>
                  <a:cubicBezTo>
                    <a:pt x="736756" y="1206111"/>
                    <a:pt x="737623" y="1212161"/>
                    <a:pt x="740495" y="1217330"/>
                  </a:cubicBezTo>
                  <a:cubicBezTo>
                    <a:pt x="751276" y="1236736"/>
                    <a:pt x="762849" y="1253723"/>
                    <a:pt x="779764" y="1267819"/>
                  </a:cubicBezTo>
                  <a:cubicBezTo>
                    <a:pt x="784944" y="1272135"/>
                    <a:pt x="790984" y="1275298"/>
                    <a:pt x="796594" y="1279038"/>
                  </a:cubicBezTo>
                  <a:cubicBezTo>
                    <a:pt x="821391" y="1316236"/>
                    <a:pt x="792247" y="1274901"/>
                    <a:pt x="824643" y="1312697"/>
                  </a:cubicBezTo>
                  <a:cubicBezTo>
                    <a:pt x="830728" y="1319796"/>
                    <a:pt x="834484" y="1328925"/>
                    <a:pt x="841472" y="1335137"/>
                  </a:cubicBezTo>
                  <a:cubicBezTo>
                    <a:pt x="898649" y="1385962"/>
                    <a:pt x="852800" y="1336818"/>
                    <a:pt x="897570" y="1368796"/>
                  </a:cubicBezTo>
                  <a:cubicBezTo>
                    <a:pt x="904026" y="1373407"/>
                    <a:pt x="907944" y="1381014"/>
                    <a:pt x="914400" y="1385625"/>
                  </a:cubicBezTo>
                  <a:cubicBezTo>
                    <a:pt x="930198" y="1396909"/>
                    <a:pt x="941206" y="1397937"/>
                    <a:pt x="959278" y="1402454"/>
                  </a:cubicBezTo>
                  <a:cubicBezTo>
                    <a:pt x="991618" y="1424014"/>
                    <a:pt x="960424" y="1405350"/>
                    <a:pt x="992937" y="1419284"/>
                  </a:cubicBezTo>
                  <a:cubicBezTo>
                    <a:pt x="1025432" y="1433210"/>
                    <a:pt x="1008182" y="1431510"/>
                    <a:pt x="1049035" y="1441723"/>
                  </a:cubicBezTo>
                  <a:cubicBezTo>
                    <a:pt x="1056515" y="1443593"/>
                    <a:pt x="1063948" y="1445660"/>
                    <a:pt x="1071475" y="1447333"/>
                  </a:cubicBezTo>
                  <a:cubicBezTo>
                    <a:pt x="1079766" y="1449175"/>
                    <a:pt x="1106328" y="1452983"/>
                    <a:pt x="1116353" y="1458553"/>
                  </a:cubicBezTo>
                  <a:cubicBezTo>
                    <a:pt x="1128140" y="1465102"/>
                    <a:pt x="1138792" y="1473512"/>
                    <a:pt x="1150012" y="1480992"/>
                  </a:cubicBezTo>
                  <a:lnTo>
                    <a:pt x="1166841" y="1492211"/>
                  </a:lnTo>
                  <a:cubicBezTo>
                    <a:pt x="1172451" y="1495951"/>
                    <a:pt x="1177954" y="1499857"/>
                    <a:pt x="1183671" y="1503431"/>
                  </a:cubicBezTo>
                  <a:cubicBezTo>
                    <a:pt x="1192917" y="1509210"/>
                    <a:pt x="1202648" y="1514213"/>
                    <a:pt x="1211720" y="1520261"/>
                  </a:cubicBezTo>
                  <a:cubicBezTo>
                    <a:pt x="1223159" y="1527887"/>
                    <a:pt x="1241420" y="1539611"/>
                    <a:pt x="1250989" y="1548310"/>
                  </a:cubicBezTo>
                  <a:cubicBezTo>
                    <a:pt x="1264686" y="1560762"/>
                    <a:pt x="1277168" y="1574489"/>
                    <a:pt x="1290257" y="1587578"/>
                  </a:cubicBezTo>
                  <a:lnTo>
                    <a:pt x="1307087" y="1604408"/>
                  </a:lnTo>
                  <a:lnTo>
                    <a:pt x="1323916" y="1621237"/>
                  </a:lnTo>
                  <a:cubicBezTo>
                    <a:pt x="1325786" y="1632457"/>
                    <a:pt x="1326257" y="1644001"/>
                    <a:pt x="1329526" y="1654896"/>
                  </a:cubicBezTo>
                  <a:cubicBezTo>
                    <a:pt x="1335174" y="1673721"/>
                    <a:pt x="1354817" y="1695652"/>
                    <a:pt x="1363185" y="1710994"/>
                  </a:cubicBezTo>
                  <a:cubicBezTo>
                    <a:pt x="1368007" y="1719834"/>
                    <a:pt x="1369583" y="1730203"/>
                    <a:pt x="1374405" y="1739043"/>
                  </a:cubicBezTo>
                  <a:cubicBezTo>
                    <a:pt x="1380862" y="1750881"/>
                    <a:pt x="1390154" y="1760994"/>
                    <a:pt x="1396844" y="1772702"/>
                  </a:cubicBezTo>
                  <a:cubicBezTo>
                    <a:pt x="1405142" y="1787224"/>
                    <a:pt x="1410006" y="1803665"/>
                    <a:pt x="1419283" y="1817581"/>
                  </a:cubicBezTo>
                  <a:cubicBezTo>
                    <a:pt x="1426763" y="1828801"/>
                    <a:pt x="1433989" y="1840193"/>
                    <a:pt x="1441722" y="1851240"/>
                  </a:cubicBezTo>
                  <a:cubicBezTo>
                    <a:pt x="1447084" y="1858900"/>
                    <a:pt x="1453366" y="1865900"/>
                    <a:pt x="1458552" y="1873679"/>
                  </a:cubicBezTo>
                  <a:cubicBezTo>
                    <a:pt x="1464600" y="1882751"/>
                    <a:pt x="1468687" y="1893121"/>
                    <a:pt x="1475381" y="1901728"/>
                  </a:cubicBezTo>
                  <a:cubicBezTo>
                    <a:pt x="1481875" y="1910078"/>
                    <a:pt x="1490341" y="1916687"/>
                    <a:pt x="1497821" y="1924167"/>
                  </a:cubicBezTo>
                  <a:cubicBezTo>
                    <a:pt x="1509853" y="1960269"/>
                    <a:pt x="1493997" y="1921058"/>
                    <a:pt x="1520260" y="1957826"/>
                  </a:cubicBezTo>
                  <a:cubicBezTo>
                    <a:pt x="1546143" y="1994061"/>
                    <a:pt x="1515129" y="1969365"/>
                    <a:pt x="1548309" y="1991485"/>
                  </a:cubicBezTo>
                  <a:cubicBezTo>
                    <a:pt x="1568330" y="2021517"/>
                    <a:pt x="1554761" y="2003547"/>
                    <a:pt x="1593187" y="2041973"/>
                  </a:cubicBezTo>
                  <a:lnTo>
                    <a:pt x="1610017" y="2058803"/>
                  </a:lnTo>
                  <a:cubicBezTo>
                    <a:pt x="1615627" y="2064413"/>
                    <a:pt x="1620245" y="2071231"/>
                    <a:pt x="1626846" y="2075632"/>
                  </a:cubicBezTo>
                  <a:lnTo>
                    <a:pt x="1677335" y="2109291"/>
                  </a:lnTo>
                  <a:lnTo>
                    <a:pt x="1694164" y="2120511"/>
                  </a:lnTo>
                  <a:cubicBezTo>
                    <a:pt x="1697904" y="2126121"/>
                    <a:pt x="1700617" y="2132573"/>
                    <a:pt x="1705384" y="2137340"/>
                  </a:cubicBezTo>
                  <a:cubicBezTo>
                    <a:pt x="1716260" y="2148216"/>
                    <a:pt x="1725354" y="2149607"/>
                    <a:pt x="1739043" y="2154170"/>
                  </a:cubicBezTo>
                  <a:cubicBezTo>
                    <a:pt x="1764235" y="2179362"/>
                    <a:pt x="1748346" y="2168490"/>
                    <a:pt x="1789531" y="2182219"/>
                  </a:cubicBezTo>
                  <a:lnTo>
                    <a:pt x="1806360" y="2187829"/>
                  </a:lnTo>
                  <a:cubicBezTo>
                    <a:pt x="1809789" y="2187639"/>
                    <a:pt x="1917405" y="2184573"/>
                    <a:pt x="1946606" y="2176609"/>
                  </a:cubicBezTo>
                  <a:cubicBezTo>
                    <a:pt x="1954674" y="2174409"/>
                    <a:pt x="1961215" y="2168325"/>
                    <a:pt x="1969045" y="2165389"/>
                  </a:cubicBezTo>
                  <a:cubicBezTo>
                    <a:pt x="1976264" y="2162682"/>
                    <a:pt x="1984004" y="2161650"/>
                    <a:pt x="1991484" y="2159780"/>
                  </a:cubicBezTo>
                  <a:cubicBezTo>
                    <a:pt x="2006444" y="2152300"/>
                    <a:pt x="2020834" y="2143551"/>
                    <a:pt x="2036363" y="2137340"/>
                  </a:cubicBezTo>
                  <a:cubicBezTo>
                    <a:pt x="2069902" y="2123925"/>
                    <a:pt x="2054859" y="2129306"/>
                    <a:pt x="2081241" y="2120511"/>
                  </a:cubicBezTo>
                  <a:cubicBezTo>
                    <a:pt x="2144820" y="2072827"/>
                    <a:pt x="2064508" y="2130970"/>
                    <a:pt x="2126120" y="2092462"/>
                  </a:cubicBezTo>
                  <a:cubicBezTo>
                    <a:pt x="2134049" y="2087507"/>
                    <a:pt x="2140899" y="2080994"/>
                    <a:pt x="2148559" y="2075632"/>
                  </a:cubicBezTo>
                  <a:cubicBezTo>
                    <a:pt x="2159606" y="2067899"/>
                    <a:pt x="2170998" y="2060673"/>
                    <a:pt x="2182218" y="2053193"/>
                  </a:cubicBezTo>
                  <a:lnTo>
                    <a:pt x="2215877" y="2030754"/>
                  </a:lnTo>
                  <a:cubicBezTo>
                    <a:pt x="2221487" y="2027014"/>
                    <a:pt x="2227939" y="2024301"/>
                    <a:pt x="2232706" y="2019534"/>
                  </a:cubicBezTo>
                  <a:cubicBezTo>
                    <a:pt x="2240186" y="2012054"/>
                    <a:pt x="2248262" y="2005126"/>
                    <a:pt x="2255146" y="1997095"/>
                  </a:cubicBezTo>
                  <a:cubicBezTo>
                    <a:pt x="2259534" y="1991976"/>
                    <a:pt x="2261886" y="1985304"/>
                    <a:pt x="2266365" y="1980265"/>
                  </a:cubicBezTo>
                  <a:cubicBezTo>
                    <a:pt x="2293208" y="1950066"/>
                    <a:pt x="2295243" y="1950193"/>
                    <a:pt x="2322464" y="1929777"/>
                  </a:cubicBezTo>
                  <a:cubicBezTo>
                    <a:pt x="2379177" y="1844706"/>
                    <a:pt x="2317793" y="1932017"/>
                    <a:pt x="2361732" y="1879289"/>
                  </a:cubicBezTo>
                  <a:cubicBezTo>
                    <a:pt x="2366048" y="1874109"/>
                    <a:pt x="2368184" y="1867227"/>
                    <a:pt x="2372952" y="1862459"/>
                  </a:cubicBezTo>
                  <a:cubicBezTo>
                    <a:pt x="2377719" y="1857692"/>
                    <a:pt x="2384770" y="1855750"/>
                    <a:pt x="2389781" y="1851240"/>
                  </a:cubicBezTo>
                  <a:lnTo>
                    <a:pt x="2445879" y="1795142"/>
                  </a:lnTo>
                  <a:cubicBezTo>
                    <a:pt x="2451489" y="1789532"/>
                    <a:pt x="2456108" y="1782713"/>
                    <a:pt x="2462709" y="1778312"/>
                  </a:cubicBezTo>
                  <a:cubicBezTo>
                    <a:pt x="2468319" y="1774572"/>
                    <a:pt x="2474419" y="1771480"/>
                    <a:pt x="2479538" y="1767092"/>
                  </a:cubicBezTo>
                  <a:cubicBezTo>
                    <a:pt x="2487569" y="1760208"/>
                    <a:pt x="2493946" y="1751537"/>
                    <a:pt x="2501978" y="1744653"/>
                  </a:cubicBezTo>
                  <a:cubicBezTo>
                    <a:pt x="2507097" y="1740266"/>
                    <a:pt x="2513321" y="1737353"/>
                    <a:pt x="2518807" y="1733434"/>
                  </a:cubicBezTo>
                  <a:cubicBezTo>
                    <a:pt x="2526415" y="1728000"/>
                    <a:pt x="2533586" y="1721966"/>
                    <a:pt x="2541246" y="1716604"/>
                  </a:cubicBezTo>
                  <a:cubicBezTo>
                    <a:pt x="2544460" y="1714354"/>
                    <a:pt x="2595297" y="1679887"/>
                    <a:pt x="2602954" y="1677335"/>
                  </a:cubicBezTo>
                  <a:lnTo>
                    <a:pt x="2619784" y="1671726"/>
                  </a:lnTo>
                  <a:cubicBezTo>
                    <a:pt x="2652125" y="1650164"/>
                    <a:pt x="2620926" y="1668832"/>
                    <a:pt x="2653443" y="1654896"/>
                  </a:cubicBezTo>
                  <a:cubicBezTo>
                    <a:pt x="2661129" y="1651602"/>
                    <a:pt x="2668052" y="1646612"/>
                    <a:pt x="2675882" y="1643676"/>
                  </a:cubicBezTo>
                  <a:cubicBezTo>
                    <a:pt x="2713845" y="1629440"/>
                    <a:pt x="2683500" y="1646022"/>
                    <a:pt x="2715151" y="1632457"/>
                  </a:cubicBezTo>
                  <a:cubicBezTo>
                    <a:pt x="2722837" y="1629163"/>
                    <a:pt x="2730329" y="1625386"/>
                    <a:pt x="2737590" y="1621237"/>
                  </a:cubicBezTo>
                  <a:cubicBezTo>
                    <a:pt x="2743444" y="1617892"/>
                    <a:pt x="2748222" y="1612674"/>
                    <a:pt x="2754419" y="1610018"/>
                  </a:cubicBezTo>
                  <a:cubicBezTo>
                    <a:pt x="2761506" y="1606981"/>
                    <a:pt x="2769474" y="1606624"/>
                    <a:pt x="2776859" y="1604408"/>
                  </a:cubicBezTo>
                  <a:cubicBezTo>
                    <a:pt x="2788187" y="1601010"/>
                    <a:pt x="2799298" y="1596928"/>
                    <a:pt x="2810518" y="1593188"/>
                  </a:cubicBezTo>
                  <a:cubicBezTo>
                    <a:pt x="2816128" y="1591318"/>
                    <a:pt x="2821610" y="1589012"/>
                    <a:pt x="2827347" y="1587578"/>
                  </a:cubicBezTo>
                  <a:cubicBezTo>
                    <a:pt x="2883701" y="1573490"/>
                    <a:pt x="2857595" y="1581236"/>
                    <a:pt x="2905884" y="1565139"/>
                  </a:cubicBezTo>
                  <a:lnTo>
                    <a:pt x="2939543" y="1553919"/>
                  </a:lnTo>
                  <a:lnTo>
                    <a:pt x="2956373" y="1548310"/>
                  </a:lnTo>
                  <a:lnTo>
                    <a:pt x="3006861" y="1514651"/>
                  </a:lnTo>
                  <a:lnTo>
                    <a:pt x="3023691" y="1503431"/>
                  </a:lnTo>
                  <a:cubicBezTo>
                    <a:pt x="3053607" y="1458555"/>
                    <a:pt x="3014342" y="1512780"/>
                    <a:pt x="3051740" y="1475382"/>
                  </a:cubicBezTo>
                  <a:cubicBezTo>
                    <a:pt x="3060206" y="1466916"/>
                    <a:pt x="3066125" y="1456193"/>
                    <a:pt x="3074179" y="1447333"/>
                  </a:cubicBezTo>
                  <a:cubicBezTo>
                    <a:pt x="3090698" y="1429162"/>
                    <a:pt x="3108345" y="1418270"/>
                    <a:pt x="3119057" y="1396845"/>
                  </a:cubicBezTo>
                  <a:cubicBezTo>
                    <a:pt x="3119893" y="1395172"/>
                    <a:pt x="3119057" y="1393105"/>
                    <a:pt x="3119057" y="1391235"/>
                  </a:cubicBezTo>
                  <a:lnTo>
                    <a:pt x="3119057" y="1391235"/>
                  </a:lnTo>
                  <a:cubicBezTo>
                    <a:pt x="3132147" y="1380015"/>
                    <a:pt x="3145512" y="1369109"/>
                    <a:pt x="3158326" y="1357576"/>
                  </a:cubicBezTo>
                  <a:cubicBezTo>
                    <a:pt x="3164223" y="1352269"/>
                    <a:pt x="3169061" y="1345825"/>
                    <a:pt x="3175156" y="1340746"/>
                  </a:cubicBezTo>
                  <a:cubicBezTo>
                    <a:pt x="3180335" y="1336430"/>
                    <a:pt x="3186806" y="1333843"/>
                    <a:pt x="3191985" y="1329527"/>
                  </a:cubicBezTo>
                  <a:cubicBezTo>
                    <a:pt x="3198080" y="1324448"/>
                    <a:pt x="3202719" y="1317776"/>
                    <a:pt x="3208814" y="1312697"/>
                  </a:cubicBezTo>
                  <a:cubicBezTo>
                    <a:pt x="3213994" y="1308381"/>
                    <a:pt x="3220605" y="1305957"/>
                    <a:pt x="3225644" y="1301478"/>
                  </a:cubicBezTo>
                  <a:cubicBezTo>
                    <a:pt x="3283293" y="1250236"/>
                    <a:pt x="3237933" y="1282066"/>
                    <a:pt x="3276132" y="1256599"/>
                  </a:cubicBezTo>
                  <a:cubicBezTo>
                    <a:pt x="3296154" y="1226567"/>
                    <a:pt x="3282583" y="1244540"/>
                    <a:pt x="3321011" y="1206111"/>
                  </a:cubicBezTo>
                  <a:lnTo>
                    <a:pt x="3371499" y="1155623"/>
                  </a:lnTo>
                  <a:lnTo>
                    <a:pt x="3427597" y="1099524"/>
                  </a:lnTo>
                  <a:lnTo>
                    <a:pt x="3444427" y="1082695"/>
                  </a:lnTo>
                  <a:cubicBezTo>
                    <a:pt x="3450037" y="1077085"/>
                    <a:pt x="3454909" y="1070625"/>
                    <a:pt x="3461256" y="1065865"/>
                  </a:cubicBezTo>
                  <a:cubicBezTo>
                    <a:pt x="3468736" y="1060255"/>
                    <a:pt x="3477084" y="1055647"/>
                    <a:pt x="3483695" y="1049036"/>
                  </a:cubicBezTo>
                  <a:cubicBezTo>
                    <a:pt x="3488462" y="1044269"/>
                    <a:pt x="3489926" y="1036742"/>
                    <a:pt x="3494915" y="1032207"/>
                  </a:cubicBezTo>
                  <a:cubicBezTo>
                    <a:pt x="3510691" y="1017865"/>
                    <a:pt x="3527663" y="1004764"/>
                    <a:pt x="3545403" y="992938"/>
                  </a:cubicBezTo>
                  <a:lnTo>
                    <a:pt x="3579062" y="970499"/>
                  </a:lnTo>
                  <a:cubicBezTo>
                    <a:pt x="3584672" y="966759"/>
                    <a:pt x="3589496" y="961411"/>
                    <a:pt x="3595892" y="959279"/>
                  </a:cubicBezTo>
                  <a:cubicBezTo>
                    <a:pt x="3601502" y="957409"/>
                    <a:pt x="3607552" y="956541"/>
                    <a:pt x="3612721" y="953669"/>
                  </a:cubicBezTo>
                  <a:cubicBezTo>
                    <a:pt x="3624508" y="947120"/>
                    <a:pt x="3635160" y="938710"/>
                    <a:pt x="3646380" y="931230"/>
                  </a:cubicBezTo>
                  <a:lnTo>
                    <a:pt x="3663210" y="920010"/>
                  </a:lnTo>
                  <a:cubicBezTo>
                    <a:pt x="3673493" y="889158"/>
                    <a:pt x="3662640" y="916798"/>
                    <a:pt x="3680039" y="886351"/>
                  </a:cubicBezTo>
                  <a:cubicBezTo>
                    <a:pt x="3704681" y="843229"/>
                    <a:pt x="3675910" y="884377"/>
                    <a:pt x="3708088" y="841473"/>
                  </a:cubicBezTo>
                  <a:cubicBezTo>
                    <a:pt x="3720560" y="804057"/>
                    <a:pt x="3702793" y="846715"/>
                    <a:pt x="3736137" y="807814"/>
                  </a:cubicBezTo>
                  <a:cubicBezTo>
                    <a:pt x="3741579" y="801465"/>
                    <a:pt x="3742062" y="791847"/>
                    <a:pt x="3747357" y="785375"/>
                  </a:cubicBezTo>
                  <a:cubicBezTo>
                    <a:pt x="3759079" y="771048"/>
                    <a:pt x="3776357" y="761508"/>
                    <a:pt x="3786625" y="746106"/>
                  </a:cubicBezTo>
                  <a:cubicBezTo>
                    <a:pt x="3794105" y="734886"/>
                    <a:pt x="3799530" y="721982"/>
                    <a:pt x="3809065" y="712447"/>
                  </a:cubicBezTo>
                  <a:lnTo>
                    <a:pt x="3842724" y="678788"/>
                  </a:lnTo>
                  <a:cubicBezTo>
                    <a:pt x="3848334" y="673178"/>
                    <a:pt x="3856005" y="669055"/>
                    <a:pt x="3859553" y="661959"/>
                  </a:cubicBezTo>
                  <a:cubicBezTo>
                    <a:pt x="3881467" y="618130"/>
                    <a:pt x="3856801" y="659100"/>
                    <a:pt x="3893212" y="622690"/>
                  </a:cubicBezTo>
                  <a:cubicBezTo>
                    <a:pt x="3897979" y="617923"/>
                    <a:pt x="3899665" y="610628"/>
                    <a:pt x="3904432" y="605861"/>
                  </a:cubicBezTo>
                  <a:cubicBezTo>
                    <a:pt x="3911043" y="599250"/>
                    <a:pt x="3919772" y="595116"/>
                    <a:pt x="3926871" y="589031"/>
                  </a:cubicBezTo>
                  <a:cubicBezTo>
                    <a:pt x="3932894" y="583868"/>
                    <a:pt x="3937677" y="577365"/>
                    <a:pt x="3943700" y="572202"/>
                  </a:cubicBezTo>
                  <a:cubicBezTo>
                    <a:pt x="3962042" y="556481"/>
                    <a:pt x="3965204" y="556842"/>
                    <a:pt x="3982969" y="544153"/>
                  </a:cubicBezTo>
                  <a:cubicBezTo>
                    <a:pt x="3990577" y="538719"/>
                    <a:pt x="3997479" y="532278"/>
                    <a:pt x="4005408" y="527323"/>
                  </a:cubicBezTo>
                  <a:cubicBezTo>
                    <a:pt x="4012500" y="522891"/>
                    <a:pt x="4020677" y="520406"/>
                    <a:pt x="4027848" y="516103"/>
                  </a:cubicBezTo>
                  <a:cubicBezTo>
                    <a:pt x="4039410" y="509165"/>
                    <a:pt x="4050287" y="501143"/>
                    <a:pt x="4061506" y="493664"/>
                  </a:cubicBezTo>
                  <a:cubicBezTo>
                    <a:pt x="4067116" y="489924"/>
                    <a:pt x="4072076" y="484949"/>
                    <a:pt x="4078336" y="482445"/>
                  </a:cubicBezTo>
                  <a:cubicBezTo>
                    <a:pt x="4100630" y="473527"/>
                    <a:pt x="4108606" y="471237"/>
                    <a:pt x="4128824" y="460005"/>
                  </a:cubicBezTo>
                  <a:cubicBezTo>
                    <a:pt x="4146948" y="449936"/>
                    <a:pt x="4192671" y="421625"/>
                    <a:pt x="4201752" y="409517"/>
                  </a:cubicBezTo>
                  <a:cubicBezTo>
                    <a:pt x="4222129" y="382347"/>
                    <a:pt x="4209711" y="390035"/>
                    <a:pt x="4235411" y="381468"/>
                  </a:cubicBezTo>
                  <a:cubicBezTo>
                    <a:pt x="4241021" y="373988"/>
                    <a:pt x="4245057" y="365014"/>
                    <a:pt x="4252240" y="359029"/>
                  </a:cubicBezTo>
                  <a:cubicBezTo>
                    <a:pt x="4256783" y="355243"/>
                    <a:pt x="4263781" y="356064"/>
                    <a:pt x="4269070" y="353419"/>
                  </a:cubicBezTo>
                  <a:cubicBezTo>
                    <a:pt x="4275100" y="350404"/>
                    <a:pt x="4280720" y="346515"/>
                    <a:pt x="4285899" y="342199"/>
                  </a:cubicBezTo>
                  <a:cubicBezTo>
                    <a:pt x="4291994" y="337120"/>
                    <a:pt x="4296273" y="329981"/>
                    <a:pt x="4302729" y="325370"/>
                  </a:cubicBezTo>
                  <a:cubicBezTo>
                    <a:pt x="4333707" y="303243"/>
                    <a:pt x="4323889" y="326651"/>
                    <a:pt x="4358827" y="291711"/>
                  </a:cubicBezTo>
                  <a:cubicBezTo>
                    <a:pt x="4380423" y="270113"/>
                    <a:pt x="4369055" y="279281"/>
                    <a:pt x="4392486" y="263662"/>
                  </a:cubicBezTo>
                  <a:cubicBezTo>
                    <a:pt x="4412505" y="233630"/>
                    <a:pt x="4398939" y="251597"/>
                    <a:pt x="4437364" y="213173"/>
                  </a:cubicBezTo>
                  <a:cubicBezTo>
                    <a:pt x="4442974" y="207563"/>
                    <a:pt x="4447593" y="200745"/>
                    <a:pt x="4454194" y="196344"/>
                  </a:cubicBezTo>
                  <a:cubicBezTo>
                    <a:pt x="4459804" y="192604"/>
                    <a:pt x="4465844" y="189440"/>
                    <a:pt x="4471023" y="185124"/>
                  </a:cubicBezTo>
                  <a:cubicBezTo>
                    <a:pt x="4477117" y="180045"/>
                    <a:pt x="4481757" y="173374"/>
                    <a:pt x="4487852" y="168295"/>
                  </a:cubicBezTo>
                  <a:cubicBezTo>
                    <a:pt x="4493032" y="163979"/>
                    <a:pt x="4499502" y="161391"/>
                    <a:pt x="4504682" y="157075"/>
                  </a:cubicBezTo>
                  <a:cubicBezTo>
                    <a:pt x="4510777" y="151996"/>
                    <a:pt x="4515416" y="145325"/>
                    <a:pt x="4521511" y="140246"/>
                  </a:cubicBezTo>
                  <a:cubicBezTo>
                    <a:pt x="4526691" y="135930"/>
                    <a:pt x="4533161" y="133342"/>
                    <a:pt x="4538341" y="129026"/>
                  </a:cubicBezTo>
                  <a:cubicBezTo>
                    <a:pt x="4544436" y="123947"/>
                    <a:pt x="4549075" y="117276"/>
                    <a:pt x="4555170" y="112197"/>
                  </a:cubicBezTo>
                  <a:cubicBezTo>
                    <a:pt x="4560350" y="107881"/>
                    <a:pt x="4566547" y="104943"/>
                    <a:pt x="4572000" y="100977"/>
                  </a:cubicBezTo>
                  <a:cubicBezTo>
                    <a:pt x="4574741" y="98983"/>
                    <a:pt x="4618456" y="64814"/>
                    <a:pt x="4633708" y="56099"/>
                  </a:cubicBezTo>
                  <a:cubicBezTo>
                    <a:pt x="4640969" y="51950"/>
                    <a:pt x="4648886" y="49028"/>
                    <a:pt x="4656147" y="44879"/>
                  </a:cubicBezTo>
                  <a:cubicBezTo>
                    <a:pt x="4686593" y="27480"/>
                    <a:pt x="4658951" y="38333"/>
                    <a:pt x="4689806" y="28050"/>
                  </a:cubicBezTo>
                  <a:cubicBezTo>
                    <a:pt x="4712859" y="12681"/>
                    <a:pt x="4699893" y="16830"/>
                    <a:pt x="4729075" y="1683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7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7B2332A-C4EF-B54A-8892-8D49F3A6990F}"/>
                </a:ext>
              </a:extLst>
            </p:cNvPr>
            <p:cNvSpPr/>
            <p:nvPr/>
          </p:nvSpPr>
          <p:spPr>
            <a:xfrm>
              <a:off x="2468880" y="1417320"/>
              <a:ext cx="4434840" cy="3901996"/>
            </a:xfrm>
            <a:custGeom>
              <a:avLst/>
              <a:gdLst>
                <a:gd name="connsiteX0" fmla="*/ 4434840 w 4434840"/>
                <a:gd name="connsiteY0" fmla="*/ 0 h 3901996"/>
                <a:gd name="connsiteX1" fmla="*/ 4389120 w 4434840"/>
                <a:gd name="connsiteY1" fmla="*/ 137160 h 3901996"/>
                <a:gd name="connsiteX2" fmla="*/ 4343400 w 4434840"/>
                <a:gd name="connsiteY2" fmla="*/ 198120 h 3901996"/>
                <a:gd name="connsiteX3" fmla="*/ 4251960 w 4434840"/>
                <a:gd name="connsiteY3" fmla="*/ 350520 h 3901996"/>
                <a:gd name="connsiteX4" fmla="*/ 4191000 w 4434840"/>
                <a:gd name="connsiteY4" fmla="*/ 457200 h 3901996"/>
                <a:gd name="connsiteX5" fmla="*/ 4114800 w 4434840"/>
                <a:gd name="connsiteY5" fmla="*/ 624840 h 3901996"/>
                <a:gd name="connsiteX6" fmla="*/ 4084320 w 4434840"/>
                <a:gd name="connsiteY6" fmla="*/ 685800 h 3901996"/>
                <a:gd name="connsiteX7" fmla="*/ 4053840 w 4434840"/>
                <a:gd name="connsiteY7" fmla="*/ 731520 h 3901996"/>
                <a:gd name="connsiteX8" fmla="*/ 4038600 w 4434840"/>
                <a:gd name="connsiteY8" fmla="*/ 777240 h 3901996"/>
                <a:gd name="connsiteX9" fmla="*/ 3977640 w 4434840"/>
                <a:gd name="connsiteY9" fmla="*/ 868680 h 3901996"/>
                <a:gd name="connsiteX10" fmla="*/ 3947160 w 4434840"/>
                <a:gd name="connsiteY10" fmla="*/ 914400 h 3901996"/>
                <a:gd name="connsiteX11" fmla="*/ 3870960 w 4434840"/>
                <a:gd name="connsiteY11" fmla="*/ 1021080 h 3901996"/>
                <a:gd name="connsiteX12" fmla="*/ 3779520 w 4434840"/>
                <a:gd name="connsiteY12" fmla="*/ 1295400 h 3901996"/>
                <a:gd name="connsiteX13" fmla="*/ 3764280 w 4434840"/>
                <a:gd name="connsiteY13" fmla="*/ 1341120 h 3901996"/>
                <a:gd name="connsiteX14" fmla="*/ 3749040 w 4434840"/>
                <a:gd name="connsiteY14" fmla="*/ 1386840 h 3901996"/>
                <a:gd name="connsiteX15" fmla="*/ 3718560 w 4434840"/>
                <a:gd name="connsiteY15" fmla="*/ 1432560 h 3901996"/>
                <a:gd name="connsiteX16" fmla="*/ 3688080 w 4434840"/>
                <a:gd name="connsiteY16" fmla="*/ 1524000 h 3901996"/>
                <a:gd name="connsiteX17" fmla="*/ 3657600 w 4434840"/>
                <a:gd name="connsiteY17" fmla="*/ 1569720 h 3901996"/>
                <a:gd name="connsiteX18" fmla="*/ 3627120 w 4434840"/>
                <a:gd name="connsiteY18" fmla="*/ 1661160 h 3901996"/>
                <a:gd name="connsiteX19" fmla="*/ 3566160 w 4434840"/>
                <a:gd name="connsiteY19" fmla="*/ 1752600 h 3901996"/>
                <a:gd name="connsiteX20" fmla="*/ 3550920 w 4434840"/>
                <a:gd name="connsiteY20" fmla="*/ 1798320 h 3901996"/>
                <a:gd name="connsiteX21" fmla="*/ 3489960 w 4434840"/>
                <a:gd name="connsiteY21" fmla="*/ 1889760 h 3901996"/>
                <a:gd name="connsiteX22" fmla="*/ 3413760 w 4434840"/>
                <a:gd name="connsiteY22" fmla="*/ 2026920 h 3901996"/>
                <a:gd name="connsiteX23" fmla="*/ 3383280 w 4434840"/>
                <a:gd name="connsiteY23" fmla="*/ 2072640 h 3901996"/>
                <a:gd name="connsiteX24" fmla="*/ 3352800 w 4434840"/>
                <a:gd name="connsiteY24" fmla="*/ 2118360 h 3901996"/>
                <a:gd name="connsiteX25" fmla="*/ 3307080 w 4434840"/>
                <a:gd name="connsiteY25" fmla="*/ 2164080 h 3901996"/>
                <a:gd name="connsiteX26" fmla="*/ 3230880 w 4434840"/>
                <a:gd name="connsiteY26" fmla="*/ 2240280 h 3901996"/>
                <a:gd name="connsiteX27" fmla="*/ 3200400 w 4434840"/>
                <a:gd name="connsiteY27" fmla="*/ 2286000 h 3901996"/>
                <a:gd name="connsiteX28" fmla="*/ 3185160 w 4434840"/>
                <a:gd name="connsiteY28" fmla="*/ 2331720 h 3901996"/>
                <a:gd name="connsiteX29" fmla="*/ 3124200 w 4434840"/>
                <a:gd name="connsiteY29" fmla="*/ 2423160 h 3901996"/>
                <a:gd name="connsiteX30" fmla="*/ 3093720 w 4434840"/>
                <a:gd name="connsiteY30" fmla="*/ 2468880 h 3901996"/>
                <a:gd name="connsiteX31" fmla="*/ 3048000 w 4434840"/>
                <a:gd name="connsiteY31" fmla="*/ 2514600 h 3901996"/>
                <a:gd name="connsiteX32" fmla="*/ 2941320 w 4434840"/>
                <a:gd name="connsiteY32" fmla="*/ 2651760 h 3901996"/>
                <a:gd name="connsiteX33" fmla="*/ 2895600 w 4434840"/>
                <a:gd name="connsiteY33" fmla="*/ 2682240 h 3901996"/>
                <a:gd name="connsiteX34" fmla="*/ 2819400 w 4434840"/>
                <a:gd name="connsiteY34" fmla="*/ 2758440 h 3901996"/>
                <a:gd name="connsiteX35" fmla="*/ 2773680 w 4434840"/>
                <a:gd name="connsiteY35" fmla="*/ 2819400 h 3901996"/>
                <a:gd name="connsiteX36" fmla="*/ 2682240 w 4434840"/>
                <a:gd name="connsiteY36" fmla="*/ 2910840 h 3901996"/>
                <a:gd name="connsiteX37" fmla="*/ 2590800 w 4434840"/>
                <a:gd name="connsiteY37" fmla="*/ 2956560 h 3901996"/>
                <a:gd name="connsiteX38" fmla="*/ 2545080 w 4434840"/>
                <a:gd name="connsiteY38" fmla="*/ 2971800 h 3901996"/>
                <a:gd name="connsiteX39" fmla="*/ 2453640 w 4434840"/>
                <a:gd name="connsiteY39" fmla="*/ 3032760 h 3901996"/>
                <a:gd name="connsiteX40" fmla="*/ 2407920 w 4434840"/>
                <a:gd name="connsiteY40" fmla="*/ 3048000 h 3901996"/>
                <a:gd name="connsiteX41" fmla="*/ 2362200 w 4434840"/>
                <a:gd name="connsiteY41" fmla="*/ 3078480 h 3901996"/>
                <a:gd name="connsiteX42" fmla="*/ 2270760 w 4434840"/>
                <a:gd name="connsiteY42" fmla="*/ 3108960 h 3901996"/>
                <a:gd name="connsiteX43" fmla="*/ 2225040 w 4434840"/>
                <a:gd name="connsiteY43" fmla="*/ 3124200 h 3901996"/>
                <a:gd name="connsiteX44" fmla="*/ 2087880 w 4434840"/>
                <a:gd name="connsiteY44" fmla="*/ 3185160 h 3901996"/>
                <a:gd name="connsiteX45" fmla="*/ 2042160 w 4434840"/>
                <a:gd name="connsiteY45" fmla="*/ 3200400 h 3901996"/>
                <a:gd name="connsiteX46" fmla="*/ 1996440 w 4434840"/>
                <a:gd name="connsiteY46" fmla="*/ 3215640 h 3901996"/>
                <a:gd name="connsiteX47" fmla="*/ 1950720 w 4434840"/>
                <a:gd name="connsiteY47" fmla="*/ 3261360 h 3901996"/>
                <a:gd name="connsiteX48" fmla="*/ 1874520 w 4434840"/>
                <a:gd name="connsiteY48" fmla="*/ 3352800 h 3901996"/>
                <a:gd name="connsiteX49" fmla="*/ 1783080 w 4434840"/>
                <a:gd name="connsiteY49" fmla="*/ 3413760 h 3901996"/>
                <a:gd name="connsiteX50" fmla="*/ 1737360 w 4434840"/>
                <a:gd name="connsiteY50" fmla="*/ 3444240 h 3901996"/>
                <a:gd name="connsiteX51" fmla="*/ 1691640 w 4434840"/>
                <a:gd name="connsiteY51" fmla="*/ 3489960 h 3901996"/>
                <a:gd name="connsiteX52" fmla="*/ 1600200 w 4434840"/>
                <a:gd name="connsiteY52" fmla="*/ 3520440 h 3901996"/>
                <a:gd name="connsiteX53" fmla="*/ 1554480 w 4434840"/>
                <a:gd name="connsiteY53" fmla="*/ 3566160 h 3901996"/>
                <a:gd name="connsiteX54" fmla="*/ 1524000 w 4434840"/>
                <a:gd name="connsiteY54" fmla="*/ 3611880 h 3901996"/>
                <a:gd name="connsiteX55" fmla="*/ 1432560 w 4434840"/>
                <a:gd name="connsiteY55" fmla="*/ 3672840 h 3901996"/>
                <a:gd name="connsiteX56" fmla="*/ 960120 w 4434840"/>
                <a:gd name="connsiteY56" fmla="*/ 3703320 h 3901996"/>
                <a:gd name="connsiteX57" fmla="*/ 868680 w 4434840"/>
                <a:gd name="connsiteY57" fmla="*/ 3733800 h 3901996"/>
                <a:gd name="connsiteX58" fmla="*/ 777240 w 4434840"/>
                <a:gd name="connsiteY58" fmla="*/ 3794760 h 3901996"/>
                <a:gd name="connsiteX59" fmla="*/ 731520 w 4434840"/>
                <a:gd name="connsiteY59" fmla="*/ 3825240 h 3901996"/>
                <a:gd name="connsiteX60" fmla="*/ 579120 w 4434840"/>
                <a:gd name="connsiteY60" fmla="*/ 3870960 h 3901996"/>
                <a:gd name="connsiteX61" fmla="*/ 533400 w 4434840"/>
                <a:gd name="connsiteY61" fmla="*/ 3901440 h 3901996"/>
                <a:gd name="connsiteX62" fmla="*/ 411480 w 4434840"/>
                <a:gd name="connsiteY62" fmla="*/ 3886200 h 3901996"/>
                <a:gd name="connsiteX63" fmla="*/ 121920 w 4434840"/>
                <a:gd name="connsiteY63" fmla="*/ 3870960 h 3901996"/>
                <a:gd name="connsiteX64" fmla="*/ 0 w 4434840"/>
                <a:gd name="connsiteY64" fmla="*/ 3855720 h 3901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4434840" h="3901996">
                  <a:moveTo>
                    <a:pt x="4434840" y="0"/>
                  </a:moveTo>
                  <a:cubicBezTo>
                    <a:pt x="4419600" y="45720"/>
                    <a:pt x="4409316" y="93403"/>
                    <a:pt x="4389120" y="137160"/>
                  </a:cubicBezTo>
                  <a:cubicBezTo>
                    <a:pt x="4378476" y="160222"/>
                    <a:pt x="4357135" y="176754"/>
                    <a:pt x="4343400" y="198120"/>
                  </a:cubicBezTo>
                  <a:cubicBezTo>
                    <a:pt x="4311364" y="247953"/>
                    <a:pt x="4270694" y="294318"/>
                    <a:pt x="4251960" y="350520"/>
                  </a:cubicBezTo>
                  <a:cubicBezTo>
                    <a:pt x="4228688" y="420337"/>
                    <a:pt x="4246359" y="383389"/>
                    <a:pt x="4191000" y="457200"/>
                  </a:cubicBezTo>
                  <a:cubicBezTo>
                    <a:pt x="4161392" y="546025"/>
                    <a:pt x="4182944" y="488552"/>
                    <a:pt x="4114800" y="624840"/>
                  </a:cubicBezTo>
                  <a:cubicBezTo>
                    <a:pt x="4104640" y="645160"/>
                    <a:pt x="4096922" y="666897"/>
                    <a:pt x="4084320" y="685800"/>
                  </a:cubicBezTo>
                  <a:cubicBezTo>
                    <a:pt x="4074160" y="701040"/>
                    <a:pt x="4062031" y="715137"/>
                    <a:pt x="4053840" y="731520"/>
                  </a:cubicBezTo>
                  <a:cubicBezTo>
                    <a:pt x="4046656" y="745888"/>
                    <a:pt x="4046402" y="763197"/>
                    <a:pt x="4038600" y="777240"/>
                  </a:cubicBezTo>
                  <a:cubicBezTo>
                    <a:pt x="4020810" y="809262"/>
                    <a:pt x="3997960" y="838200"/>
                    <a:pt x="3977640" y="868680"/>
                  </a:cubicBezTo>
                  <a:cubicBezTo>
                    <a:pt x="3967480" y="883920"/>
                    <a:pt x="3955351" y="898017"/>
                    <a:pt x="3947160" y="914400"/>
                  </a:cubicBezTo>
                  <a:cubicBezTo>
                    <a:pt x="3907041" y="994637"/>
                    <a:pt x="3932744" y="959296"/>
                    <a:pt x="3870960" y="1021080"/>
                  </a:cubicBezTo>
                  <a:lnTo>
                    <a:pt x="3779520" y="1295400"/>
                  </a:lnTo>
                  <a:lnTo>
                    <a:pt x="3764280" y="1341120"/>
                  </a:lnTo>
                  <a:cubicBezTo>
                    <a:pt x="3759200" y="1356360"/>
                    <a:pt x="3757951" y="1373474"/>
                    <a:pt x="3749040" y="1386840"/>
                  </a:cubicBezTo>
                  <a:cubicBezTo>
                    <a:pt x="3738880" y="1402080"/>
                    <a:pt x="3725999" y="1415822"/>
                    <a:pt x="3718560" y="1432560"/>
                  </a:cubicBezTo>
                  <a:cubicBezTo>
                    <a:pt x="3705511" y="1461920"/>
                    <a:pt x="3705902" y="1497267"/>
                    <a:pt x="3688080" y="1524000"/>
                  </a:cubicBezTo>
                  <a:cubicBezTo>
                    <a:pt x="3677920" y="1539240"/>
                    <a:pt x="3665039" y="1552982"/>
                    <a:pt x="3657600" y="1569720"/>
                  </a:cubicBezTo>
                  <a:cubicBezTo>
                    <a:pt x="3644551" y="1599080"/>
                    <a:pt x="3644942" y="1634427"/>
                    <a:pt x="3627120" y="1661160"/>
                  </a:cubicBezTo>
                  <a:cubicBezTo>
                    <a:pt x="3606800" y="1691640"/>
                    <a:pt x="3577744" y="1717847"/>
                    <a:pt x="3566160" y="1752600"/>
                  </a:cubicBezTo>
                  <a:cubicBezTo>
                    <a:pt x="3561080" y="1767840"/>
                    <a:pt x="3558722" y="1784277"/>
                    <a:pt x="3550920" y="1798320"/>
                  </a:cubicBezTo>
                  <a:cubicBezTo>
                    <a:pt x="3533130" y="1830342"/>
                    <a:pt x="3501544" y="1855007"/>
                    <a:pt x="3489960" y="1889760"/>
                  </a:cubicBezTo>
                  <a:cubicBezTo>
                    <a:pt x="3463136" y="1970233"/>
                    <a:pt x="3483631" y="1922114"/>
                    <a:pt x="3413760" y="2026920"/>
                  </a:cubicBezTo>
                  <a:lnTo>
                    <a:pt x="3383280" y="2072640"/>
                  </a:lnTo>
                  <a:cubicBezTo>
                    <a:pt x="3373120" y="2087880"/>
                    <a:pt x="3365752" y="2105408"/>
                    <a:pt x="3352800" y="2118360"/>
                  </a:cubicBezTo>
                  <a:cubicBezTo>
                    <a:pt x="3337560" y="2133600"/>
                    <a:pt x="3320878" y="2147523"/>
                    <a:pt x="3307080" y="2164080"/>
                  </a:cubicBezTo>
                  <a:cubicBezTo>
                    <a:pt x="3243580" y="2240280"/>
                    <a:pt x="3314700" y="2184400"/>
                    <a:pt x="3230880" y="2240280"/>
                  </a:cubicBezTo>
                  <a:cubicBezTo>
                    <a:pt x="3220720" y="2255520"/>
                    <a:pt x="3208591" y="2269617"/>
                    <a:pt x="3200400" y="2286000"/>
                  </a:cubicBezTo>
                  <a:cubicBezTo>
                    <a:pt x="3193216" y="2300368"/>
                    <a:pt x="3192962" y="2317677"/>
                    <a:pt x="3185160" y="2331720"/>
                  </a:cubicBezTo>
                  <a:cubicBezTo>
                    <a:pt x="3167370" y="2363742"/>
                    <a:pt x="3144520" y="2392680"/>
                    <a:pt x="3124200" y="2423160"/>
                  </a:cubicBezTo>
                  <a:cubicBezTo>
                    <a:pt x="3114040" y="2438400"/>
                    <a:pt x="3106672" y="2455928"/>
                    <a:pt x="3093720" y="2468880"/>
                  </a:cubicBezTo>
                  <a:cubicBezTo>
                    <a:pt x="3078480" y="2484120"/>
                    <a:pt x="3061232" y="2497587"/>
                    <a:pt x="3048000" y="2514600"/>
                  </a:cubicBezTo>
                  <a:cubicBezTo>
                    <a:pt x="2985396" y="2595091"/>
                    <a:pt x="3006876" y="2597130"/>
                    <a:pt x="2941320" y="2651760"/>
                  </a:cubicBezTo>
                  <a:cubicBezTo>
                    <a:pt x="2927249" y="2663486"/>
                    <a:pt x="2910840" y="2672080"/>
                    <a:pt x="2895600" y="2682240"/>
                  </a:cubicBezTo>
                  <a:cubicBezTo>
                    <a:pt x="2814320" y="2804160"/>
                    <a:pt x="2921000" y="2656840"/>
                    <a:pt x="2819400" y="2758440"/>
                  </a:cubicBezTo>
                  <a:cubicBezTo>
                    <a:pt x="2801439" y="2776401"/>
                    <a:pt x="2790672" y="2800520"/>
                    <a:pt x="2773680" y="2819400"/>
                  </a:cubicBezTo>
                  <a:cubicBezTo>
                    <a:pt x="2744844" y="2851440"/>
                    <a:pt x="2723133" y="2897209"/>
                    <a:pt x="2682240" y="2910840"/>
                  </a:cubicBezTo>
                  <a:cubicBezTo>
                    <a:pt x="2567322" y="2949146"/>
                    <a:pt x="2708973" y="2897474"/>
                    <a:pt x="2590800" y="2956560"/>
                  </a:cubicBezTo>
                  <a:cubicBezTo>
                    <a:pt x="2576432" y="2963744"/>
                    <a:pt x="2559123" y="2963998"/>
                    <a:pt x="2545080" y="2971800"/>
                  </a:cubicBezTo>
                  <a:cubicBezTo>
                    <a:pt x="2513058" y="2989590"/>
                    <a:pt x="2488393" y="3021176"/>
                    <a:pt x="2453640" y="3032760"/>
                  </a:cubicBezTo>
                  <a:cubicBezTo>
                    <a:pt x="2438400" y="3037840"/>
                    <a:pt x="2422288" y="3040816"/>
                    <a:pt x="2407920" y="3048000"/>
                  </a:cubicBezTo>
                  <a:cubicBezTo>
                    <a:pt x="2391537" y="3056191"/>
                    <a:pt x="2378938" y="3071041"/>
                    <a:pt x="2362200" y="3078480"/>
                  </a:cubicBezTo>
                  <a:cubicBezTo>
                    <a:pt x="2332840" y="3091529"/>
                    <a:pt x="2301240" y="3098800"/>
                    <a:pt x="2270760" y="3108960"/>
                  </a:cubicBezTo>
                  <a:cubicBezTo>
                    <a:pt x="2255520" y="3114040"/>
                    <a:pt x="2238406" y="3115289"/>
                    <a:pt x="2225040" y="3124200"/>
                  </a:cubicBezTo>
                  <a:cubicBezTo>
                    <a:pt x="2152587" y="3172502"/>
                    <a:pt x="2196696" y="3148888"/>
                    <a:pt x="2087880" y="3185160"/>
                  </a:cubicBezTo>
                  <a:lnTo>
                    <a:pt x="2042160" y="3200400"/>
                  </a:lnTo>
                  <a:lnTo>
                    <a:pt x="1996440" y="3215640"/>
                  </a:lnTo>
                  <a:cubicBezTo>
                    <a:pt x="1981200" y="3230880"/>
                    <a:pt x="1964518" y="3244803"/>
                    <a:pt x="1950720" y="3261360"/>
                  </a:cubicBezTo>
                  <a:cubicBezTo>
                    <a:pt x="1904376" y="3316973"/>
                    <a:pt x="1937791" y="3303589"/>
                    <a:pt x="1874520" y="3352800"/>
                  </a:cubicBezTo>
                  <a:cubicBezTo>
                    <a:pt x="1845604" y="3375290"/>
                    <a:pt x="1813560" y="3393440"/>
                    <a:pt x="1783080" y="3413760"/>
                  </a:cubicBezTo>
                  <a:cubicBezTo>
                    <a:pt x="1767840" y="3423920"/>
                    <a:pt x="1750312" y="3431288"/>
                    <a:pt x="1737360" y="3444240"/>
                  </a:cubicBezTo>
                  <a:cubicBezTo>
                    <a:pt x="1722120" y="3459480"/>
                    <a:pt x="1710480" y="3479493"/>
                    <a:pt x="1691640" y="3489960"/>
                  </a:cubicBezTo>
                  <a:cubicBezTo>
                    <a:pt x="1663554" y="3505563"/>
                    <a:pt x="1600200" y="3520440"/>
                    <a:pt x="1600200" y="3520440"/>
                  </a:cubicBezTo>
                  <a:cubicBezTo>
                    <a:pt x="1584960" y="3535680"/>
                    <a:pt x="1568278" y="3549603"/>
                    <a:pt x="1554480" y="3566160"/>
                  </a:cubicBezTo>
                  <a:cubicBezTo>
                    <a:pt x="1542754" y="3580231"/>
                    <a:pt x="1537784" y="3599819"/>
                    <a:pt x="1524000" y="3611880"/>
                  </a:cubicBezTo>
                  <a:cubicBezTo>
                    <a:pt x="1496431" y="3636003"/>
                    <a:pt x="1467313" y="3661256"/>
                    <a:pt x="1432560" y="3672840"/>
                  </a:cubicBezTo>
                  <a:cubicBezTo>
                    <a:pt x="1251813" y="3733089"/>
                    <a:pt x="1402894" y="3687507"/>
                    <a:pt x="960120" y="3703320"/>
                  </a:cubicBezTo>
                  <a:cubicBezTo>
                    <a:pt x="929640" y="3713480"/>
                    <a:pt x="895413" y="3715978"/>
                    <a:pt x="868680" y="3733800"/>
                  </a:cubicBezTo>
                  <a:lnTo>
                    <a:pt x="777240" y="3794760"/>
                  </a:lnTo>
                  <a:cubicBezTo>
                    <a:pt x="762000" y="3804920"/>
                    <a:pt x="748896" y="3819448"/>
                    <a:pt x="731520" y="3825240"/>
                  </a:cubicBezTo>
                  <a:cubicBezTo>
                    <a:pt x="620209" y="3862344"/>
                    <a:pt x="671249" y="3847928"/>
                    <a:pt x="579120" y="3870960"/>
                  </a:cubicBezTo>
                  <a:cubicBezTo>
                    <a:pt x="563880" y="3881120"/>
                    <a:pt x="551641" y="3899782"/>
                    <a:pt x="533400" y="3901440"/>
                  </a:cubicBezTo>
                  <a:cubicBezTo>
                    <a:pt x="492612" y="3905148"/>
                    <a:pt x="452324" y="3889226"/>
                    <a:pt x="411480" y="3886200"/>
                  </a:cubicBezTo>
                  <a:cubicBezTo>
                    <a:pt x="315090" y="3879060"/>
                    <a:pt x="218440" y="3876040"/>
                    <a:pt x="121920" y="3870960"/>
                  </a:cubicBezTo>
                  <a:cubicBezTo>
                    <a:pt x="10211" y="3855002"/>
                    <a:pt x="51161" y="3855720"/>
                    <a:pt x="0" y="3855720"/>
                  </a:cubicBezTo>
                </a:path>
              </a:pathLst>
            </a:cu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grpSp>
        <p:nvGrpSpPr>
          <p:cNvPr id="27" name="Group 26" hidden="1">
            <a:extLst>
              <a:ext uri="{FF2B5EF4-FFF2-40B4-BE49-F238E27FC236}">
                <a16:creationId xmlns:a16="http://schemas.microsoft.com/office/drawing/2014/main" id="{8F066B2B-D479-384B-92A0-55A0B091F099}"/>
              </a:ext>
            </a:extLst>
          </p:cNvPr>
          <p:cNvGrpSpPr/>
          <p:nvPr/>
        </p:nvGrpSpPr>
        <p:grpSpPr>
          <a:xfrm>
            <a:off x="7718481" y="2422647"/>
            <a:ext cx="2356615" cy="830997"/>
            <a:chOff x="7985805" y="2406761"/>
            <a:chExt cx="2356615" cy="830997"/>
          </a:xfrm>
        </p:grpSpPr>
        <p:pic>
          <p:nvPicPr>
            <p:cNvPr id="1025" name="image9.png">
              <a:extLst>
                <a:ext uri="{FF2B5EF4-FFF2-40B4-BE49-F238E27FC236}">
                  <a16:creationId xmlns:a16="http://schemas.microsoft.com/office/drawing/2014/main" id="{E84C0A68-B75D-7745-8EB2-B3F3CE42E4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3016" y="2486578"/>
              <a:ext cx="293452" cy="293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3">
              <a:extLst>
                <a:ext uri="{FF2B5EF4-FFF2-40B4-BE49-F238E27FC236}">
                  <a16:creationId xmlns:a16="http://schemas.microsoft.com/office/drawing/2014/main" id="{30874D58-C1B3-8841-B833-D88CADA31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5805" y="2406761"/>
              <a:ext cx="2356615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(m): Average depth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cxnSp>
        <p:nvCxnSpPr>
          <p:cNvPr id="33" name="Straight Arrow Connector 32" hidden="1">
            <a:extLst>
              <a:ext uri="{FF2B5EF4-FFF2-40B4-BE49-F238E27FC236}">
                <a16:creationId xmlns:a16="http://schemas.microsoft.com/office/drawing/2014/main" id="{939B06A5-186C-F340-A647-2CA890E6D78E}"/>
              </a:ext>
            </a:extLst>
          </p:cNvPr>
          <p:cNvCxnSpPr>
            <a:cxnSpLocks/>
          </p:cNvCxnSpPr>
          <p:nvPr/>
        </p:nvCxnSpPr>
        <p:spPr>
          <a:xfrm flipV="1">
            <a:off x="3820195" y="1690154"/>
            <a:ext cx="620496" cy="62049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3" hidden="1">
            <a:extLst>
              <a:ext uri="{FF2B5EF4-FFF2-40B4-BE49-F238E27FC236}">
                <a16:creationId xmlns:a16="http://schemas.microsoft.com/office/drawing/2014/main" id="{5E4E215D-1C8F-6146-9956-D4B4A2668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715" y="2392328"/>
            <a:ext cx="232322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 (m): Average distance from farm to bay mouth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524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7C98EC5-4A77-8B43-A5B0-8E52ECE679AD}"/>
              </a:ext>
            </a:extLst>
          </p:cNvPr>
          <p:cNvSpPr/>
          <p:nvPr/>
        </p:nvSpPr>
        <p:spPr>
          <a:xfrm>
            <a:off x="1775486" y="1382855"/>
            <a:ext cx="1828800" cy="1761399"/>
          </a:xfrm>
          <a:prstGeom prst="rect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BD045A7-AF8E-004B-8CAD-F4CC0B0208D8}"/>
              </a:ext>
            </a:extLst>
          </p:cNvPr>
          <p:cNvSpPr/>
          <p:nvPr/>
        </p:nvSpPr>
        <p:spPr>
          <a:xfrm rot="20167618">
            <a:off x="1787399" y="1652214"/>
            <a:ext cx="1640528" cy="1463641"/>
          </a:xfrm>
          <a:custGeom>
            <a:avLst/>
            <a:gdLst>
              <a:gd name="connsiteX0" fmla="*/ 0 w 2731770"/>
              <a:gd name="connsiteY0" fmla="*/ 1394460 h 2228850"/>
              <a:gd name="connsiteX1" fmla="*/ 0 w 2731770"/>
              <a:gd name="connsiteY1" fmla="*/ 1394460 h 2228850"/>
              <a:gd name="connsiteX2" fmla="*/ 102870 w 2731770"/>
              <a:gd name="connsiteY2" fmla="*/ 1371600 h 2228850"/>
              <a:gd name="connsiteX3" fmla="*/ 137160 w 2731770"/>
              <a:gd name="connsiteY3" fmla="*/ 1360170 h 2228850"/>
              <a:gd name="connsiteX4" fmla="*/ 205740 w 2731770"/>
              <a:gd name="connsiteY4" fmla="*/ 1314450 h 2228850"/>
              <a:gd name="connsiteX5" fmla="*/ 285750 w 2731770"/>
              <a:gd name="connsiteY5" fmla="*/ 1257300 h 2228850"/>
              <a:gd name="connsiteX6" fmla="*/ 320040 w 2731770"/>
              <a:gd name="connsiteY6" fmla="*/ 1223010 h 2228850"/>
              <a:gd name="connsiteX7" fmla="*/ 468630 w 2731770"/>
              <a:gd name="connsiteY7" fmla="*/ 1097280 h 2228850"/>
              <a:gd name="connsiteX8" fmla="*/ 514350 w 2731770"/>
              <a:gd name="connsiteY8" fmla="*/ 1028700 h 2228850"/>
              <a:gd name="connsiteX9" fmla="*/ 571500 w 2731770"/>
              <a:gd name="connsiteY9" fmla="*/ 948690 h 2228850"/>
              <a:gd name="connsiteX10" fmla="*/ 594360 w 2731770"/>
              <a:gd name="connsiteY10" fmla="*/ 880110 h 2228850"/>
              <a:gd name="connsiteX11" fmla="*/ 582930 w 2731770"/>
              <a:gd name="connsiteY11" fmla="*/ 754380 h 2228850"/>
              <a:gd name="connsiteX12" fmla="*/ 571500 w 2731770"/>
              <a:gd name="connsiteY12" fmla="*/ 720090 h 2228850"/>
              <a:gd name="connsiteX13" fmla="*/ 560070 w 2731770"/>
              <a:gd name="connsiteY13" fmla="*/ 674370 h 2228850"/>
              <a:gd name="connsiteX14" fmla="*/ 537210 w 2731770"/>
              <a:gd name="connsiteY14" fmla="*/ 605790 h 2228850"/>
              <a:gd name="connsiteX15" fmla="*/ 548640 w 2731770"/>
              <a:gd name="connsiteY15" fmla="*/ 457200 h 2228850"/>
              <a:gd name="connsiteX16" fmla="*/ 582930 w 2731770"/>
              <a:gd name="connsiteY16" fmla="*/ 422910 h 2228850"/>
              <a:gd name="connsiteX17" fmla="*/ 594360 w 2731770"/>
              <a:gd name="connsiteY17" fmla="*/ 388620 h 2228850"/>
              <a:gd name="connsiteX18" fmla="*/ 662940 w 2731770"/>
              <a:gd name="connsiteY18" fmla="*/ 331470 h 2228850"/>
              <a:gd name="connsiteX19" fmla="*/ 697230 w 2731770"/>
              <a:gd name="connsiteY19" fmla="*/ 297180 h 2228850"/>
              <a:gd name="connsiteX20" fmla="*/ 731520 w 2731770"/>
              <a:gd name="connsiteY20" fmla="*/ 274320 h 2228850"/>
              <a:gd name="connsiteX21" fmla="*/ 800100 w 2731770"/>
              <a:gd name="connsiteY21" fmla="*/ 205740 h 2228850"/>
              <a:gd name="connsiteX22" fmla="*/ 868680 w 2731770"/>
              <a:gd name="connsiteY22" fmla="*/ 160020 h 2228850"/>
              <a:gd name="connsiteX23" fmla="*/ 914400 w 2731770"/>
              <a:gd name="connsiteY23" fmla="*/ 125730 h 2228850"/>
              <a:gd name="connsiteX24" fmla="*/ 982980 w 2731770"/>
              <a:gd name="connsiteY24" fmla="*/ 80010 h 2228850"/>
              <a:gd name="connsiteX25" fmla="*/ 1017270 w 2731770"/>
              <a:gd name="connsiteY25" fmla="*/ 68580 h 2228850"/>
              <a:gd name="connsiteX26" fmla="*/ 1051560 w 2731770"/>
              <a:gd name="connsiteY26" fmla="*/ 45720 h 2228850"/>
              <a:gd name="connsiteX27" fmla="*/ 1154430 w 2731770"/>
              <a:gd name="connsiteY27" fmla="*/ 22860 h 2228850"/>
              <a:gd name="connsiteX28" fmla="*/ 1188720 w 2731770"/>
              <a:gd name="connsiteY28" fmla="*/ 11430 h 2228850"/>
              <a:gd name="connsiteX29" fmla="*/ 1268730 w 2731770"/>
              <a:gd name="connsiteY29" fmla="*/ 0 h 2228850"/>
              <a:gd name="connsiteX30" fmla="*/ 1885950 w 2731770"/>
              <a:gd name="connsiteY30" fmla="*/ 11430 h 2228850"/>
              <a:gd name="connsiteX31" fmla="*/ 2023110 w 2731770"/>
              <a:gd name="connsiteY31" fmla="*/ 22860 h 2228850"/>
              <a:gd name="connsiteX32" fmla="*/ 2057400 w 2731770"/>
              <a:gd name="connsiteY32" fmla="*/ 34290 h 2228850"/>
              <a:gd name="connsiteX33" fmla="*/ 2217420 w 2731770"/>
              <a:gd name="connsiteY33" fmla="*/ 80010 h 2228850"/>
              <a:gd name="connsiteX34" fmla="*/ 2251710 w 2731770"/>
              <a:gd name="connsiteY34" fmla="*/ 91440 h 2228850"/>
              <a:gd name="connsiteX35" fmla="*/ 2286000 w 2731770"/>
              <a:gd name="connsiteY35" fmla="*/ 102870 h 2228850"/>
              <a:gd name="connsiteX36" fmla="*/ 2320290 w 2731770"/>
              <a:gd name="connsiteY36" fmla="*/ 125730 h 2228850"/>
              <a:gd name="connsiteX37" fmla="*/ 2366010 w 2731770"/>
              <a:gd name="connsiteY37" fmla="*/ 194310 h 2228850"/>
              <a:gd name="connsiteX38" fmla="*/ 2388870 w 2731770"/>
              <a:gd name="connsiteY38" fmla="*/ 228600 h 2228850"/>
              <a:gd name="connsiteX39" fmla="*/ 2400300 w 2731770"/>
              <a:gd name="connsiteY39" fmla="*/ 262890 h 2228850"/>
              <a:gd name="connsiteX40" fmla="*/ 2423160 w 2731770"/>
              <a:gd name="connsiteY40" fmla="*/ 297180 h 2228850"/>
              <a:gd name="connsiteX41" fmla="*/ 2446020 w 2731770"/>
              <a:gd name="connsiteY41" fmla="*/ 365760 h 2228850"/>
              <a:gd name="connsiteX42" fmla="*/ 2457450 w 2731770"/>
              <a:gd name="connsiteY42" fmla="*/ 400050 h 2228850"/>
              <a:gd name="connsiteX43" fmla="*/ 2480310 w 2731770"/>
              <a:gd name="connsiteY43" fmla="*/ 434340 h 2228850"/>
              <a:gd name="connsiteX44" fmla="*/ 2514600 w 2731770"/>
              <a:gd name="connsiteY44" fmla="*/ 468630 h 2228850"/>
              <a:gd name="connsiteX45" fmla="*/ 2560320 w 2731770"/>
              <a:gd name="connsiteY45" fmla="*/ 491490 h 2228850"/>
              <a:gd name="connsiteX46" fmla="*/ 2651760 w 2731770"/>
              <a:gd name="connsiteY46" fmla="*/ 571500 h 2228850"/>
              <a:gd name="connsiteX47" fmla="*/ 2686050 w 2731770"/>
              <a:gd name="connsiteY47" fmla="*/ 594360 h 2228850"/>
              <a:gd name="connsiteX48" fmla="*/ 2708910 w 2731770"/>
              <a:gd name="connsiteY48" fmla="*/ 662940 h 2228850"/>
              <a:gd name="connsiteX49" fmla="*/ 2731770 w 2731770"/>
              <a:gd name="connsiteY49" fmla="*/ 754380 h 2228850"/>
              <a:gd name="connsiteX50" fmla="*/ 2720340 w 2731770"/>
              <a:gd name="connsiteY50" fmla="*/ 948690 h 2228850"/>
              <a:gd name="connsiteX51" fmla="*/ 2686050 w 2731770"/>
              <a:gd name="connsiteY51" fmla="*/ 971550 h 2228850"/>
              <a:gd name="connsiteX52" fmla="*/ 2663190 w 2731770"/>
              <a:gd name="connsiteY52" fmla="*/ 1005840 h 2228850"/>
              <a:gd name="connsiteX53" fmla="*/ 2628900 w 2731770"/>
              <a:gd name="connsiteY53" fmla="*/ 1040130 h 2228850"/>
              <a:gd name="connsiteX54" fmla="*/ 2594610 w 2731770"/>
              <a:gd name="connsiteY54" fmla="*/ 1108710 h 2228850"/>
              <a:gd name="connsiteX55" fmla="*/ 2571750 w 2731770"/>
              <a:gd name="connsiteY55" fmla="*/ 1257300 h 2228850"/>
              <a:gd name="connsiteX56" fmla="*/ 2560320 w 2731770"/>
              <a:gd name="connsiteY56" fmla="*/ 1291590 h 2228850"/>
              <a:gd name="connsiteX57" fmla="*/ 2537460 w 2731770"/>
              <a:gd name="connsiteY57" fmla="*/ 1474470 h 2228850"/>
              <a:gd name="connsiteX58" fmla="*/ 2526030 w 2731770"/>
              <a:gd name="connsiteY58" fmla="*/ 1508760 h 2228850"/>
              <a:gd name="connsiteX59" fmla="*/ 2446020 w 2731770"/>
              <a:gd name="connsiteY59" fmla="*/ 1588770 h 2228850"/>
              <a:gd name="connsiteX60" fmla="*/ 2411730 w 2731770"/>
              <a:gd name="connsiteY60" fmla="*/ 1623060 h 2228850"/>
              <a:gd name="connsiteX61" fmla="*/ 2297430 w 2731770"/>
              <a:gd name="connsiteY61" fmla="*/ 1657350 h 2228850"/>
              <a:gd name="connsiteX62" fmla="*/ 2263140 w 2731770"/>
              <a:gd name="connsiteY62" fmla="*/ 1680210 h 2228850"/>
              <a:gd name="connsiteX63" fmla="*/ 2194560 w 2731770"/>
              <a:gd name="connsiteY63" fmla="*/ 1714500 h 2228850"/>
              <a:gd name="connsiteX64" fmla="*/ 2148840 w 2731770"/>
              <a:gd name="connsiteY64" fmla="*/ 1783080 h 2228850"/>
              <a:gd name="connsiteX65" fmla="*/ 2114550 w 2731770"/>
              <a:gd name="connsiteY65" fmla="*/ 1885950 h 2228850"/>
              <a:gd name="connsiteX66" fmla="*/ 2091690 w 2731770"/>
              <a:gd name="connsiteY66" fmla="*/ 1954530 h 2228850"/>
              <a:gd name="connsiteX67" fmla="*/ 2080260 w 2731770"/>
              <a:gd name="connsiteY67" fmla="*/ 1988820 h 2228850"/>
              <a:gd name="connsiteX68" fmla="*/ 2057400 w 2731770"/>
              <a:gd name="connsiteY68" fmla="*/ 2205990 h 2228850"/>
              <a:gd name="connsiteX69" fmla="*/ 2045970 w 2731770"/>
              <a:gd name="connsiteY69" fmla="*/ 2228850 h 2228850"/>
              <a:gd name="connsiteX70" fmla="*/ 0 w 2731770"/>
              <a:gd name="connsiteY70" fmla="*/ 1394460 h 222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731770" h="2228850">
                <a:moveTo>
                  <a:pt x="0" y="1394460"/>
                </a:moveTo>
                <a:lnTo>
                  <a:pt x="0" y="1394460"/>
                </a:lnTo>
                <a:cubicBezTo>
                  <a:pt x="34290" y="1386840"/>
                  <a:pt x="68792" y="1380119"/>
                  <a:pt x="102870" y="1371600"/>
                </a:cubicBezTo>
                <a:cubicBezTo>
                  <a:pt x="114559" y="1368678"/>
                  <a:pt x="126628" y="1366021"/>
                  <a:pt x="137160" y="1360170"/>
                </a:cubicBezTo>
                <a:cubicBezTo>
                  <a:pt x="161177" y="1346827"/>
                  <a:pt x="182880" y="1329690"/>
                  <a:pt x="205740" y="1314450"/>
                </a:cubicBezTo>
                <a:cubicBezTo>
                  <a:pt x="232878" y="1296358"/>
                  <a:pt x="260939" y="1278566"/>
                  <a:pt x="285750" y="1257300"/>
                </a:cubicBezTo>
                <a:cubicBezTo>
                  <a:pt x="298023" y="1246780"/>
                  <a:pt x="307281" y="1232934"/>
                  <a:pt x="320040" y="1223010"/>
                </a:cubicBezTo>
                <a:cubicBezTo>
                  <a:pt x="385235" y="1172303"/>
                  <a:pt x="416922" y="1174843"/>
                  <a:pt x="468630" y="1097280"/>
                </a:cubicBezTo>
                <a:cubicBezTo>
                  <a:pt x="483870" y="1074420"/>
                  <a:pt x="497865" y="1050679"/>
                  <a:pt x="514350" y="1028700"/>
                </a:cubicBezTo>
                <a:cubicBezTo>
                  <a:pt x="518956" y="1022559"/>
                  <a:pt x="565422" y="962365"/>
                  <a:pt x="571500" y="948690"/>
                </a:cubicBezTo>
                <a:cubicBezTo>
                  <a:pt x="581287" y="926670"/>
                  <a:pt x="594360" y="880110"/>
                  <a:pt x="594360" y="880110"/>
                </a:cubicBezTo>
                <a:cubicBezTo>
                  <a:pt x="590550" y="838200"/>
                  <a:pt x="588881" y="796040"/>
                  <a:pt x="582930" y="754380"/>
                </a:cubicBezTo>
                <a:cubicBezTo>
                  <a:pt x="581226" y="742453"/>
                  <a:pt x="574810" y="731675"/>
                  <a:pt x="571500" y="720090"/>
                </a:cubicBezTo>
                <a:cubicBezTo>
                  <a:pt x="567184" y="704985"/>
                  <a:pt x="564584" y="689417"/>
                  <a:pt x="560070" y="674370"/>
                </a:cubicBezTo>
                <a:cubicBezTo>
                  <a:pt x="553146" y="651290"/>
                  <a:pt x="537210" y="605790"/>
                  <a:pt x="537210" y="605790"/>
                </a:cubicBezTo>
                <a:cubicBezTo>
                  <a:pt x="541020" y="556260"/>
                  <a:pt x="536592" y="505393"/>
                  <a:pt x="548640" y="457200"/>
                </a:cubicBezTo>
                <a:cubicBezTo>
                  <a:pt x="552560" y="441518"/>
                  <a:pt x="573964" y="436360"/>
                  <a:pt x="582930" y="422910"/>
                </a:cubicBezTo>
                <a:cubicBezTo>
                  <a:pt x="589613" y="412885"/>
                  <a:pt x="587677" y="398645"/>
                  <a:pt x="594360" y="388620"/>
                </a:cubicBezTo>
                <a:cubicBezTo>
                  <a:pt x="619405" y="351053"/>
                  <a:pt x="631312" y="357826"/>
                  <a:pt x="662940" y="331470"/>
                </a:cubicBezTo>
                <a:cubicBezTo>
                  <a:pt x="675358" y="321122"/>
                  <a:pt x="684812" y="307528"/>
                  <a:pt x="697230" y="297180"/>
                </a:cubicBezTo>
                <a:cubicBezTo>
                  <a:pt x="707783" y="288386"/>
                  <a:pt x="721253" y="283446"/>
                  <a:pt x="731520" y="274320"/>
                </a:cubicBezTo>
                <a:cubicBezTo>
                  <a:pt x="755683" y="252842"/>
                  <a:pt x="773201" y="223673"/>
                  <a:pt x="800100" y="205740"/>
                </a:cubicBezTo>
                <a:cubicBezTo>
                  <a:pt x="822960" y="190500"/>
                  <a:pt x="846701" y="176505"/>
                  <a:pt x="868680" y="160020"/>
                </a:cubicBezTo>
                <a:cubicBezTo>
                  <a:pt x="883920" y="148590"/>
                  <a:pt x="898794" y="136654"/>
                  <a:pt x="914400" y="125730"/>
                </a:cubicBezTo>
                <a:cubicBezTo>
                  <a:pt x="936908" y="109975"/>
                  <a:pt x="956916" y="88698"/>
                  <a:pt x="982980" y="80010"/>
                </a:cubicBezTo>
                <a:cubicBezTo>
                  <a:pt x="994410" y="76200"/>
                  <a:pt x="1006494" y="73968"/>
                  <a:pt x="1017270" y="68580"/>
                </a:cubicBezTo>
                <a:cubicBezTo>
                  <a:pt x="1029557" y="62437"/>
                  <a:pt x="1039273" y="51863"/>
                  <a:pt x="1051560" y="45720"/>
                </a:cubicBezTo>
                <a:cubicBezTo>
                  <a:pt x="1082437" y="30282"/>
                  <a:pt x="1122822" y="29884"/>
                  <a:pt x="1154430" y="22860"/>
                </a:cubicBezTo>
                <a:cubicBezTo>
                  <a:pt x="1166191" y="20246"/>
                  <a:pt x="1176906" y="13793"/>
                  <a:pt x="1188720" y="11430"/>
                </a:cubicBezTo>
                <a:cubicBezTo>
                  <a:pt x="1215138" y="6146"/>
                  <a:pt x="1242060" y="3810"/>
                  <a:pt x="1268730" y="0"/>
                </a:cubicBezTo>
                <a:lnTo>
                  <a:pt x="1885950" y="11430"/>
                </a:lnTo>
                <a:cubicBezTo>
                  <a:pt x="1931807" y="12820"/>
                  <a:pt x="1977634" y="16797"/>
                  <a:pt x="2023110" y="22860"/>
                </a:cubicBezTo>
                <a:cubicBezTo>
                  <a:pt x="2035053" y="24452"/>
                  <a:pt x="2045776" y="31120"/>
                  <a:pt x="2057400" y="34290"/>
                </a:cubicBezTo>
                <a:cubicBezTo>
                  <a:pt x="2215274" y="77346"/>
                  <a:pt x="2086011" y="36207"/>
                  <a:pt x="2217420" y="80010"/>
                </a:cubicBezTo>
                <a:lnTo>
                  <a:pt x="2251710" y="91440"/>
                </a:lnTo>
                <a:cubicBezTo>
                  <a:pt x="2263140" y="95250"/>
                  <a:pt x="2275975" y="96187"/>
                  <a:pt x="2286000" y="102870"/>
                </a:cubicBezTo>
                <a:lnTo>
                  <a:pt x="2320290" y="125730"/>
                </a:lnTo>
                <a:lnTo>
                  <a:pt x="2366010" y="194310"/>
                </a:lnTo>
                <a:cubicBezTo>
                  <a:pt x="2373630" y="205740"/>
                  <a:pt x="2384526" y="215568"/>
                  <a:pt x="2388870" y="228600"/>
                </a:cubicBezTo>
                <a:cubicBezTo>
                  <a:pt x="2392680" y="240030"/>
                  <a:pt x="2394912" y="252114"/>
                  <a:pt x="2400300" y="262890"/>
                </a:cubicBezTo>
                <a:cubicBezTo>
                  <a:pt x="2406443" y="275177"/>
                  <a:pt x="2417581" y="284627"/>
                  <a:pt x="2423160" y="297180"/>
                </a:cubicBezTo>
                <a:cubicBezTo>
                  <a:pt x="2432947" y="319200"/>
                  <a:pt x="2438400" y="342900"/>
                  <a:pt x="2446020" y="365760"/>
                </a:cubicBezTo>
                <a:cubicBezTo>
                  <a:pt x="2449830" y="377190"/>
                  <a:pt x="2450767" y="390025"/>
                  <a:pt x="2457450" y="400050"/>
                </a:cubicBezTo>
                <a:cubicBezTo>
                  <a:pt x="2465070" y="411480"/>
                  <a:pt x="2471516" y="423787"/>
                  <a:pt x="2480310" y="434340"/>
                </a:cubicBezTo>
                <a:cubicBezTo>
                  <a:pt x="2490658" y="446758"/>
                  <a:pt x="2501446" y="459235"/>
                  <a:pt x="2514600" y="468630"/>
                </a:cubicBezTo>
                <a:cubicBezTo>
                  <a:pt x="2528465" y="478534"/>
                  <a:pt x="2545080" y="483870"/>
                  <a:pt x="2560320" y="491490"/>
                </a:cubicBezTo>
                <a:cubicBezTo>
                  <a:pt x="2598420" y="548640"/>
                  <a:pt x="2571750" y="518160"/>
                  <a:pt x="2651760" y="571500"/>
                </a:cubicBezTo>
                <a:lnTo>
                  <a:pt x="2686050" y="594360"/>
                </a:lnTo>
                <a:cubicBezTo>
                  <a:pt x="2693670" y="617220"/>
                  <a:pt x="2704184" y="639311"/>
                  <a:pt x="2708910" y="662940"/>
                </a:cubicBezTo>
                <a:cubicBezTo>
                  <a:pt x="2722703" y="731904"/>
                  <a:pt x="2714197" y="701660"/>
                  <a:pt x="2731770" y="754380"/>
                </a:cubicBezTo>
                <a:cubicBezTo>
                  <a:pt x="2727960" y="819150"/>
                  <a:pt x="2733706" y="885200"/>
                  <a:pt x="2720340" y="948690"/>
                </a:cubicBezTo>
                <a:cubicBezTo>
                  <a:pt x="2717510" y="962132"/>
                  <a:pt x="2695764" y="961836"/>
                  <a:pt x="2686050" y="971550"/>
                </a:cubicBezTo>
                <a:cubicBezTo>
                  <a:pt x="2676336" y="981264"/>
                  <a:pt x="2671984" y="995287"/>
                  <a:pt x="2663190" y="1005840"/>
                </a:cubicBezTo>
                <a:cubicBezTo>
                  <a:pt x="2652842" y="1018258"/>
                  <a:pt x="2639248" y="1027712"/>
                  <a:pt x="2628900" y="1040130"/>
                </a:cubicBezTo>
                <a:cubicBezTo>
                  <a:pt x="2604281" y="1069673"/>
                  <a:pt x="2606066" y="1074343"/>
                  <a:pt x="2594610" y="1108710"/>
                </a:cubicBezTo>
                <a:cubicBezTo>
                  <a:pt x="2590964" y="1134232"/>
                  <a:pt x="2578094" y="1228754"/>
                  <a:pt x="2571750" y="1257300"/>
                </a:cubicBezTo>
                <a:cubicBezTo>
                  <a:pt x="2569136" y="1269061"/>
                  <a:pt x="2564130" y="1280160"/>
                  <a:pt x="2560320" y="1291590"/>
                </a:cubicBezTo>
                <a:cubicBezTo>
                  <a:pt x="2556358" y="1327249"/>
                  <a:pt x="2545615" y="1433697"/>
                  <a:pt x="2537460" y="1474470"/>
                </a:cubicBezTo>
                <a:cubicBezTo>
                  <a:pt x="2535097" y="1486284"/>
                  <a:pt x="2533556" y="1499352"/>
                  <a:pt x="2526030" y="1508760"/>
                </a:cubicBezTo>
                <a:cubicBezTo>
                  <a:pt x="2502468" y="1538212"/>
                  <a:pt x="2472690" y="1562100"/>
                  <a:pt x="2446020" y="1588770"/>
                </a:cubicBezTo>
                <a:cubicBezTo>
                  <a:pt x="2434590" y="1600200"/>
                  <a:pt x="2427065" y="1617948"/>
                  <a:pt x="2411730" y="1623060"/>
                </a:cubicBezTo>
                <a:cubicBezTo>
                  <a:pt x="2328247" y="1650888"/>
                  <a:pt x="2366527" y="1640076"/>
                  <a:pt x="2297430" y="1657350"/>
                </a:cubicBezTo>
                <a:cubicBezTo>
                  <a:pt x="2286000" y="1664970"/>
                  <a:pt x="2275427" y="1674067"/>
                  <a:pt x="2263140" y="1680210"/>
                </a:cubicBezTo>
                <a:cubicBezTo>
                  <a:pt x="2168496" y="1727532"/>
                  <a:pt x="2292830" y="1648986"/>
                  <a:pt x="2194560" y="1714500"/>
                </a:cubicBezTo>
                <a:cubicBezTo>
                  <a:pt x="2179320" y="1737360"/>
                  <a:pt x="2157528" y="1757016"/>
                  <a:pt x="2148840" y="1783080"/>
                </a:cubicBezTo>
                <a:lnTo>
                  <a:pt x="2114550" y="1885950"/>
                </a:lnTo>
                <a:lnTo>
                  <a:pt x="2091690" y="1954530"/>
                </a:lnTo>
                <a:lnTo>
                  <a:pt x="2080260" y="1988820"/>
                </a:lnTo>
                <a:cubicBezTo>
                  <a:pt x="2075479" y="2060537"/>
                  <a:pt x="2080612" y="2136355"/>
                  <a:pt x="2057400" y="2205990"/>
                </a:cubicBezTo>
                <a:cubicBezTo>
                  <a:pt x="2054706" y="2214072"/>
                  <a:pt x="2049780" y="2221230"/>
                  <a:pt x="2045970" y="2228850"/>
                </a:cubicBezTo>
                <a:lnTo>
                  <a:pt x="0" y="1394460"/>
                </a:ln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AB8A6EB-D5A9-664C-A3C0-A095D5AD5189}"/>
              </a:ext>
            </a:extLst>
          </p:cNvPr>
          <p:cNvSpPr/>
          <p:nvPr/>
        </p:nvSpPr>
        <p:spPr>
          <a:xfrm>
            <a:off x="2434447" y="2001748"/>
            <a:ext cx="124119" cy="1241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659B951-7870-6141-9872-0BC5D28C8BBA}"/>
              </a:ext>
            </a:extLst>
          </p:cNvPr>
          <p:cNvSpPr/>
          <p:nvPr/>
        </p:nvSpPr>
        <p:spPr>
          <a:xfrm rot="1213534">
            <a:off x="2826553" y="2081046"/>
            <a:ext cx="121380" cy="1213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AE0FAAA-3A76-5F4F-BD6D-7859B637180C}"/>
              </a:ext>
            </a:extLst>
          </p:cNvPr>
          <p:cNvSpPr/>
          <p:nvPr/>
        </p:nvSpPr>
        <p:spPr>
          <a:xfrm>
            <a:off x="2384119" y="2209606"/>
            <a:ext cx="124119" cy="1241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3BF30AA-92D5-8F42-AF88-0B4A4B85B7F3}"/>
              </a:ext>
            </a:extLst>
          </p:cNvPr>
          <p:cNvSpPr/>
          <p:nvPr/>
        </p:nvSpPr>
        <p:spPr>
          <a:xfrm rot="1213534">
            <a:off x="2748624" y="2267524"/>
            <a:ext cx="121380" cy="1213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304E0CD-D639-0842-8D45-E01CEA69FAF0}"/>
              </a:ext>
            </a:extLst>
          </p:cNvPr>
          <p:cNvSpPr/>
          <p:nvPr/>
        </p:nvSpPr>
        <p:spPr>
          <a:xfrm rot="1213534">
            <a:off x="2670695" y="2454002"/>
            <a:ext cx="121380" cy="1213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11CD51F-392A-C548-AB95-E603F49109EA}"/>
              </a:ext>
            </a:extLst>
          </p:cNvPr>
          <p:cNvSpPr/>
          <p:nvPr/>
        </p:nvSpPr>
        <p:spPr>
          <a:xfrm>
            <a:off x="2484774" y="1793890"/>
            <a:ext cx="124119" cy="1241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2989A1F-4CE7-E843-9F74-8B39B0F747D2}"/>
              </a:ext>
            </a:extLst>
          </p:cNvPr>
          <p:cNvGrpSpPr/>
          <p:nvPr/>
        </p:nvGrpSpPr>
        <p:grpSpPr>
          <a:xfrm>
            <a:off x="4879565" y="1382855"/>
            <a:ext cx="1828800" cy="1761399"/>
            <a:chOff x="4163043" y="1817969"/>
            <a:chExt cx="1828800" cy="1761399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0B9C9FA-254E-D24A-B271-F3AB8F90E742}"/>
                </a:ext>
              </a:extLst>
            </p:cNvPr>
            <p:cNvGrpSpPr/>
            <p:nvPr/>
          </p:nvGrpSpPr>
          <p:grpSpPr>
            <a:xfrm>
              <a:off x="4163043" y="1817969"/>
              <a:ext cx="1828800" cy="1761399"/>
              <a:chOff x="1265751" y="1817969"/>
              <a:chExt cx="1828800" cy="1761399"/>
            </a:xfrm>
          </p:grpSpPr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2ED66288-6604-6D4F-8384-674413B4DD5D}"/>
                  </a:ext>
                </a:extLst>
              </p:cNvPr>
              <p:cNvSpPr/>
              <p:nvPr/>
            </p:nvSpPr>
            <p:spPr>
              <a:xfrm rot="20167618">
                <a:off x="1277664" y="2087328"/>
                <a:ext cx="1640528" cy="1463641"/>
              </a:xfrm>
              <a:custGeom>
                <a:avLst/>
                <a:gdLst>
                  <a:gd name="connsiteX0" fmla="*/ 0 w 2731770"/>
                  <a:gd name="connsiteY0" fmla="*/ 1394460 h 2228850"/>
                  <a:gd name="connsiteX1" fmla="*/ 0 w 2731770"/>
                  <a:gd name="connsiteY1" fmla="*/ 1394460 h 2228850"/>
                  <a:gd name="connsiteX2" fmla="*/ 102870 w 2731770"/>
                  <a:gd name="connsiteY2" fmla="*/ 1371600 h 2228850"/>
                  <a:gd name="connsiteX3" fmla="*/ 137160 w 2731770"/>
                  <a:gd name="connsiteY3" fmla="*/ 1360170 h 2228850"/>
                  <a:gd name="connsiteX4" fmla="*/ 205740 w 2731770"/>
                  <a:gd name="connsiteY4" fmla="*/ 1314450 h 2228850"/>
                  <a:gd name="connsiteX5" fmla="*/ 285750 w 2731770"/>
                  <a:gd name="connsiteY5" fmla="*/ 1257300 h 2228850"/>
                  <a:gd name="connsiteX6" fmla="*/ 320040 w 2731770"/>
                  <a:gd name="connsiteY6" fmla="*/ 1223010 h 2228850"/>
                  <a:gd name="connsiteX7" fmla="*/ 468630 w 2731770"/>
                  <a:gd name="connsiteY7" fmla="*/ 1097280 h 2228850"/>
                  <a:gd name="connsiteX8" fmla="*/ 514350 w 2731770"/>
                  <a:gd name="connsiteY8" fmla="*/ 1028700 h 2228850"/>
                  <a:gd name="connsiteX9" fmla="*/ 571500 w 2731770"/>
                  <a:gd name="connsiteY9" fmla="*/ 948690 h 2228850"/>
                  <a:gd name="connsiteX10" fmla="*/ 594360 w 2731770"/>
                  <a:gd name="connsiteY10" fmla="*/ 880110 h 2228850"/>
                  <a:gd name="connsiteX11" fmla="*/ 582930 w 2731770"/>
                  <a:gd name="connsiteY11" fmla="*/ 754380 h 2228850"/>
                  <a:gd name="connsiteX12" fmla="*/ 571500 w 2731770"/>
                  <a:gd name="connsiteY12" fmla="*/ 720090 h 2228850"/>
                  <a:gd name="connsiteX13" fmla="*/ 560070 w 2731770"/>
                  <a:gd name="connsiteY13" fmla="*/ 674370 h 2228850"/>
                  <a:gd name="connsiteX14" fmla="*/ 537210 w 2731770"/>
                  <a:gd name="connsiteY14" fmla="*/ 605790 h 2228850"/>
                  <a:gd name="connsiteX15" fmla="*/ 548640 w 2731770"/>
                  <a:gd name="connsiteY15" fmla="*/ 457200 h 2228850"/>
                  <a:gd name="connsiteX16" fmla="*/ 582930 w 2731770"/>
                  <a:gd name="connsiteY16" fmla="*/ 422910 h 2228850"/>
                  <a:gd name="connsiteX17" fmla="*/ 594360 w 2731770"/>
                  <a:gd name="connsiteY17" fmla="*/ 388620 h 2228850"/>
                  <a:gd name="connsiteX18" fmla="*/ 662940 w 2731770"/>
                  <a:gd name="connsiteY18" fmla="*/ 331470 h 2228850"/>
                  <a:gd name="connsiteX19" fmla="*/ 697230 w 2731770"/>
                  <a:gd name="connsiteY19" fmla="*/ 297180 h 2228850"/>
                  <a:gd name="connsiteX20" fmla="*/ 731520 w 2731770"/>
                  <a:gd name="connsiteY20" fmla="*/ 274320 h 2228850"/>
                  <a:gd name="connsiteX21" fmla="*/ 800100 w 2731770"/>
                  <a:gd name="connsiteY21" fmla="*/ 205740 h 2228850"/>
                  <a:gd name="connsiteX22" fmla="*/ 868680 w 2731770"/>
                  <a:gd name="connsiteY22" fmla="*/ 160020 h 2228850"/>
                  <a:gd name="connsiteX23" fmla="*/ 914400 w 2731770"/>
                  <a:gd name="connsiteY23" fmla="*/ 125730 h 2228850"/>
                  <a:gd name="connsiteX24" fmla="*/ 982980 w 2731770"/>
                  <a:gd name="connsiteY24" fmla="*/ 80010 h 2228850"/>
                  <a:gd name="connsiteX25" fmla="*/ 1017270 w 2731770"/>
                  <a:gd name="connsiteY25" fmla="*/ 68580 h 2228850"/>
                  <a:gd name="connsiteX26" fmla="*/ 1051560 w 2731770"/>
                  <a:gd name="connsiteY26" fmla="*/ 45720 h 2228850"/>
                  <a:gd name="connsiteX27" fmla="*/ 1154430 w 2731770"/>
                  <a:gd name="connsiteY27" fmla="*/ 22860 h 2228850"/>
                  <a:gd name="connsiteX28" fmla="*/ 1188720 w 2731770"/>
                  <a:gd name="connsiteY28" fmla="*/ 11430 h 2228850"/>
                  <a:gd name="connsiteX29" fmla="*/ 1268730 w 2731770"/>
                  <a:gd name="connsiteY29" fmla="*/ 0 h 2228850"/>
                  <a:gd name="connsiteX30" fmla="*/ 1885950 w 2731770"/>
                  <a:gd name="connsiteY30" fmla="*/ 11430 h 2228850"/>
                  <a:gd name="connsiteX31" fmla="*/ 2023110 w 2731770"/>
                  <a:gd name="connsiteY31" fmla="*/ 22860 h 2228850"/>
                  <a:gd name="connsiteX32" fmla="*/ 2057400 w 2731770"/>
                  <a:gd name="connsiteY32" fmla="*/ 34290 h 2228850"/>
                  <a:gd name="connsiteX33" fmla="*/ 2217420 w 2731770"/>
                  <a:gd name="connsiteY33" fmla="*/ 80010 h 2228850"/>
                  <a:gd name="connsiteX34" fmla="*/ 2251710 w 2731770"/>
                  <a:gd name="connsiteY34" fmla="*/ 91440 h 2228850"/>
                  <a:gd name="connsiteX35" fmla="*/ 2286000 w 2731770"/>
                  <a:gd name="connsiteY35" fmla="*/ 102870 h 2228850"/>
                  <a:gd name="connsiteX36" fmla="*/ 2320290 w 2731770"/>
                  <a:gd name="connsiteY36" fmla="*/ 125730 h 2228850"/>
                  <a:gd name="connsiteX37" fmla="*/ 2366010 w 2731770"/>
                  <a:gd name="connsiteY37" fmla="*/ 194310 h 2228850"/>
                  <a:gd name="connsiteX38" fmla="*/ 2388870 w 2731770"/>
                  <a:gd name="connsiteY38" fmla="*/ 228600 h 2228850"/>
                  <a:gd name="connsiteX39" fmla="*/ 2400300 w 2731770"/>
                  <a:gd name="connsiteY39" fmla="*/ 262890 h 2228850"/>
                  <a:gd name="connsiteX40" fmla="*/ 2423160 w 2731770"/>
                  <a:gd name="connsiteY40" fmla="*/ 297180 h 2228850"/>
                  <a:gd name="connsiteX41" fmla="*/ 2446020 w 2731770"/>
                  <a:gd name="connsiteY41" fmla="*/ 365760 h 2228850"/>
                  <a:gd name="connsiteX42" fmla="*/ 2457450 w 2731770"/>
                  <a:gd name="connsiteY42" fmla="*/ 400050 h 2228850"/>
                  <a:gd name="connsiteX43" fmla="*/ 2480310 w 2731770"/>
                  <a:gd name="connsiteY43" fmla="*/ 434340 h 2228850"/>
                  <a:gd name="connsiteX44" fmla="*/ 2514600 w 2731770"/>
                  <a:gd name="connsiteY44" fmla="*/ 468630 h 2228850"/>
                  <a:gd name="connsiteX45" fmla="*/ 2560320 w 2731770"/>
                  <a:gd name="connsiteY45" fmla="*/ 491490 h 2228850"/>
                  <a:gd name="connsiteX46" fmla="*/ 2651760 w 2731770"/>
                  <a:gd name="connsiteY46" fmla="*/ 571500 h 2228850"/>
                  <a:gd name="connsiteX47" fmla="*/ 2686050 w 2731770"/>
                  <a:gd name="connsiteY47" fmla="*/ 594360 h 2228850"/>
                  <a:gd name="connsiteX48" fmla="*/ 2708910 w 2731770"/>
                  <a:gd name="connsiteY48" fmla="*/ 662940 h 2228850"/>
                  <a:gd name="connsiteX49" fmla="*/ 2731770 w 2731770"/>
                  <a:gd name="connsiteY49" fmla="*/ 754380 h 2228850"/>
                  <a:gd name="connsiteX50" fmla="*/ 2720340 w 2731770"/>
                  <a:gd name="connsiteY50" fmla="*/ 948690 h 2228850"/>
                  <a:gd name="connsiteX51" fmla="*/ 2686050 w 2731770"/>
                  <a:gd name="connsiteY51" fmla="*/ 971550 h 2228850"/>
                  <a:gd name="connsiteX52" fmla="*/ 2663190 w 2731770"/>
                  <a:gd name="connsiteY52" fmla="*/ 1005840 h 2228850"/>
                  <a:gd name="connsiteX53" fmla="*/ 2628900 w 2731770"/>
                  <a:gd name="connsiteY53" fmla="*/ 1040130 h 2228850"/>
                  <a:gd name="connsiteX54" fmla="*/ 2594610 w 2731770"/>
                  <a:gd name="connsiteY54" fmla="*/ 1108710 h 2228850"/>
                  <a:gd name="connsiteX55" fmla="*/ 2571750 w 2731770"/>
                  <a:gd name="connsiteY55" fmla="*/ 1257300 h 2228850"/>
                  <a:gd name="connsiteX56" fmla="*/ 2560320 w 2731770"/>
                  <a:gd name="connsiteY56" fmla="*/ 1291590 h 2228850"/>
                  <a:gd name="connsiteX57" fmla="*/ 2537460 w 2731770"/>
                  <a:gd name="connsiteY57" fmla="*/ 1474470 h 2228850"/>
                  <a:gd name="connsiteX58" fmla="*/ 2526030 w 2731770"/>
                  <a:gd name="connsiteY58" fmla="*/ 1508760 h 2228850"/>
                  <a:gd name="connsiteX59" fmla="*/ 2446020 w 2731770"/>
                  <a:gd name="connsiteY59" fmla="*/ 1588770 h 2228850"/>
                  <a:gd name="connsiteX60" fmla="*/ 2411730 w 2731770"/>
                  <a:gd name="connsiteY60" fmla="*/ 1623060 h 2228850"/>
                  <a:gd name="connsiteX61" fmla="*/ 2297430 w 2731770"/>
                  <a:gd name="connsiteY61" fmla="*/ 1657350 h 2228850"/>
                  <a:gd name="connsiteX62" fmla="*/ 2263140 w 2731770"/>
                  <a:gd name="connsiteY62" fmla="*/ 1680210 h 2228850"/>
                  <a:gd name="connsiteX63" fmla="*/ 2194560 w 2731770"/>
                  <a:gd name="connsiteY63" fmla="*/ 1714500 h 2228850"/>
                  <a:gd name="connsiteX64" fmla="*/ 2148840 w 2731770"/>
                  <a:gd name="connsiteY64" fmla="*/ 1783080 h 2228850"/>
                  <a:gd name="connsiteX65" fmla="*/ 2114550 w 2731770"/>
                  <a:gd name="connsiteY65" fmla="*/ 1885950 h 2228850"/>
                  <a:gd name="connsiteX66" fmla="*/ 2091690 w 2731770"/>
                  <a:gd name="connsiteY66" fmla="*/ 1954530 h 2228850"/>
                  <a:gd name="connsiteX67" fmla="*/ 2080260 w 2731770"/>
                  <a:gd name="connsiteY67" fmla="*/ 1988820 h 2228850"/>
                  <a:gd name="connsiteX68" fmla="*/ 2057400 w 2731770"/>
                  <a:gd name="connsiteY68" fmla="*/ 2205990 h 2228850"/>
                  <a:gd name="connsiteX69" fmla="*/ 2045970 w 2731770"/>
                  <a:gd name="connsiteY69" fmla="*/ 2228850 h 2228850"/>
                  <a:gd name="connsiteX70" fmla="*/ 0 w 2731770"/>
                  <a:gd name="connsiteY70" fmla="*/ 1394460 h 222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2731770" h="2228850">
                    <a:moveTo>
                      <a:pt x="0" y="1394460"/>
                    </a:moveTo>
                    <a:lnTo>
                      <a:pt x="0" y="1394460"/>
                    </a:lnTo>
                    <a:cubicBezTo>
                      <a:pt x="34290" y="1386840"/>
                      <a:pt x="68792" y="1380119"/>
                      <a:pt x="102870" y="1371600"/>
                    </a:cubicBezTo>
                    <a:cubicBezTo>
                      <a:pt x="114559" y="1368678"/>
                      <a:pt x="126628" y="1366021"/>
                      <a:pt x="137160" y="1360170"/>
                    </a:cubicBezTo>
                    <a:cubicBezTo>
                      <a:pt x="161177" y="1346827"/>
                      <a:pt x="182880" y="1329690"/>
                      <a:pt x="205740" y="1314450"/>
                    </a:cubicBezTo>
                    <a:cubicBezTo>
                      <a:pt x="232878" y="1296358"/>
                      <a:pt x="260939" y="1278566"/>
                      <a:pt x="285750" y="1257300"/>
                    </a:cubicBezTo>
                    <a:cubicBezTo>
                      <a:pt x="298023" y="1246780"/>
                      <a:pt x="307281" y="1232934"/>
                      <a:pt x="320040" y="1223010"/>
                    </a:cubicBezTo>
                    <a:cubicBezTo>
                      <a:pt x="385235" y="1172303"/>
                      <a:pt x="416922" y="1174843"/>
                      <a:pt x="468630" y="1097280"/>
                    </a:cubicBezTo>
                    <a:cubicBezTo>
                      <a:pt x="483870" y="1074420"/>
                      <a:pt x="497865" y="1050679"/>
                      <a:pt x="514350" y="1028700"/>
                    </a:cubicBezTo>
                    <a:cubicBezTo>
                      <a:pt x="518956" y="1022559"/>
                      <a:pt x="565422" y="962365"/>
                      <a:pt x="571500" y="948690"/>
                    </a:cubicBezTo>
                    <a:cubicBezTo>
                      <a:pt x="581287" y="926670"/>
                      <a:pt x="594360" y="880110"/>
                      <a:pt x="594360" y="880110"/>
                    </a:cubicBezTo>
                    <a:cubicBezTo>
                      <a:pt x="590550" y="838200"/>
                      <a:pt x="588881" y="796040"/>
                      <a:pt x="582930" y="754380"/>
                    </a:cubicBezTo>
                    <a:cubicBezTo>
                      <a:pt x="581226" y="742453"/>
                      <a:pt x="574810" y="731675"/>
                      <a:pt x="571500" y="720090"/>
                    </a:cubicBezTo>
                    <a:cubicBezTo>
                      <a:pt x="567184" y="704985"/>
                      <a:pt x="564584" y="689417"/>
                      <a:pt x="560070" y="674370"/>
                    </a:cubicBezTo>
                    <a:cubicBezTo>
                      <a:pt x="553146" y="651290"/>
                      <a:pt x="537210" y="605790"/>
                      <a:pt x="537210" y="605790"/>
                    </a:cubicBezTo>
                    <a:cubicBezTo>
                      <a:pt x="541020" y="556260"/>
                      <a:pt x="536592" y="505393"/>
                      <a:pt x="548640" y="457200"/>
                    </a:cubicBezTo>
                    <a:cubicBezTo>
                      <a:pt x="552560" y="441518"/>
                      <a:pt x="573964" y="436360"/>
                      <a:pt x="582930" y="422910"/>
                    </a:cubicBezTo>
                    <a:cubicBezTo>
                      <a:pt x="589613" y="412885"/>
                      <a:pt x="587677" y="398645"/>
                      <a:pt x="594360" y="388620"/>
                    </a:cubicBezTo>
                    <a:cubicBezTo>
                      <a:pt x="619405" y="351053"/>
                      <a:pt x="631312" y="357826"/>
                      <a:pt x="662940" y="331470"/>
                    </a:cubicBezTo>
                    <a:cubicBezTo>
                      <a:pt x="675358" y="321122"/>
                      <a:pt x="684812" y="307528"/>
                      <a:pt x="697230" y="297180"/>
                    </a:cubicBezTo>
                    <a:cubicBezTo>
                      <a:pt x="707783" y="288386"/>
                      <a:pt x="721253" y="283446"/>
                      <a:pt x="731520" y="274320"/>
                    </a:cubicBezTo>
                    <a:cubicBezTo>
                      <a:pt x="755683" y="252842"/>
                      <a:pt x="773201" y="223673"/>
                      <a:pt x="800100" y="205740"/>
                    </a:cubicBezTo>
                    <a:cubicBezTo>
                      <a:pt x="822960" y="190500"/>
                      <a:pt x="846701" y="176505"/>
                      <a:pt x="868680" y="160020"/>
                    </a:cubicBezTo>
                    <a:cubicBezTo>
                      <a:pt x="883920" y="148590"/>
                      <a:pt x="898794" y="136654"/>
                      <a:pt x="914400" y="125730"/>
                    </a:cubicBezTo>
                    <a:cubicBezTo>
                      <a:pt x="936908" y="109975"/>
                      <a:pt x="956916" y="88698"/>
                      <a:pt x="982980" y="80010"/>
                    </a:cubicBezTo>
                    <a:cubicBezTo>
                      <a:pt x="994410" y="76200"/>
                      <a:pt x="1006494" y="73968"/>
                      <a:pt x="1017270" y="68580"/>
                    </a:cubicBezTo>
                    <a:cubicBezTo>
                      <a:pt x="1029557" y="62437"/>
                      <a:pt x="1039273" y="51863"/>
                      <a:pt x="1051560" y="45720"/>
                    </a:cubicBezTo>
                    <a:cubicBezTo>
                      <a:pt x="1082437" y="30282"/>
                      <a:pt x="1122822" y="29884"/>
                      <a:pt x="1154430" y="22860"/>
                    </a:cubicBezTo>
                    <a:cubicBezTo>
                      <a:pt x="1166191" y="20246"/>
                      <a:pt x="1176906" y="13793"/>
                      <a:pt x="1188720" y="11430"/>
                    </a:cubicBezTo>
                    <a:cubicBezTo>
                      <a:pt x="1215138" y="6146"/>
                      <a:pt x="1242060" y="3810"/>
                      <a:pt x="1268730" y="0"/>
                    </a:cubicBezTo>
                    <a:lnTo>
                      <a:pt x="1885950" y="11430"/>
                    </a:lnTo>
                    <a:cubicBezTo>
                      <a:pt x="1931807" y="12820"/>
                      <a:pt x="1977634" y="16797"/>
                      <a:pt x="2023110" y="22860"/>
                    </a:cubicBezTo>
                    <a:cubicBezTo>
                      <a:pt x="2035053" y="24452"/>
                      <a:pt x="2045776" y="31120"/>
                      <a:pt x="2057400" y="34290"/>
                    </a:cubicBezTo>
                    <a:cubicBezTo>
                      <a:pt x="2215274" y="77346"/>
                      <a:pt x="2086011" y="36207"/>
                      <a:pt x="2217420" y="80010"/>
                    </a:cubicBezTo>
                    <a:lnTo>
                      <a:pt x="2251710" y="91440"/>
                    </a:lnTo>
                    <a:cubicBezTo>
                      <a:pt x="2263140" y="95250"/>
                      <a:pt x="2275975" y="96187"/>
                      <a:pt x="2286000" y="102870"/>
                    </a:cubicBezTo>
                    <a:lnTo>
                      <a:pt x="2320290" y="125730"/>
                    </a:lnTo>
                    <a:lnTo>
                      <a:pt x="2366010" y="194310"/>
                    </a:lnTo>
                    <a:cubicBezTo>
                      <a:pt x="2373630" y="205740"/>
                      <a:pt x="2384526" y="215568"/>
                      <a:pt x="2388870" y="228600"/>
                    </a:cubicBezTo>
                    <a:cubicBezTo>
                      <a:pt x="2392680" y="240030"/>
                      <a:pt x="2394912" y="252114"/>
                      <a:pt x="2400300" y="262890"/>
                    </a:cubicBezTo>
                    <a:cubicBezTo>
                      <a:pt x="2406443" y="275177"/>
                      <a:pt x="2417581" y="284627"/>
                      <a:pt x="2423160" y="297180"/>
                    </a:cubicBezTo>
                    <a:cubicBezTo>
                      <a:pt x="2432947" y="319200"/>
                      <a:pt x="2438400" y="342900"/>
                      <a:pt x="2446020" y="365760"/>
                    </a:cubicBezTo>
                    <a:cubicBezTo>
                      <a:pt x="2449830" y="377190"/>
                      <a:pt x="2450767" y="390025"/>
                      <a:pt x="2457450" y="400050"/>
                    </a:cubicBezTo>
                    <a:cubicBezTo>
                      <a:pt x="2465070" y="411480"/>
                      <a:pt x="2471516" y="423787"/>
                      <a:pt x="2480310" y="434340"/>
                    </a:cubicBezTo>
                    <a:cubicBezTo>
                      <a:pt x="2490658" y="446758"/>
                      <a:pt x="2501446" y="459235"/>
                      <a:pt x="2514600" y="468630"/>
                    </a:cubicBezTo>
                    <a:cubicBezTo>
                      <a:pt x="2528465" y="478534"/>
                      <a:pt x="2545080" y="483870"/>
                      <a:pt x="2560320" y="491490"/>
                    </a:cubicBezTo>
                    <a:cubicBezTo>
                      <a:pt x="2598420" y="548640"/>
                      <a:pt x="2571750" y="518160"/>
                      <a:pt x="2651760" y="571500"/>
                    </a:cubicBezTo>
                    <a:lnTo>
                      <a:pt x="2686050" y="594360"/>
                    </a:lnTo>
                    <a:cubicBezTo>
                      <a:pt x="2693670" y="617220"/>
                      <a:pt x="2704184" y="639311"/>
                      <a:pt x="2708910" y="662940"/>
                    </a:cubicBezTo>
                    <a:cubicBezTo>
                      <a:pt x="2722703" y="731904"/>
                      <a:pt x="2714197" y="701660"/>
                      <a:pt x="2731770" y="754380"/>
                    </a:cubicBezTo>
                    <a:cubicBezTo>
                      <a:pt x="2727960" y="819150"/>
                      <a:pt x="2733706" y="885200"/>
                      <a:pt x="2720340" y="948690"/>
                    </a:cubicBezTo>
                    <a:cubicBezTo>
                      <a:pt x="2717510" y="962132"/>
                      <a:pt x="2695764" y="961836"/>
                      <a:pt x="2686050" y="971550"/>
                    </a:cubicBezTo>
                    <a:cubicBezTo>
                      <a:pt x="2676336" y="981264"/>
                      <a:pt x="2671984" y="995287"/>
                      <a:pt x="2663190" y="1005840"/>
                    </a:cubicBezTo>
                    <a:cubicBezTo>
                      <a:pt x="2652842" y="1018258"/>
                      <a:pt x="2639248" y="1027712"/>
                      <a:pt x="2628900" y="1040130"/>
                    </a:cubicBezTo>
                    <a:cubicBezTo>
                      <a:pt x="2604281" y="1069673"/>
                      <a:pt x="2606066" y="1074343"/>
                      <a:pt x="2594610" y="1108710"/>
                    </a:cubicBezTo>
                    <a:cubicBezTo>
                      <a:pt x="2590964" y="1134232"/>
                      <a:pt x="2578094" y="1228754"/>
                      <a:pt x="2571750" y="1257300"/>
                    </a:cubicBezTo>
                    <a:cubicBezTo>
                      <a:pt x="2569136" y="1269061"/>
                      <a:pt x="2564130" y="1280160"/>
                      <a:pt x="2560320" y="1291590"/>
                    </a:cubicBezTo>
                    <a:cubicBezTo>
                      <a:pt x="2556358" y="1327249"/>
                      <a:pt x="2545615" y="1433697"/>
                      <a:pt x="2537460" y="1474470"/>
                    </a:cubicBezTo>
                    <a:cubicBezTo>
                      <a:pt x="2535097" y="1486284"/>
                      <a:pt x="2533556" y="1499352"/>
                      <a:pt x="2526030" y="1508760"/>
                    </a:cubicBezTo>
                    <a:cubicBezTo>
                      <a:pt x="2502468" y="1538212"/>
                      <a:pt x="2472690" y="1562100"/>
                      <a:pt x="2446020" y="1588770"/>
                    </a:cubicBezTo>
                    <a:cubicBezTo>
                      <a:pt x="2434590" y="1600200"/>
                      <a:pt x="2427065" y="1617948"/>
                      <a:pt x="2411730" y="1623060"/>
                    </a:cubicBezTo>
                    <a:cubicBezTo>
                      <a:pt x="2328247" y="1650888"/>
                      <a:pt x="2366527" y="1640076"/>
                      <a:pt x="2297430" y="1657350"/>
                    </a:cubicBezTo>
                    <a:cubicBezTo>
                      <a:pt x="2286000" y="1664970"/>
                      <a:pt x="2275427" y="1674067"/>
                      <a:pt x="2263140" y="1680210"/>
                    </a:cubicBezTo>
                    <a:cubicBezTo>
                      <a:pt x="2168496" y="1727532"/>
                      <a:pt x="2292830" y="1648986"/>
                      <a:pt x="2194560" y="1714500"/>
                    </a:cubicBezTo>
                    <a:cubicBezTo>
                      <a:pt x="2179320" y="1737360"/>
                      <a:pt x="2157528" y="1757016"/>
                      <a:pt x="2148840" y="1783080"/>
                    </a:cubicBezTo>
                    <a:lnTo>
                      <a:pt x="2114550" y="1885950"/>
                    </a:lnTo>
                    <a:lnTo>
                      <a:pt x="2091690" y="1954530"/>
                    </a:lnTo>
                    <a:lnTo>
                      <a:pt x="2080260" y="1988820"/>
                    </a:lnTo>
                    <a:cubicBezTo>
                      <a:pt x="2075479" y="2060537"/>
                      <a:pt x="2080612" y="2136355"/>
                      <a:pt x="2057400" y="2205990"/>
                    </a:cubicBezTo>
                    <a:cubicBezTo>
                      <a:pt x="2054706" y="2214072"/>
                      <a:pt x="2049780" y="2221230"/>
                      <a:pt x="2045970" y="2228850"/>
                    </a:cubicBezTo>
                    <a:lnTo>
                      <a:pt x="0" y="139446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VN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079727E-AF35-8244-863F-8B541C86931F}"/>
                  </a:ext>
                </a:extLst>
              </p:cNvPr>
              <p:cNvSpPr/>
              <p:nvPr/>
            </p:nvSpPr>
            <p:spPr>
              <a:xfrm>
                <a:off x="1265751" y="1817969"/>
                <a:ext cx="1828800" cy="17613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/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9B9A70B-201D-AF48-BA8E-D6192E91BD30}"/>
                </a:ext>
              </a:extLst>
            </p:cNvPr>
            <p:cNvSpPr/>
            <p:nvPr/>
          </p:nvSpPr>
          <p:spPr>
            <a:xfrm>
              <a:off x="4822004" y="2436862"/>
              <a:ext cx="124119" cy="1241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ECE673F5-F042-D14F-B152-C23FB8BDD86C}"/>
                </a:ext>
              </a:extLst>
            </p:cNvPr>
            <p:cNvSpPr/>
            <p:nvPr/>
          </p:nvSpPr>
          <p:spPr>
            <a:xfrm rot="1213534">
              <a:off x="5214110" y="2516160"/>
              <a:ext cx="121380" cy="12138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1A63AB8-A694-654D-BF14-4452CF048B2A}"/>
                </a:ext>
              </a:extLst>
            </p:cNvPr>
            <p:cNvSpPr/>
            <p:nvPr/>
          </p:nvSpPr>
          <p:spPr>
            <a:xfrm>
              <a:off x="4771676" y="2644720"/>
              <a:ext cx="124119" cy="1241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990DE82A-AA66-B243-BDB2-4EC586A3BDEC}"/>
                </a:ext>
              </a:extLst>
            </p:cNvPr>
            <p:cNvSpPr/>
            <p:nvPr/>
          </p:nvSpPr>
          <p:spPr>
            <a:xfrm rot="1213534">
              <a:off x="5136181" y="2702638"/>
              <a:ext cx="121380" cy="12138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ABD0A824-A5BD-6B49-959A-A3E7EF18AF92}"/>
                </a:ext>
              </a:extLst>
            </p:cNvPr>
            <p:cNvSpPr/>
            <p:nvPr/>
          </p:nvSpPr>
          <p:spPr>
            <a:xfrm rot="1213534">
              <a:off x="5058252" y="2889116"/>
              <a:ext cx="121380" cy="12138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A7575D9-61C0-B44D-8E77-64E9A5422CE3}"/>
                </a:ext>
              </a:extLst>
            </p:cNvPr>
            <p:cNvSpPr/>
            <p:nvPr/>
          </p:nvSpPr>
          <p:spPr>
            <a:xfrm>
              <a:off x="4872331" y="2229004"/>
              <a:ext cx="124119" cy="1241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424F8FC-9627-814E-BDCF-21A411B2DA5D}"/>
                </a:ext>
              </a:extLst>
            </p:cNvPr>
            <p:cNvGrpSpPr/>
            <p:nvPr/>
          </p:nvGrpSpPr>
          <p:grpSpPr>
            <a:xfrm>
              <a:off x="5026049" y="2478642"/>
              <a:ext cx="345731" cy="567608"/>
              <a:chOff x="2128757" y="2478642"/>
              <a:chExt cx="345731" cy="567608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0CFDE7C-7790-BE44-8065-9BD3FA70D5E9}"/>
                  </a:ext>
                </a:extLst>
              </p:cNvPr>
              <p:cNvSpPr/>
              <p:nvPr/>
            </p:nvSpPr>
            <p:spPr>
              <a:xfrm>
                <a:off x="2284604" y="2478642"/>
                <a:ext cx="189884" cy="189884"/>
              </a:xfrm>
              <a:prstGeom prst="rect">
                <a:avLst/>
              </a:prstGeom>
              <a:noFill/>
              <a:ln w="63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7B0C6FE-C940-5949-AD39-28E659E2539C}"/>
                  </a:ext>
                </a:extLst>
              </p:cNvPr>
              <p:cNvSpPr/>
              <p:nvPr/>
            </p:nvSpPr>
            <p:spPr>
              <a:xfrm>
                <a:off x="2206680" y="2667504"/>
                <a:ext cx="189884" cy="189884"/>
              </a:xfrm>
              <a:prstGeom prst="rect">
                <a:avLst/>
              </a:prstGeom>
              <a:noFill/>
              <a:ln w="63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0764337-BA46-8D43-899A-F1AD1AF84C8C}"/>
                  </a:ext>
                </a:extLst>
              </p:cNvPr>
              <p:cNvSpPr/>
              <p:nvPr/>
            </p:nvSpPr>
            <p:spPr>
              <a:xfrm>
                <a:off x="2128757" y="2856366"/>
                <a:ext cx="189884" cy="189884"/>
              </a:xfrm>
              <a:prstGeom prst="rect">
                <a:avLst/>
              </a:prstGeom>
              <a:noFill/>
              <a:ln w="63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1544D51-525F-9447-8B48-F857BCFD49D5}"/>
                </a:ext>
              </a:extLst>
            </p:cNvPr>
            <p:cNvGrpSpPr/>
            <p:nvPr/>
          </p:nvGrpSpPr>
          <p:grpSpPr>
            <a:xfrm>
              <a:off x="4737124" y="2199242"/>
              <a:ext cx="291756" cy="602533"/>
              <a:chOff x="1839832" y="2199242"/>
              <a:chExt cx="291756" cy="602533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69F76CF-BC16-5E4D-AC17-B70FF752012C}"/>
                  </a:ext>
                </a:extLst>
              </p:cNvPr>
              <p:cNvSpPr/>
              <p:nvPr/>
            </p:nvSpPr>
            <p:spPr>
              <a:xfrm>
                <a:off x="1941704" y="2199242"/>
                <a:ext cx="189884" cy="189884"/>
              </a:xfrm>
              <a:prstGeom prst="rect">
                <a:avLst/>
              </a:prstGeom>
              <a:noFill/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2182447-9F05-C044-8C9E-D4B091D036A4}"/>
                  </a:ext>
                </a:extLst>
              </p:cNvPr>
              <p:cNvSpPr/>
              <p:nvPr/>
            </p:nvSpPr>
            <p:spPr>
              <a:xfrm>
                <a:off x="1889180" y="2403979"/>
                <a:ext cx="189884" cy="189884"/>
              </a:xfrm>
              <a:prstGeom prst="rect">
                <a:avLst/>
              </a:prstGeom>
              <a:noFill/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909BC94-6DDA-FE4B-94AE-5DF8AE6FC769}"/>
                  </a:ext>
                </a:extLst>
              </p:cNvPr>
              <p:cNvSpPr/>
              <p:nvPr/>
            </p:nvSpPr>
            <p:spPr>
              <a:xfrm>
                <a:off x="1839832" y="2611891"/>
                <a:ext cx="189884" cy="189884"/>
              </a:xfrm>
              <a:prstGeom prst="rect">
                <a:avLst/>
              </a:prstGeom>
              <a:noFill/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/>
              </a:p>
            </p:txBody>
          </p:sp>
        </p:grpSp>
      </p:grpSp>
      <p:sp>
        <p:nvSpPr>
          <p:cNvPr id="92" name="Notched Right Arrow 91">
            <a:extLst>
              <a:ext uri="{FF2B5EF4-FFF2-40B4-BE49-F238E27FC236}">
                <a16:creationId xmlns:a16="http://schemas.microsoft.com/office/drawing/2014/main" id="{4FC25266-15D9-3545-927F-440C9FE78BBC}"/>
              </a:ext>
            </a:extLst>
          </p:cNvPr>
          <p:cNvSpPr/>
          <p:nvPr/>
        </p:nvSpPr>
        <p:spPr>
          <a:xfrm rot="16200000">
            <a:off x="2371869" y="3461705"/>
            <a:ext cx="569072" cy="296334"/>
          </a:xfrm>
          <a:prstGeom prst="notched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3" name="Notched Right Arrow 92">
            <a:extLst>
              <a:ext uri="{FF2B5EF4-FFF2-40B4-BE49-F238E27FC236}">
                <a16:creationId xmlns:a16="http://schemas.microsoft.com/office/drawing/2014/main" id="{B9E95572-878D-8640-9256-C1B44A48EC1C}"/>
              </a:ext>
            </a:extLst>
          </p:cNvPr>
          <p:cNvSpPr/>
          <p:nvPr/>
        </p:nvSpPr>
        <p:spPr>
          <a:xfrm>
            <a:off x="3906079" y="2123498"/>
            <a:ext cx="569072" cy="296334"/>
          </a:xfrm>
          <a:prstGeom prst="notched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4" name="Notched Right Arrow 93">
            <a:extLst>
              <a:ext uri="{FF2B5EF4-FFF2-40B4-BE49-F238E27FC236}">
                <a16:creationId xmlns:a16="http://schemas.microsoft.com/office/drawing/2014/main" id="{51F1EB1A-BB43-644F-9F0C-92C48CEFE26D}"/>
              </a:ext>
            </a:extLst>
          </p:cNvPr>
          <p:cNvSpPr/>
          <p:nvPr/>
        </p:nvSpPr>
        <p:spPr>
          <a:xfrm rot="5400000">
            <a:off x="5461567" y="3461704"/>
            <a:ext cx="569072" cy="296334"/>
          </a:xfrm>
          <a:prstGeom prst="notched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09F492F-126D-964C-ABCF-CF93626E1CBC}"/>
              </a:ext>
            </a:extLst>
          </p:cNvPr>
          <p:cNvGrpSpPr/>
          <p:nvPr/>
        </p:nvGrpSpPr>
        <p:grpSpPr>
          <a:xfrm>
            <a:off x="4451622" y="4253751"/>
            <a:ext cx="2348809" cy="942192"/>
            <a:chOff x="4092889" y="4688865"/>
            <a:chExt cx="2348809" cy="94219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D373DA4-7482-F24F-926B-7A810A2276C7}"/>
                </a:ext>
              </a:extLst>
            </p:cNvPr>
            <p:cNvSpPr/>
            <p:nvPr/>
          </p:nvSpPr>
          <p:spPr>
            <a:xfrm>
              <a:off x="5011452" y="4777180"/>
              <a:ext cx="124119" cy="1241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FF8DB2F7-CA50-5A4C-99D3-614182B8EBC1}"/>
                </a:ext>
              </a:extLst>
            </p:cNvPr>
            <p:cNvSpPr/>
            <p:nvPr/>
          </p:nvSpPr>
          <p:spPr>
            <a:xfrm>
              <a:off x="5011452" y="5087585"/>
              <a:ext cx="121380" cy="12138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B16F9137-AC6E-CA4A-9046-CF2546DAD4A7}"/>
                </a:ext>
              </a:extLst>
            </p:cNvPr>
            <p:cNvSpPr/>
            <p:nvPr/>
          </p:nvSpPr>
          <p:spPr>
            <a:xfrm>
              <a:off x="5011452" y="5374556"/>
              <a:ext cx="121380" cy="19751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A96E103-ECF3-D241-8E7E-0C5FFAB2C3DC}"/>
                </a:ext>
              </a:extLst>
            </p:cNvPr>
            <p:cNvSpPr txBox="1"/>
            <p:nvPr/>
          </p:nvSpPr>
          <p:spPr>
            <a:xfrm>
              <a:off x="5565083" y="4688865"/>
              <a:ext cx="876615" cy="9387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Yellowtail</a:t>
              </a:r>
            </a:p>
            <a:p>
              <a:pPr algn="ctr"/>
              <a:endParaRPr lang="en-VN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V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Tuna</a:t>
              </a:r>
            </a:p>
            <a:p>
              <a:pPr algn="ctr"/>
              <a:endParaRPr lang="en-VN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V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Seabream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A70D4BE-2D85-B445-9127-FFA4BF3DF836}"/>
                </a:ext>
              </a:extLst>
            </p:cNvPr>
            <p:cNvGrpSpPr/>
            <p:nvPr/>
          </p:nvGrpSpPr>
          <p:grpSpPr>
            <a:xfrm>
              <a:off x="5230589" y="4829995"/>
              <a:ext cx="297834" cy="674940"/>
              <a:chOff x="5230588" y="4829995"/>
              <a:chExt cx="610836" cy="674940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39DEDD04-7FA5-2045-8628-5D533FA1B34E}"/>
                  </a:ext>
                </a:extLst>
              </p:cNvPr>
              <p:cNvCxnSpPr/>
              <p:nvPr/>
            </p:nvCxnSpPr>
            <p:spPr>
              <a:xfrm>
                <a:off x="5236066" y="4829995"/>
                <a:ext cx="60228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D648B74-13FF-4D4B-BDBC-31B29A6245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9136" y="4829995"/>
                <a:ext cx="602284" cy="3282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1789652-4CF7-DD46-BFEA-93E845102F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3327" y="4829995"/>
                <a:ext cx="602283" cy="67494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8FC0F0C-615E-B440-83FE-8D250D07C4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6402" y="5158225"/>
                <a:ext cx="605022" cy="3467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2E51BFDD-1EE1-634A-90BB-47FCFD66EC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3327" y="4829995"/>
                <a:ext cx="602283" cy="3204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F665D544-8D23-D947-85B5-87C2C5B0A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0588" y="5150443"/>
                <a:ext cx="602283" cy="35449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BED0936-3765-1142-9376-4D102ED21637}"/>
                </a:ext>
              </a:extLst>
            </p:cNvPr>
            <p:cNvSpPr txBox="1"/>
            <p:nvPr/>
          </p:nvSpPr>
          <p:spPr>
            <a:xfrm>
              <a:off x="4092889" y="4692338"/>
              <a:ext cx="876615" cy="9387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Shape</a:t>
              </a:r>
            </a:p>
            <a:p>
              <a:pPr algn="ctr"/>
              <a:endParaRPr lang="en-VN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V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</a:t>
              </a:r>
            </a:p>
            <a:p>
              <a:pPr algn="ctr"/>
              <a:endParaRPr lang="en-VN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V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</a:t>
              </a:r>
            </a:p>
          </p:txBody>
        </p:sp>
        <p:sp>
          <p:nvSpPr>
            <p:cNvPr id="98" name="Right Brace 97">
              <a:extLst>
                <a:ext uri="{FF2B5EF4-FFF2-40B4-BE49-F238E27FC236}">
                  <a16:creationId xmlns:a16="http://schemas.microsoft.com/office/drawing/2014/main" id="{425B32CD-7D48-9448-83E2-DD010F3E4910}"/>
                </a:ext>
              </a:extLst>
            </p:cNvPr>
            <p:cNvSpPr/>
            <p:nvPr/>
          </p:nvSpPr>
          <p:spPr>
            <a:xfrm>
              <a:off x="4832066" y="4722916"/>
              <a:ext cx="114057" cy="849155"/>
            </a:xfrm>
            <a:prstGeom prst="rightBrac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sp>
        <p:nvSpPr>
          <p:cNvPr id="117" name="Notched Right Arrow 116">
            <a:extLst>
              <a:ext uri="{FF2B5EF4-FFF2-40B4-BE49-F238E27FC236}">
                <a16:creationId xmlns:a16="http://schemas.microsoft.com/office/drawing/2014/main" id="{A8581C7A-E7E2-3A47-B2C7-F860BCD65FCB}"/>
              </a:ext>
            </a:extLst>
          </p:cNvPr>
          <p:cNvSpPr/>
          <p:nvPr/>
        </p:nvSpPr>
        <p:spPr>
          <a:xfrm>
            <a:off x="7134442" y="4574943"/>
            <a:ext cx="569072" cy="296334"/>
          </a:xfrm>
          <a:prstGeom prst="notched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95F7DB2-246F-0C4D-A453-54BAA65CDE14}"/>
              </a:ext>
            </a:extLst>
          </p:cNvPr>
          <p:cNvGrpSpPr/>
          <p:nvPr/>
        </p:nvGrpSpPr>
        <p:grpSpPr>
          <a:xfrm>
            <a:off x="8111744" y="4041204"/>
            <a:ext cx="2179753" cy="1392905"/>
            <a:chOff x="7502131" y="4478572"/>
            <a:chExt cx="2756408" cy="1761399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060511D-3681-3943-9D11-5632E6E22F34}"/>
                </a:ext>
              </a:extLst>
            </p:cNvPr>
            <p:cNvGrpSpPr/>
            <p:nvPr/>
          </p:nvGrpSpPr>
          <p:grpSpPr>
            <a:xfrm>
              <a:off x="7502131" y="4478572"/>
              <a:ext cx="1828800" cy="1761399"/>
              <a:chOff x="1265751" y="1817969"/>
              <a:chExt cx="1828800" cy="1761399"/>
            </a:xfrm>
          </p:grpSpPr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42A75103-E332-364E-9C93-1E2C58B8E36C}"/>
                  </a:ext>
                </a:extLst>
              </p:cNvPr>
              <p:cNvSpPr/>
              <p:nvPr/>
            </p:nvSpPr>
            <p:spPr>
              <a:xfrm rot="20167618">
                <a:off x="1277664" y="2087328"/>
                <a:ext cx="1640528" cy="1463641"/>
              </a:xfrm>
              <a:custGeom>
                <a:avLst/>
                <a:gdLst>
                  <a:gd name="connsiteX0" fmla="*/ 0 w 2731770"/>
                  <a:gd name="connsiteY0" fmla="*/ 1394460 h 2228850"/>
                  <a:gd name="connsiteX1" fmla="*/ 0 w 2731770"/>
                  <a:gd name="connsiteY1" fmla="*/ 1394460 h 2228850"/>
                  <a:gd name="connsiteX2" fmla="*/ 102870 w 2731770"/>
                  <a:gd name="connsiteY2" fmla="*/ 1371600 h 2228850"/>
                  <a:gd name="connsiteX3" fmla="*/ 137160 w 2731770"/>
                  <a:gd name="connsiteY3" fmla="*/ 1360170 h 2228850"/>
                  <a:gd name="connsiteX4" fmla="*/ 205740 w 2731770"/>
                  <a:gd name="connsiteY4" fmla="*/ 1314450 h 2228850"/>
                  <a:gd name="connsiteX5" fmla="*/ 285750 w 2731770"/>
                  <a:gd name="connsiteY5" fmla="*/ 1257300 h 2228850"/>
                  <a:gd name="connsiteX6" fmla="*/ 320040 w 2731770"/>
                  <a:gd name="connsiteY6" fmla="*/ 1223010 h 2228850"/>
                  <a:gd name="connsiteX7" fmla="*/ 468630 w 2731770"/>
                  <a:gd name="connsiteY7" fmla="*/ 1097280 h 2228850"/>
                  <a:gd name="connsiteX8" fmla="*/ 514350 w 2731770"/>
                  <a:gd name="connsiteY8" fmla="*/ 1028700 h 2228850"/>
                  <a:gd name="connsiteX9" fmla="*/ 571500 w 2731770"/>
                  <a:gd name="connsiteY9" fmla="*/ 948690 h 2228850"/>
                  <a:gd name="connsiteX10" fmla="*/ 594360 w 2731770"/>
                  <a:gd name="connsiteY10" fmla="*/ 880110 h 2228850"/>
                  <a:gd name="connsiteX11" fmla="*/ 582930 w 2731770"/>
                  <a:gd name="connsiteY11" fmla="*/ 754380 h 2228850"/>
                  <a:gd name="connsiteX12" fmla="*/ 571500 w 2731770"/>
                  <a:gd name="connsiteY12" fmla="*/ 720090 h 2228850"/>
                  <a:gd name="connsiteX13" fmla="*/ 560070 w 2731770"/>
                  <a:gd name="connsiteY13" fmla="*/ 674370 h 2228850"/>
                  <a:gd name="connsiteX14" fmla="*/ 537210 w 2731770"/>
                  <a:gd name="connsiteY14" fmla="*/ 605790 h 2228850"/>
                  <a:gd name="connsiteX15" fmla="*/ 548640 w 2731770"/>
                  <a:gd name="connsiteY15" fmla="*/ 457200 h 2228850"/>
                  <a:gd name="connsiteX16" fmla="*/ 582930 w 2731770"/>
                  <a:gd name="connsiteY16" fmla="*/ 422910 h 2228850"/>
                  <a:gd name="connsiteX17" fmla="*/ 594360 w 2731770"/>
                  <a:gd name="connsiteY17" fmla="*/ 388620 h 2228850"/>
                  <a:gd name="connsiteX18" fmla="*/ 662940 w 2731770"/>
                  <a:gd name="connsiteY18" fmla="*/ 331470 h 2228850"/>
                  <a:gd name="connsiteX19" fmla="*/ 697230 w 2731770"/>
                  <a:gd name="connsiteY19" fmla="*/ 297180 h 2228850"/>
                  <a:gd name="connsiteX20" fmla="*/ 731520 w 2731770"/>
                  <a:gd name="connsiteY20" fmla="*/ 274320 h 2228850"/>
                  <a:gd name="connsiteX21" fmla="*/ 800100 w 2731770"/>
                  <a:gd name="connsiteY21" fmla="*/ 205740 h 2228850"/>
                  <a:gd name="connsiteX22" fmla="*/ 868680 w 2731770"/>
                  <a:gd name="connsiteY22" fmla="*/ 160020 h 2228850"/>
                  <a:gd name="connsiteX23" fmla="*/ 914400 w 2731770"/>
                  <a:gd name="connsiteY23" fmla="*/ 125730 h 2228850"/>
                  <a:gd name="connsiteX24" fmla="*/ 982980 w 2731770"/>
                  <a:gd name="connsiteY24" fmla="*/ 80010 h 2228850"/>
                  <a:gd name="connsiteX25" fmla="*/ 1017270 w 2731770"/>
                  <a:gd name="connsiteY25" fmla="*/ 68580 h 2228850"/>
                  <a:gd name="connsiteX26" fmla="*/ 1051560 w 2731770"/>
                  <a:gd name="connsiteY26" fmla="*/ 45720 h 2228850"/>
                  <a:gd name="connsiteX27" fmla="*/ 1154430 w 2731770"/>
                  <a:gd name="connsiteY27" fmla="*/ 22860 h 2228850"/>
                  <a:gd name="connsiteX28" fmla="*/ 1188720 w 2731770"/>
                  <a:gd name="connsiteY28" fmla="*/ 11430 h 2228850"/>
                  <a:gd name="connsiteX29" fmla="*/ 1268730 w 2731770"/>
                  <a:gd name="connsiteY29" fmla="*/ 0 h 2228850"/>
                  <a:gd name="connsiteX30" fmla="*/ 1885950 w 2731770"/>
                  <a:gd name="connsiteY30" fmla="*/ 11430 h 2228850"/>
                  <a:gd name="connsiteX31" fmla="*/ 2023110 w 2731770"/>
                  <a:gd name="connsiteY31" fmla="*/ 22860 h 2228850"/>
                  <a:gd name="connsiteX32" fmla="*/ 2057400 w 2731770"/>
                  <a:gd name="connsiteY32" fmla="*/ 34290 h 2228850"/>
                  <a:gd name="connsiteX33" fmla="*/ 2217420 w 2731770"/>
                  <a:gd name="connsiteY33" fmla="*/ 80010 h 2228850"/>
                  <a:gd name="connsiteX34" fmla="*/ 2251710 w 2731770"/>
                  <a:gd name="connsiteY34" fmla="*/ 91440 h 2228850"/>
                  <a:gd name="connsiteX35" fmla="*/ 2286000 w 2731770"/>
                  <a:gd name="connsiteY35" fmla="*/ 102870 h 2228850"/>
                  <a:gd name="connsiteX36" fmla="*/ 2320290 w 2731770"/>
                  <a:gd name="connsiteY36" fmla="*/ 125730 h 2228850"/>
                  <a:gd name="connsiteX37" fmla="*/ 2366010 w 2731770"/>
                  <a:gd name="connsiteY37" fmla="*/ 194310 h 2228850"/>
                  <a:gd name="connsiteX38" fmla="*/ 2388870 w 2731770"/>
                  <a:gd name="connsiteY38" fmla="*/ 228600 h 2228850"/>
                  <a:gd name="connsiteX39" fmla="*/ 2400300 w 2731770"/>
                  <a:gd name="connsiteY39" fmla="*/ 262890 h 2228850"/>
                  <a:gd name="connsiteX40" fmla="*/ 2423160 w 2731770"/>
                  <a:gd name="connsiteY40" fmla="*/ 297180 h 2228850"/>
                  <a:gd name="connsiteX41" fmla="*/ 2446020 w 2731770"/>
                  <a:gd name="connsiteY41" fmla="*/ 365760 h 2228850"/>
                  <a:gd name="connsiteX42" fmla="*/ 2457450 w 2731770"/>
                  <a:gd name="connsiteY42" fmla="*/ 400050 h 2228850"/>
                  <a:gd name="connsiteX43" fmla="*/ 2480310 w 2731770"/>
                  <a:gd name="connsiteY43" fmla="*/ 434340 h 2228850"/>
                  <a:gd name="connsiteX44" fmla="*/ 2514600 w 2731770"/>
                  <a:gd name="connsiteY44" fmla="*/ 468630 h 2228850"/>
                  <a:gd name="connsiteX45" fmla="*/ 2560320 w 2731770"/>
                  <a:gd name="connsiteY45" fmla="*/ 491490 h 2228850"/>
                  <a:gd name="connsiteX46" fmla="*/ 2651760 w 2731770"/>
                  <a:gd name="connsiteY46" fmla="*/ 571500 h 2228850"/>
                  <a:gd name="connsiteX47" fmla="*/ 2686050 w 2731770"/>
                  <a:gd name="connsiteY47" fmla="*/ 594360 h 2228850"/>
                  <a:gd name="connsiteX48" fmla="*/ 2708910 w 2731770"/>
                  <a:gd name="connsiteY48" fmla="*/ 662940 h 2228850"/>
                  <a:gd name="connsiteX49" fmla="*/ 2731770 w 2731770"/>
                  <a:gd name="connsiteY49" fmla="*/ 754380 h 2228850"/>
                  <a:gd name="connsiteX50" fmla="*/ 2720340 w 2731770"/>
                  <a:gd name="connsiteY50" fmla="*/ 948690 h 2228850"/>
                  <a:gd name="connsiteX51" fmla="*/ 2686050 w 2731770"/>
                  <a:gd name="connsiteY51" fmla="*/ 971550 h 2228850"/>
                  <a:gd name="connsiteX52" fmla="*/ 2663190 w 2731770"/>
                  <a:gd name="connsiteY52" fmla="*/ 1005840 h 2228850"/>
                  <a:gd name="connsiteX53" fmla="*/ 2628900 w 2731770"/>
                  <a:gd name="connsiteY53" fmla="*/ 1040130 h 2228850"/>
                  <a:gd name="connsiteX54" fmla="*/ 2594610 w 2731770"/>
                  <a:gd name="connsiteY54" fmla="*/ 1108710 h 2228850"/>
                  <a:gd name="connsiteX55" fmla="*/ 2571750 w 2731770"/>
                  <a:gd name="connsiteY55" fmla="*/ 1257300 h 2228850"/>
                  <a:gd name="connsiteX56" fmla="*/ 2560320 w 2731770"/>
                  <a:gd name="connsiteY56" fmla="*/ 1291590 h 2228850"/>
                  <a:gd name="connsiteX57" fmla="*/ 2537460 w 2731770"/>
                  <a:gd name="connsiteY57" fmla="*/ 1474470 h 2228850"/>
                  <a:gd name="connsiteX58" fmla="*/ 2526030 w 2731770"/>
                  <a:gd name="connsiteY58" fmla="*/ 1508760 h 2228850"/>
                  <a:gd name="connsiteX59" fmla="*/ 2446020 w 2731770"/>
                  <a:gd name="connsiteY59" fmla="*/ 1588770 h 2228850"/>
                  <a:gd name="connsiteX60" fmla="*/ 2411730 w 2731770"/>
                  <a:gd name="connsiteY60" fmla="*/ 1623060 h 2228850"/>
                  <a:gd name="connsiteX61" fmla="*/ 2297430 w 2731770"/>
                  <a:gd name="connsiteY61" fmla="*/ 1657350 h 2228850"/>
                  <a:gd name="connsiteX62" fmla="*/ 2263140 w 2731770"/>
                  <a:gd name="connsiteY62" fmla="*/ 1680210 h 2228850"/>
                  <a:gd name="connsiteX63" fmla="*/ 2194560 w 2731770"/>
                  <a:gd name="connsiteY63" fmla="*/ 1714500 h 2228850"/>
                  <a:gd name="connsiteX64" fmla="*/ 2148840 w 2731770"/>
                  <a:gd name="connsiteY64" fmla="*/ 1783080 h 2228850"/>
                  <a:gd name="connsiteX65" fmla="*/ 2114550 w 2731770"/>
                  <a:gd name="connsiteY65" fmla="*/ 1885950 h 2228850"/>
                  <a:gd name="connsiteX66" fmla="*/ 2091690 w 2731770"/>
                  <a:gd name="connsiteY66" fmla="*/ 1954530 h 2228850"/>
                  <a:gd name="connsiteX67" fmla="*/ 2080260 w 2731770"/>
                  <a:gd name="connsiteY67" fmla="*/ 1988820 h 2228850"/>
                  <a:gd name="connsiteX68" fmla="*/ 2057400 w 2731770"/>
                  <a:gd name="connsiteY68" fmla="*/ 2205990 h 2228850"/>
                  <a:gd name="connsiteX69" fmla="*/ 2045970 w 2731770"/>
                  <a:gd name="connsiteY69" fmla="*/ 2228850 h 2228850"/>
                  <a:gd name="connsiteX70" fmla="*/ 0 w 2731770"/>
                  <a:gd name="connsiteY70" fmla="*/ 1394460 h 222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2731770" h="2228850">
                    <a:moveTo>
                      <a:pt x="0" y="1394460"/>
                    </a:moveTo>
                    <a:lnTo>
                      <a:pt x="0" y="1394460"/>
                    </a:lnTo>
                    <a:cubicBezTo>
                      <a:pt x="34290" y="1386840"/>
                      <a:pt x="68792" y="1380119"/>
                      <a:pt x="102870" y="1371600"/>
                    </a:cubicBezTo>
                    <a:cubicBezTo>
                      <a:pt x="114559" y="1368678"/>
                      <a:pt x="126628" y="1366021"/>
                      <a:pt x="137160" y="1360170"/>
                    </a:cubicBezTo>
                    <a:cubicBezTo>
                      <a:pt x="161177" y="1346827"/>
                      <a:pt x="182880" y="1329690"/>
                      <a:pt x="205740" y="1314450"/>
                    </a:cubicBezTo>
                    <a:cubicBezTo>
                      <a:pt x="232878" y="1296358"/>
                      <a:pt x="260939" y="1278566"/>
                      <a:pt x="285750" y="1257300"/>
                    </a:cubicBezTo>
                    <a:cubicBezTo>
                      <a:pt x="298023" y="1246780"/>
                      <a:pt x="307281" y="1232934"/>
                      <a:pt x="320040" y="1223010"/>
                    </a:cubicBezTo>
                    <a:cubicBezTo>
                      <a:pt x="385235" y="1172303"/>
                      <a:pt x="416922" y="1174843"/>
                      <a:pt x="468630" y="1097280"/>
                    </a:cubicBezTo>
                    <a:cubicBezTo>
                      <a:pt x="483870" y="1074420"/>
                      <a:pt x="497865" y="1050679"/>
                      <a:pt x="514350" y="1028700"/>
                    </a:cubicBezTo>
                    <a:cubicBezTo>
                      <a:pt x="518956" y="1022559"/>
                      <a:pt x="565422" y="962365"/>
                      <a:pt x="571500" y="948690"/>
                    </a:cubicBezTo>
                    <a:cubicBezTo>
                      <a:pt x="581287" y="926670"/>
                      <a:pt x="594360" y="880110"/>
                      <a:pt x="594360" y="880110"/>
                    </a:cubicBezTo>
                    <a:cubicBezTo>
                      <a:pt x="590550" y="838200"/>
                      <a:pt x="588881" y="796040"/>
                      <a:pt x="582930" y="754380"/>
                    </a:cubicBezTo>
                    <a:cubicBezTo>
                      <a:pt x="581226" y="742453"/>
                      <a:pt x="574810" y="731675"/>
                      <a:pt x="571500" y="720090"/>
                    </a:cubicBezTo>
                    <a:cubicBezTo>
                      <a:pt x="567184" y="704985"/>
                      <a:pt x="564584" y="689417"/>
                      <a:pt x="560070" y="674370"/>
                    </a:cubicBezTo>
                    <a:cubicBezTo>
                      <a:pt x="553146" y="651290"/>
                      <a:pt x="537210" y="605790"/>
                      <a:pt x="537210" y="605790"/>
                    </a:cubicBezTo>
                    <a:cubicBezTo>
                      <a:pt x="541020" y="556260"/>
                      <a:pt x="536592" y="505393"/>
                      <a:pt x="548640" y="457200"/>
                    </a:cubicBezTo>
                    <a:cubicBezTo>
                      <a:pt x="552560" y="441518"/>
                      <a:pt x="573964" y="436360"/>
                      <a:pt x="582930" y="422910"/>
                    </a:cubicBezTo>
                    <a:cubicBezTo>
                      <a:pt x="589613" y="412885"/>
                      <a:pt x="587677" y="398645"/>
                      <a:pt x="594360" y="388620"/>
                    </a:cubicBezTo>
                    <a:cubicBezTo>
                      <a:pt x="619405" y="351053"/>
                      <a:pt x="631312" y="357826"/>
                      <a:pt x="662940" y="331470"/>
                    </a:cubicBezTo>
                    <a:cubicBezTo>
                      <a:pt x="675358" y="321122"/>
                      <a:pt x="684812" y="307528"/>
                      <a:pt x="697230" y="297180"/>
                    </a:cubicBezTo>
                    <a:cubicBezTo>
                      <a:pt x="707783" y="288386"/>
                      <a:pt x="721253" y="283446"/>
                      <a:pt x="731520" y="274320"/>
                    </a:cubicBezTo>
                    <a:cubicBezTo>
                      <a:pt x="755683" y="252842"/>
                      <a:pt x="773201" y="223673"/>
                      <a:pt x="800100" y="205740"/>
                    </a:cubicBezTo>
                    <a:cubicBezTo>
                      <a:pt x="822960" y="190500"/>
                      <a:pt x="846701" y="176505"/>
                      <a:pt x="868680" y="160020"/>
                    </a:cubicBezTo>
                    <a:cubicBezTo>
                      <a:pt x="883920" y="148590"/>
                      <a:pt x="898794" y="136654"/>
                      <a:pt x="914400" y="125730"/>
                    </a:cubicBezTo>
                    <a:cubicBezTo>
                      <a:pt x="936908" y="109975"/>
                      <a:pt x="956916" y="88698"/>
                      <a:pt x="982980" y="80010"/>
                    </a:cubicBezTo>
                    <a:cubicBezTo>
                      <a:pt x="994410" y="76200"/>
                      <a:pt x="1006494" y="73968"/>
                      <a:pt x="1017270" y="68580"/>
                    </a:cubicBezTo>
                    <a:cubicBezTo>
                      <a:pt x="1029557" y="62437"/>
                      <a:pt x="1039273" y="51863"/>
                      <a:pt x="1051560" y="45720"/>
                    </a:cubicBezTo>
                    <a:cubicBezTo>
                      <a:pt x="1082437" y="30282"/>
                      <a:pt x="1122822" y="29884"/>
                      <a:pt x="1154430" y="22860"/>
                    </a:cubicBezTo>
                    <a:cubicBezTo>
                      <a:pt x="1166191" y="20246"/>
                      <a:pt x="1176906" y="13793"/>
                      <a:pt x="1188720" y="11430"/>
                    </a:cubicBezTo>
                    <a:cubicBezTo>
                      <a:pt x="1215138" y="6146"/>
                      <a:pt x="1242060" y="3810"/>
                      <a:pt x="1268730" y="0"/>
                    </a:cubicBezTo>
                    <a:lnTo>
                      <a:pt x="1885950" y="11430"/>
                    </a:lnTo>
                    <a:cubicBezTo>
                      <a:pt x="1931807" y="12820"/>
                      <a:pt x="1977634" y="16797"/>
                      <a:pt x="2023110" y="22860"/>
                    </a:cubicBezTo>
                    <a:cubicBezTo>
                      <a:pt x="2035053" y="24452"/>
                      <a:pt x="2045776" y="31120"/>
                      <a:pt x="2057400" y="34290"/>
                    </a:cubicBezTo>
                    <a:cubicBezTo>
                      <a:pt x="2215274" y="77346"/>
                      <a:pt x="2086011" y="36207"/>
                      <a:pt x="2217420" y="80010"/>
                    </a:cubicBezTo>
                    <a:lnTo>
                      <a:pt x="2251710" y="91440"/>
                    </a:lnTo>
                    <a:cubicBezTo>
                      <a:pt x="2263140" y="95250"/>
                      <a:pt x="2275975" y="96187"/>
                      <a:pt x="2286000" y="102870"/>
                    </a:cubicBezTo>
                    <a:lnTo>
                      <a:pt x="2320290" y="125730"/>
                    </a:lnTo>
                    <a:lnTo>
                      <a:pt x="2366010" y="194310"/>
                    </a:lnTo>
                    <a:cubicBezTo>
                      <a:pt x="2373630" y="205740"/>
                      <a:pt x="2384526" y="215568"/>
                      <a:pt x="2388870" y="228600"/>
                    </a:cubicBezTo>
                    <a:cubicBezTo>
                      <a:pt x="2392680" y="240030"/>
                      <a:pt x="2394912" y="252114"/>
                      <a:pt x="2400300" y="262890"/>
                    </a:cubicBezTo>
                    <a:cubicBezTo>
                      <a:pt x="2406443" y="275177"/>
                      <a:pt x="2417581" y="284627"/>
                      <a:pt x="2423160" y="297180"/>
                    </a:cubicBezTo>
                    <a:cubicBezTo>
                      <a:pt x="2432947" y="319200"/>
                      <a:pt x="2438400" y="342900"/>
                      <a:pt x="2446020" y="365760"/>
                    </a:cubicBezTo>
                    <a:cubicBezTo>
                      <a:pt x="2449830" y="377190"/>
                      <a:pt x="2450767" y="390025"/>
                      <a:pt x="2457450" y="400050"/>
                    </a:cubicBezTo>
                    <a:cubicBezTo>
                      <a:pt x="2465070" y="411480"/>
                      <a:pt x="2471516" y="423787"/>
                      <a:pt x="2480310" y="434340"/>
                    </a:cubicBezTo>
                    <a:cubicBezTo>
                      <a:pt x="2490658" y="446758"/>
                      <a:pt x="2501446" y="459235"/>
                      <a:pt x="2514600" y="468630"/>
                    </a:cubicBezTo>
                    <a:cubicBezTo>
                      <a:pt x="2528465" y="478534"/>
                      <a:pt x="2545080" y="483870"/>
                      <a:pt x="2560320" y="491490"/>
                    </a:cubicBezTo>
                    <a:cubicBezTo>
                      <a:pt x="2598420" y="548640"/>
                      <a:pt x="2571750" y="518160"/>
                      <a:pt x="2651760" y="571500"/>
                    </a:cubicBezTo>
                    <a:lnTo>
                      <a:pt x="2686050" y="594360"/>
                    </a:lnTo>
                    <a:cubicBezTo>
                      <a:pt x="2693670" y="617220"/>
                      <a:pt x="2704184" y="639311"/>
                      <a:pt x="2708910" y="662940"/>
                    </a:cubicBezTo>
                    <a:cubicBezTo>
                      <a:pt x="2722703" y="731904"/>
                      <a:pt x="2714197" y="701660"/>
                      <a:pt x="2731770" y="754380"/>
                    </a:cubicBezTo>
                    <a:cubicBezTo>
                      <a:pt x="2727960" y="819150"/>
                      <a:pt x="2733706" y="885200"/>
                      <a:pt x="2720340" y="948690"/>
                    </a:cubicBezTo>
                    <a:cubicBezTo>
                      <a:pt x="2717510" y="962132"/>
                      <a:pt x="2695764" y="961836"/>
                      <a:pt x="2686050" y="971550"/>
                    </a:cubicBezTo>
                    <a:cubicBezTo>
                      <a:pt x="2676336" y="981264"/>
                      <a:pt x="2671984" y="995287"/>
                      <a:pt x="2663190" y="1005840"/>
                    </a:cubicBezTo>
                    <a:cubicBezTo>
                      <a:pt x="2652842" y="1018258"/>
                      <a:pt x="2639248" y="1027712"/>
                      <a:pt x="2628900" y="1040130"/>
                    </a:cubicBezTo>
                    <a:cubicBezTo>
                      <a:pt x="2604281" y="1069673"/>
                      <a:pt x="2606066" y="1074343"/>
                      <a:pt x="2594610" y="1108710"/>
                    </a:cubicBezTo>
                    <a:cubicBezTo>
                      <a:pt x="2590964" y="1134232"/>
                      <a:pt x="2578094" y="1228754"/>
                      <a:pt x="2571750" y="1257300"/>
                    </a:cubicBezTo>
                    <a:cubicBezTo>
                      <a:pt x="2569136" y="1269061"/>
                      <a:pt x="2564130" y="1280160"/>
                      <a:pt x="2560320" y="1291590"/>
                    </a:cubicBezTo>
                    <a:cubicBezTo>
                      <a:pt x="2556358" y="1327249"/>
                      <a:pt x="2545615" y="1433697"/>
                      <a:pt x="2537460" y="1474470"/>
                    </a:cubicBezTo>
                    <a:cubicBezTo>
                      <a:pt x="2535097" y="1486284"/>
                      <a:pt x="2533556" y="1499352"/>
                      <a:pt x="2526030" y="1508760"/>
                    </a:cubicBezTo>
                    <a:cubicBezTo>
                      <a:pt x="2502468" y="1538212"/>
                      <a:pt x="2472690" y="1562100"/>
                      <a:pt x="2446020" y="1588770"/>
                    </a:cubicBezTo>
                    <a:cubicBezTo>
                      <a:pt x="2434590" y="1600200"/>
                      <a:pt x="2427065" y="1617948"/>
                      <a:pt x="2411730" y="1623060"/>
                    </a:cubicBezTo>
                    <a:cubicBezTo>
                      <a:pt x="2328247" y="1650888"/>
                      <a:pt x="2366527" y="1640076"/>
                      <a:pt x="2297430" y="1657350"/>
                    </a:cubicBezTo>
                    <a:cubicBezTo>
                      <a:pt x="2286000" y="1664970"/>
                      <a:pt x="2275427" y="1674067"/>
                      <a:pt x="2263140" y="1680210"/>
                    </a:cubicBezTo>
                    <a:cubicBezTo>
                      <a:pt x="2168496" y="1727532"/>
                      <a:pt x="2292830" y="1648986"/>
                      <a:pt x="2194560" y="1714500"/>
                    </a:cubicBezTo>
                    <a:cubicBezTo>
                      <a:pt x="2179320" y="1737360"/>
                      <a:pt x="2157528" y="1757016"/>
                      <a:pt x="2148840" y="1783080"/>
                    </a:cubicBezTo>
                    <a:lnTo>
                      <a:pt x="2114550" y="1885950"/>
                    </a:lnTo>
                    <a:lnTo>
                      <a:pt x="2091690" y="1954530"/>
                    </a:lnTo>
                    <a:lnTo>
                      <a:pt x="2080260" y="1988820"/>
                    </a:lnTo>
                    <a:cubicBezTo>
                      <a:pt x="2075479" y="2060537"/>
                      <a:pt x="2080612" y="2136355"/>
                      <a:pt x="2057400" y="2205990"/>
                    </a:cubicBezTo>
                    <a:cubicBezTo>
                      <a:pt x="2054706" y="2214072"/>
                      <a:pt x="2049780" y="2221230"/>
                      <a:pt x="2045970" y="2228850"/>
                    </a:cubicBezTo>
                    <a:lnTo>
                      <a:pt x="0" y="139446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VN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C7E5DBDB-BFFB-3B44-B03E-48CEB0C4EA5D}"/>
                  </a:ext>
                </a:extLst>
              </p:cNvPr>
              <p:cNvSpPr/>
              <p:nvPr/>
            </p:nvSpPr>
            <p:spPr>
              <a:xfrm>
                <a:off x="1265751" y="1817969"/>
                <a:ext cx="1828800" cy="17613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/>
              </a:p>
            </p:txBody>
          </p:sp>
        </p:grp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07D523D-CA47-5B47-8C2B-B6AF12A3857B}"/>
                </a:ext>
              </a:extLst>
            </p:cNvPr>
            <p:cNvSpPr/>
            <p:nvPr/>
          </p:nvSpPr>
          <p:spPr>
            <a:xfrm>
              <a:off x="8161092" y="5097465"/>
              <a:ext cx="124119" cy="124119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C2EBCC71-FEB6-8F46-8CC7-9A17AAFBF00F}"/>
                </a:ext>
              </a:extLst>
            </p:cNvPr>
            <p:cNvSpPr/>
            <p:nvPr/>
          </p:nvSpPr>
          <p:spPr>
            <a:xfrm rot="1213534">
              <a:off x="8553198" y="5176763"/>
              <a:ext cx="121380" cy="121380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C29DFE6-EA94-6E43-9A9F-AD40ACAED2B6}"/>
                </a:ext>
              </a:extLst>
            </p:cNvPr>
            <p:cNvSpPr/>
            <p:nvPr/>
          </p:nvSpPr>
          <p:spPr>
            <a:xfrm>
              <a:off x="8110764" y="5305323"/>
              <a:ext cx="124119" cy="124119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AFA45B00-35E8-ED47-91D6-D807736611EF}"/>
                </a:ext>
              </a:extLst>
            </p:cNvPr>
            <p:cNvSpPr/>
            <p:nvPr/>
          </p:nvSpPr>
          <p:spPr>
            <a:xfrm rot="1213534">
              <a:off x="8475269" y="5363241"/>
              <a:ext cx="121380" cy="121380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81400330-62B3-2142-96F6-6B7975E08678}"/>
                </a:ext>
              </a:extLst>
            </p:cNvPr>
            <p:cNvSpPr/>
            <p:nvPr/>
          </p:nvSpPr>
          <p:spPr>
            <a:xfrm rot="1213534">
              <a:off x="8397340" y="5549719"/>
              <a:ext cx="121380" cy="121380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C6D6C4F-4AF6-A848-AE85-C19B8C824CB1}"/>
                </a:ext>
              </a:extLst>
            </p:cNvPr>
            <p:cNvSpPr/>
            <p:nvPr/>
          </p:nvSpPr>
          <p:spPr>
            <a:xfrm>
              <a:off x="8211419" y="4889607"/>
              <a:ext cx="124119" cy="124119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19" name="Rectangular Callout 118">
              <a:extLst>
                <a:ext uri="{FF2B5EF4-FFF2-40B4-BE49-F238E27FC236}">
                  <a16:creationId xmlns:a16="http://schemas.microsoft.com/office/drawing/2014/main" id="{D3297CA3-1F0D-214F-A518-AA17DCC6655F}"/>
                </a:ext>
              </a:extLst>
            </p:cNvPr>
            <p:cNvSpPr/>
            <p:nvPr/>
          </p:nvSpPr>
          <p:spPr>
            <a:xfrm>
              <a:off x="9372528" y="4478572"/>
              <a:ext cx="886011" cy="1761399"/>
            </a:xfrm>
            <a:prstGeom prst="wedgeRectCallout">
              <a:avLst>
                <a:gd name="adj1" fmla="val -133136"/>
                <a:gd name="adj2" fmla="val -752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pic>
        <p:nvPicPr>
          <p:cNvPr id="121" name="Picture 120">
            <a:extLst>
              <a:ext uri="{FF2B5EF4-FFF2-40B4-BE49-F238E27FC236}">
                <a16:creationId xmlns:a16="http://schemas.microsoft.com/office/drawing/2014/main" id="{A6B08E9F-B5DA-4845-84FF-777B1454BF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53332" y="1729023"/>
            <a:ext cx="2496442" cy="1310365"/>
          </a:xfrm>
          <a:prstGeom prst="rect">
            <a:avLst/>
          </a:prstGeom>
        </p:spPr>
      </p:pic>
      <p:sp>
        <p:nvSpPr>
          <p:cNvPr id="122" name="Notched Right Arrow 121">
            <a:extLst>
              <a:ext uri="{FF2B5EF4-FFF2-40B4-BE49-F238E27FC236}">
                <a16:creationId xmlns:a16="http://schemas.microsoft.com/office/drawing/2014/main" id="{48EF0570-F080-4540-BECF-7863924F7586}"/>
              </a:ext>
            </a:extLst>
          </p:cNvPr>
          <p:cNvSpPr/>
          <p:nvPr/>
        </p:nvSpPr>
        <p:spPr>
          <a:xfrm rot="16200000">
            <a:off x="8917017" y="3461704"/>
            <a:ext cx="569072" cy="296334"/>
          </a:xfrm>
          <a:prstGeom prst="notched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B9E7493-4291-D245-BBCC-DBA78E76B5C6}"/>
              </a:ext>
            </a:extLst>
          </p:cNvPr>
          <p:cNvSpPr txBox="1"/>
          <p:nvPr/>
        </p:nvSpPr>
        <p:spPr>
          <a:xfrm>
            <a:off x="9539306" y="4018971"/>
            <a:ext cx="798352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Lon./Lat.</a:t>
            </a:r>
          </a:p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</a:p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</a:p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</a:p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</a:p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</a:t>
            </a:r>
          </a:p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</a:p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FCR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61E7ABC-6650-E24B-A5C1-1463121C148C}"/>
              </a:ext>
            </a:extLst>
          </p:cNvPr>
          <p:cNvSpPr txBox="1"/>
          <p:nvPr/>
        </p:nvSpPr>
        <p:spPr>
          <a:xfrm>
            <a:off x="1501571" y="5655833"/>
            <a:ext cx="2404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/>
            <a:r>
              <a:rPr lang="en-VN" sz="1400" dirty="0">
                <a:latin typeface="Century" panose="02040604050505020304" pitchFamily="18" charset="0"/>
              </a:rPr>
              <a:t>a) Diagram of fish farm with fish cages in a Bay.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0287C20-356A-1F46-B406-75F88891018A}"/>
              </a:ext>
            </a:extLst>
          </p:cNvPr>
          <p:cNvSpPr txBox="1"/>
          <p:nvPr/>
        </p:nvSpPr>
        <p:spPr>
          <a:xfrm>
            <a:off x="1501572" y="862020"/>
            <a:ext cx="2152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/>
            <a:r>
              <a:rPr lang="en-VN" sz="1400" dirty="0">
                <a:latin typeface="Century" panose="02040604050505020304" pitchFamily="18" charset="0"/>
              </a:rPr>
              <a:t>b) </a:t>
            </a:r>
            <a:r>
              <a:rPr lang="en-US" sz="1400" dirty="0">
                <a:latin typeface="Century" panose="02040604050505020304" pitchFamily="18" charset="0"/>
              </a:rPr>
              <a:t>Combine</a:t>
            </a:r>
            <a:r>
              <a:rPr lang="en-VN" sz="1400" dirty="0">
                <a:latin typeface="Century" panose="02040604050505020304" pitchFamily="18" charset="0"/>
              </a:rPr>
              <a:t> image from high resolution tiles. 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73A5A28-9383-F944-B554-AA0B9C32542B}"/>
              </a:ext>
            </a:extLst>
          </p:cNvPr>
          <p:cNvSpPr txBox="1"/>
          <p:nvPr/>
        </p:nvSpPr>
        <p:spPr>
          <a:xfrm>
            <a:off x="4583909" y="850621"/>
            <a:ext cx="221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/>
            <a:r>
              <a:rPr lang="en-VN" sz="1400" dirty="0">
                <a:latin typeface="Century" panose="02040604050505020304" pitchFamily="18" charset="0"/>
              </a:rPr>
              <a:t>c) Fish cage detection by applying </a:t>
            </a:r>
            <a:r>
              <a:rPr lang="en-US" sz="1400" dirty="0">
                <a:latin typeface="Century" panose="02040604050505020304" pitchFamily="18" charset="0"/>
              </a:rPr>
              <a:t>ML</a:t>
            </a:r>
            <a:r>
              <a:rPr lang="en-VN" sz="1400" dirty="0">
                <a:latin typeface="Century" panose="02040604050505020304" pitchFamily="18" charset="0"/>
              </a:rPr>
              <a:t>.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1139B89-7FAD-1843-A096-B3E92B6F1E5D}"/>
              </a:ext>
            </a:extLst>
          </p:cNvPr>
          <p:cNvSpPr txBox="1"/>
          <p:nvPr/>
        </p:nvSpPr>
        <p:spPr>
          <a:xfrm>
            <a:off x="4584978" y="5655833"/>
            <a:ext cx="22874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/>
            <a:r>
              <a:rPr lang="en-VN" sz="1400" dirty="0">
                <a:latin typeface="Century" panose="02040604050505020304" pitchFamily="18" charset="0"/>
              </a:rPr>
              <a:t>d) Fish cage classification and counting accroding to fish species. 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92D9C61-D2A2-1E4B-96C1-43CD85AF3BAD}"/>
              </a:ext>
            </a:extLst>
          </p:cNvPr>
          <p:cNvSpPr txBox="1"/>
          <p:nvPr/>
        </p:nvSpPr>
        <p:spPr>
          <a:xfrm>
            <a:off x="7836941" y="5655833"/>
            <a:ext cx="26164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/>
            <a:r>
              <a:rPr lang="en-VN" sz="1400" dirty="0">
                <a:latin typeface="Century" panose="02040604050505020304" pitchFamily="18" charset="0"/>
              </a:rPr>
              <a:t>e) Make GIS-based database which includes fish cage information. 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C0B99AF-AF8D-D54D-B916-912DCC3E7BA1}"/>
              </a:ext>
            </a:extLst>
          </p:cNvPr>
          <p:cNvSpPr txBox="1"/>
          <p:nvPr/>
        </p:nvSpPr>
        <p:spPr>
          <a:xfrm>
            <a:off x="7730417" y="859635"/>
            <a:ext cx="26860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/>
            <a:r>
              <a:rPr lang="en-VN" sz="1400" dirty="0">
                <a:latin typeface="Century" panose="02040604050505020304" pitchFamily="18" charset="0"/>
              </a:rPr>
              <a:t>f) </a:t>
            </a:r>
            <a:r>
              <a:rPr lang="en-US" sz="1400" dirty="0">
                <a:latin typeface="Century" panose="02040604050505020304" pitchFamily="18" charset="0"/>
              </a:rPr>
              <a:t>Diagram of the annual production of a fish farm (p) calculation</a:t>
            </a:r>
            <a:r>
              <a:rPr lang="en-VN" sz="1400" dirty="0">
                <a:latin typeface="Century" panose="02040604050505020304" pitchFamily="18" charset="0"/>
              </a:rPr>
              <a:t>. </a:t>
            </a:r>
          </a:p>
        </p:txBody>
      </p:sp>
      <p:pic>
        <p:nvPicPr>
          <p:cNvPr id="5" name="Picture 4" descr="A picture containing game&#10;&#10;Description automatically generated">
            <a:extLst>
              <a:ext uri="{FF2B5EF4-FFF2-40B4-BE49-F238E27FC236}">
                <a16:creationId xmlns:a16="http://schemas.microsoft.com/office/drawing/2014/main" id="{DAEF47A1-8ED8-7244-AA19-CDE4F1A04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741" y="4353948"/>
            <a:ext cx="1927183" cy="127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78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4681</TotalTime>
  <Words>169</Words>
  <Application>Microsoft Macintosh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Century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　禹龍</dc:creator>
  <cp:lastModifiedBy>王　禹龍</cp:lastModifiedBy>
  <cp:revision>20</cp:revision>
  <dcterms:created xsi:type="dcterms:W3CDTF">2020-05-10T19:04:34Z</dcterms:created>
  <dcterms:modified xsi:type="dcterms:W3CDTF">2020-08-24T16:30:48Z</dcterms:modified>
</cp:coreProperties>
</file>