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A7D3-AA58-C64C-93E5-A77D6EAD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38198-2737-A34F-865D-89543FC77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F8B9-3489-6F40-A248-345E262C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F10F-D518-0740-8F0E-7EBD6F4EC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E5A2-ED64-A94A-9999-6F45EEB0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33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329-F209-4646-BBD5-35672DDA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E0F20-0A5F-4747-B566-2EF2B197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EB99-E817-E346-A54D-08BF4282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BD1A-FC8B-4B4E-BE07-F6FC200D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EB9AD-F029-1741-9843-BCF8D444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61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E9890-3886-F944-A6A4-D67961AA8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E04CF-18F9-0548-80AB-431592F3F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DA59-CB37-7E40-8B31-32052AB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4A4E-F0D8-294D-B6AD-FAFCE1E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F6B2-8FF2-E04E-B93F-C3D2ACA9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0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D69A-043A-074E-9494-895C60BC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7E026-2ACE-2542-B406-FF22CD8A7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C9D2-95AC-6D46-8CE8-BA474600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E6F7-5CBF-E249-A2B4-C5FD4DEB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9FE7A-FDCF-3F43-8F4F-A7D232990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02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6CB0-EADE-004B-AFDC-66185335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792F2-892B-B64D-990F-B826C6AD5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5B01-AAE4-FC4C-8061-2E47EFC36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3D19-DC5F-5245-89B4-B805A68B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BB6F-AF18-E94C-805F-EFDAECD8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33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DDD-AC5B-984B-BA67-4817931D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8E41-B2A8-EA42-BD63-688F56442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F9DF2-F35D-F440-8E90-EF86408E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33F31-C258-8748-A77E-07A1A21DA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F6F0F-52A7-2843-BC13-D79BF538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F72FC-5BDC-2A48-8081-96456461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B6C0-34A5-D94E-A547-A7BA058C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F39E1-7996-3D40-B815-5FB7380A7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C1083-87EA-7C48-B938-8C0D82891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7B150-E881-CE40-97FE-8E3136A5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5685A-6D2C-1549-AFC7-4DE9BF641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10E2F-A4D9-7947-9ECE-93AB53F9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CB506-935B-C744-9150-06DEA20B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C4DAA-84EF-0443-BABD-2A176DE7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AB3D-9F36-2147-ACB6-7E4C8102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0E20E-5F79-334D-8BCE-0B74937C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91448-3467-6A40-8A24-5910F013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A1CBB-5439-5649-82B6-1FE8B911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92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1D99E-2D4B-BF4A-B496-5B0C4F46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B7924-5722-2449-AEF9-4B7A4344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ED358-4A7D-9041-AE5F-C2C4D7F1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68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AC54-F85D-7841-9D92-EFC53FC3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E70B-FFE5-C948-BCCA-5CAEF9BA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22757-6DF8-974F-B3C5-A030EB83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A199F-E681-714D-82B4-6A9B1261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D38BF-74C8-F64A-8A9F-25BD37C4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4B837-EFA7-9543-AD12-C00093C9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01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4F0B-7216-124C-84EF-49D03AD7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EC83D-2B21-8B44-9715-0B08D266B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238A8-77DC-5C45-8D69-AE0CFB8D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29AF-A0A1-6047-BA72-A17BD7AD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3C3A-2761-C74D-ABFB-D103061A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76E0-2D55-6341-BAA8-F209AD32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99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3CAFD-D49A-944B-9E48-1A3422E2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6C521-2CF3-634F-B2A7-BB40FA02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1DAD-84F0-3C44-ABC1-0E565C76F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88E16-F881-3444-AE30-6CE9CA0A1C97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F2409-FED1-9543-AFD2-88DB1345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51B33-8706-E341-9CC8-75DB18F40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0D7E5-EBBC-854E-81BC-A4A3DE875F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45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93FD7775-8CB4-0E42-8DA6-CA1605A071F4}"/>
              </a:ext>
            </a:extLst>
          </p:cNvPr>
          <p:cNvGrpSpPr/>
          <p:nvPr/>
        </p:nvGrpSpPr>
        <p:grpSpPr>
          <a:xfrm>
            <a:off x="955763" y="2863700"/>
            <a:ext cx="3263540" cy="950653"/>
            <a:chOff x="955763" y="2863700"/>
            <a:chExt cx="3263540" cy="95065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C61749B-3D4F-254F-9380-48D4FCB89F4C}"/>
                </a:ext>
              </a:extLst>
            </p:cNvPr>
            <p:cNvGrpSpPr/>
            <p:nvPr/>
          </p:nvGrpSpPr>
          <p:grpSpPr>
            <a:xfrm>
              <a:off x="955763" y="2863700"/>
              <a:ext cx="909907" cy="850587"/>
              <a:chOff x="4451985" y="2332585"/>
              <a:chExt cx="794929" cy="1110341"/>
            </a:xfrm>
          </p:grpSpPr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F08F5140-532F-844C-8BD8-0D9A5E6AEB35}"/>
                  </a:ext>
                </a:extLst>
              </p:cNvPr>
              <p:cNvSpPr/>
              <p:nvPr/>
            </p:nvSpPr>
            <p:spPr>
              <a:xfrm>
                <a:off x="4451985" y="2332585"/>
                <a:ext cx="490131" cy="980898"/>
              </a:xfrm>
              <a:custGeom>
                <a:avLst/>
                <a:gdLst>
                  <a:gd name="connsiteX0" fmla="*/ 0 w 747614"/>
                  <a:gd name="connsiteY0" fmla="*/ 750519 h 750519"/>
                  <a:gd name="connsiteX1" fmla="*/ 186904 w 747614"/>
                  <a:gd name="connsiteY1" fmla="*/ 0 h 750519"/>
                  <a:gd name="connsiteX2" fmla="*/ 560711 w 747614"/>
                  <a:gd name="connsiteY2" fmla="*/ 0 h 750519"/>
                  <a:gd name="connsiteX3" fmla="*/ 747614 w 747614"/>
                  <a:gd name="connsiteY3" fmla="*/ 750519 h 750519"/>
                  <a:gd name="connsiteX4" fmla="*/ 0 w 747614"/>
                  <a:gd name="connsiteY4" fmla="*/ 750519 h 750519"/>
                  <a:gd name="connsiteX0" fmla="*/ 0 w 573443"/>
                  <a:gd name="connsiteY0" fmla="*/ 757776 h 757776"/>
                  <a:gd name="connsiteX1" fmla="*/ 12733 w 573443"/>
                  <a:gd name="connsiteY1" fmla="*/ 0 h 757776"/>
                  <a:gd name="connsiteX2" fmla="*/ 386540 w 573443"/>
                  <a:gd name="connsiteY2" fmla="*/ 0 h 757776"/>
                  <a:gd name="connsiteX3" fmla="*/ 573443 w 573443"/>
                  <a:gd name="connsiteY3" fmla="*/ 750519 h 757776"/>
                  <a:gd name="connsiteX4" fmla="*/ 0 w 573443"/>
                  <a:gd name="connsiteY4" fmla="*/ 757776 h 757776"/>
                  <a:gd name="connsiteX0" fmla="*/ 0 w 563918"/>
                  <a:gd name="connsiteY0" fmla="*/ 745076 h 750519"/>
                  <a:gd name="connsiteX1" fmla="*/ 3208 w 563918"/>
                  <a:gd name="connsiteY1" fmla="*/ 0 h 750519"/>
                  <a:gd name="connsiteX2" fmla="*/ 377015 w 563918"/>
                  <a:gd name="connsiteY2" fmla="*/ 0 h 750519"/>
                  <a:gd name="connsiteX3" fmla="*/ 563918 w 563918"/>
                  <a:gd name="connsiteY3" fmla="*/ 750519 h 750519"/>
                  <a:gd name="connsiteX4" fmla="*/ 0 w 563918"/>
                  <a:gd name="connsiteY4" fmla="*/ 745076 h 750519"/>
                  <a:gd name="connsiteX0" fmla="*/ 280 w 561023"/>
                  <a:gd name="connsiteY0" fmla="*/ 751426 h 751426"/>
                  <a:gd name="connsiteX1" fmla="*/ 313 w 561023"/>
                  <a:gd name="connsiteY1" fmla="*/ 0 h 751426"/>
                  <a:gd name="connsiteX2" fmla="*/ 374120 w 561023"/>
                  <a:gd name="connsiteY2" fmla="*/ 0 h 751426"/>
                  <a:gd name="connsiteX3" fmla="*/ 561023 w 561023"/>
                  <a:gd name="connsiteY3" fmla="*/ 750519 h 751426"/>
                  <a:gd name="connsiteX4" fmla="*/ 280 w 561023"/>
                  <a:gd name="connsiteY4" fmla="*/ 751426 h 75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1023" h="751426">
                    <a:moveTo>
                      <a:pt x="280" y="751426"/>
                    </a:moveTo>
                    <a:cubicBezTo>
                      <a:pt x="1349" y="503067"/>
                      <a:pt x="-756" y="248359"/>
                      <a:pt x="313" y="0"/>
                    </a:cubicBezTo>
                    <a:lnTo>
                      <a:pt x="374120" y="0"/>
                    </a:lnTo>
                    <a:lnTo>
                      <a:pt x="561023" y="750519"/>
                    </a:lnTo>
                    <a:lnTo>
                      <a:pt x="280" y="751426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2EF94EAE-E0B0-264D-9011-634385D09F47}"/>
                  </a:ext>
                </a:extLst>
              </p:cNvPr>
              <p:cNvSpPr/>
              <p:nvPr/>
            </p:nvSpPr>
            <p:spPr>
              <a:xfrm>
                <a:off x="4451985" y="3312298"/>
                <a:ext cx="794929" cy="130628"/>
              </a:xfrm>
              <a:custGeom>
                <a:avLst/>
                <a:gdLst>
                  <a:gd name="connsiteX0" fmla="*/ 0 w 1445386"/>
                  <a:gd name="connsiteY0" fmla="*/ 100069 h 100069"/>
                  <a:gd name="connsiteX1" fmla="*/ 25017 w 1445386"/>
                  <a:gd name="connsiteY1" fmla="*/ 0 h 100069"/>
                  <a:gd name="connsiteX2" fmla="*/ 1420369 w 1445386"/>
                  <a:gd name="connsiteY2" fmla="*/ 0 h 100069"/>
                  <a:gd name="connsiteX3" fmla="*/ 1445386 w 1445386"/>
                  <a:gd name="connsiteY3" fmla="*/ 100069 h 100069"/>
                  <a:gd name="connsiteX4" fmla="*/ 0 w 1445386"/>
                  <a:gd name="connsiteY4" fmla="*/ 100069 h 100069"/>
                  <a:gd name="connsiteX0" fmla="*/ 0 w 1445386"/>
                  <a:gd name="connsiteY0" fmla="*/ 100069 h 100069"/>
                  <a:gd name="connsiteX1" fmla="*/ 529842 w 1445386"/>
                  <a:gd name="connsiteY1" fmla="*/ 0 h 100069"/>
                  <a:gd name="connsiteX2" fmla="*/ 1420369 w 1445386"/>
                  <a:gd name="connsiteY2" fmla="*/ 0 h 100069"/>
                  <a:gd name="connsiteX3" fmla="*/ 1445386 w 1445386"/>
                  <a:gd name="connsiteY3" fmla="*/ 100069 h 100069"/>
                  <a:gd name="connsiteX4" fmla="*/ 0 w 1445386"/>
                  <a:gd name="connsiteY4" fmla="*/ 100069 h 100069"/>
                  <a:gd name="connsiteX0" fmla="*/ 383 w 915544"/>
                  <a:gd name="connsiteY0" fmla="*/ 100069 h 100069"/>
                  <a:gd name="connsiteX1" fmla="*/ 0 w 915544"/>
                  <a:gd name="connsiteY1" fmla="*/ 0 h 100069"/>
                  <a:gd name="connsiteX2" fmla="*/ 890527 w 915544"/>
                  <a:gd name="connsiteY2" fmla="*/ 0 h 100069"/>
                  <a:gd name="connsiteX3" fmla="*/ 915544 w 915544"/>
                  <a:gd name="connsiteY3" fmla="*/ 100069 h 100069"/>
                  <a:gd name="connsiteX4" fmla="*/ 383 w 915544"/>
                  <a:gd name="connsiteY4" fmla="*/ 100069 h 10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544" h="100069">
                    <a:moveTo>
                      <a:pt x="383" y="100069"/>
                    </a:moveTo>
                    <a:cubicBezTo>
                      <a:pt x="255" y="66713"/>
                      <a:pt x="128" y="33356"/>
                      <a:pt x="0" y="0"/>
                    </a:cubicBezTo>
                    <a:lnTo>
                      <a:pt x="890527" y="0"/>
                    </a:lnTo>
                    <a:lnTo>
                      <a:pt x="915544" y="100069"/>
                    </a:lnTo>
                    <a:lnTo>
                      <a:pt x="383" y="100069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594DE1-4938-954F-BC96-F7E4EFEE30FA}"/>
                </a:ext>
              </a:extLst>
            </p:cNvPr>
            <p:cNvCxnSpPr>
              <a:cxnSpLocks/>
              <a:stCxn id="6" idx="3"/>
              <a:endCxn id="10" idx="2"/>
            </p:cNvCxnSpPr>
            <p:nvPr/>
          </p:nvCxnSpPr>
          <p:spPr>
            <a:xfrm>
              <a:off x="1865670" y="3714287"/>
              <a:ext cx="1984128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4E56BD-C8E4-8F4C-AEEE-E5C7483CB2F2}"/>
                </a:ext>
              </a:extLst>
            </p:cNvPr>
            <p:cNvGrpSpPr/>
            <p:nvPr/>
          </p:nvGrpSpPr>
          <p:grpSpPr>
            <a:xfrm>
              <a:off x="3511455" y="3356822"/>
              <a:ext cx="676686" cy="357466"/>
              <a:chOff x="9239459" y="2979336"/>
              <a:chExt cx="591178" cy="466629"/>
            </a:xfrm>
          </p:grpSpPr>
          <p:sp>
            <p:nvSpPr>
              <p:cNvPr id="10" name="Trapezoid 9">
                <a:extLst>
                  <a:ext uri="{FF2B5EF4-FFF2-40B4-BE49-F238E27FC236}">
                    <a16:creationId xmlns:a16="http://schemas.microsoft.com/office/drawing/2014/main" id="{A62BDB76-E97C-E042-B813-3F3E69DA2ACD}"/>
                  </a:ext>
                </a:extLst>
              </p:cNvPr>
              <p:cNvSpPr/>
              <p:nvPr/>
            </p:nvSpPr>
            <p:spPr>
              <a:xfrm>
                <a:off x="9239459" y="3240595"/>
                <a:ext cx="591178" cy="205370"/>
              </a:xfrm>
              <a:prstGeom prst="trapezoi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B0B1E8CE-1BC2-724F-9722-D7FB74E8F80F}"/>
                  </a:ext>
                </a:extLst>
              </p:cNvPr>
              <p:cNvSpPr/>
              <p:nvPr/>
            </p:nvSpPr>
            <p:spPr>
              <a:xfrm>
                <a:off x="9406932" y="2979336"/>
                <a:ext cx="256233" cy="259740"/>
              </a:xfrm>
              <a:prstGeom prst="trapezoid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EEF471-1072-CC4D-97CB-ADF1F72927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6935" y="3111585"/>
              <a:ext cx="1693685" cy="2738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FC70FB5-57DF-7844-98CD-EF1A8C4F0E60}"/>
                </a:ext>
              </a:extLst>
            </p:cNvPr>
            <p:cNvGrpSpPr/>
            <p:nvPr/>
          </p:nvGrpSpPr>
          <p:grpSpPr>
            <a:xfrm>
              <a:off x="1175167" y="3720341"/>
              <a:ext cx="288616" cy="94012"/>
              <a:chOff x="5701393" y="3464697"/>
              <a:chExt cx="364462" cy="17950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FE78211-45AF-2644-A678-C47358FF22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1393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4561DDB-F088-ED48-B8C4-89BA69FE43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501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707948-0E7D-EA4E-8D12-B98CDBA341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851" y="3508240"/>
                <a:ext cx="139004" cy="135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45A9392-2A1B-AC4F-83AC-8E0FB52A08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800" y="3554449"/>
                <a:ext cx="83790" cy="89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46BFD24-9828-7C47-80C0-9AFD0D070C69}"/>
                </a:ext>
              </a:extLst>
            </p:cNvPr>
            <p:cNvGrpSpPr/>
            <p:nvPr/>
          </p:nvGrpSpPr>
          <p:grpSpPr>
            <a:xfrm>
              <a:off x="1950272" y="3720341"/>
              <a:ext cx="288616" cy="94012"/>
              <a:chOff x="5701393" y="3464697"/>
              <a:chExt cx="364462" cy="17950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F28D14C-3EDF-3746-AE98-23F83FBD7C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1393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D03DFDF-40BD-544F-9275-61F842F748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501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2ABB6D2-AC19-7E4F-AA37-DB0691DA8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851" y="3508240"/>
                <a:ext cx="139004" cy="135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E250292-366B-D74A-B575-52A453EEC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800" y="3554449"/>
                <a:ext cx="83790" cy="89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CE8F2E-1B6D-3143-90EA-883B812D8D7B}"/>
                </a:ext>
              </a:extLst>
            </p:cNvPr>
            <p:cNvGrpSpPr/>
            <p:nvPr/>
          </p:nvGrpSpPr>
          <p:grpSpPr>
            <a:xfrm>
              <a:off x="2725377" y="3720341"/>
              <a:ext cx="288616" cy="94012"/>
              <a:chOff x="5701393" y="3464697"/>
              <a:chExt cx="364462" cy="179505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93026CE-41E9-C94E-8F8C-351C5BEF2D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1393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053F998-A074-5446-BBE4-3790F87BAE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501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639A14D-A35F-214E-8123-80FCAC87E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851" y="3508240"/>
                <a:ext cx="139004" cy="135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724E66-3C96-384A-B8A4-955160F307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800" y="3554449"/>
                <a:ext cx="83790" cy="89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D8BB35C-612B-7640-8F82-21F156F5CE55}"/>
                </a:ext>
              </a:extLst>
            </p:cNvPr>
            <p:cNvGrpSpPr/>
            <p:nvPr/>
          </p:nvGrpSpPr>
          <p:grpSpPr>
            <a:xfrm>
              <a:off x="3500481" y="3720341"/>
              <a:ext cx="288616" cy="94012"/>
              <a:chOff x="5701393" y="3464697"/>
              <a:chExt cx="364462" cy="17950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823DF1A-030D-8F48-A4B8-020186C93D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1393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2E690C0-6E06-0942-B6AE-0AED5AC8CF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0501" y="3464697"/>
                <a:ext cx="180870" cy="1795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77444F9-3619-D141-BD06-EF6590492F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851" y="3508240"/>
                <a:ext cx="139004" cy="13596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623F33D-BE20-5B46-B777-7A938B7D1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2800" y="3554449"/>
                <a:ext cx="83790" cy="89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2016AD-001D-B347-9F07-7D8176A0444C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2" y="3111586"/>
              <a:ext cx="6210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E8EE44F-7104-BB44-8DB7-571CF6522369}"/>
                </a:ext>
              </a:extLst>
            </p:cNvPr>
            <p:cNvCxnSpPr>
              <a:cxnSpLocks/>
            </p:cNvCxnSpPr>
            <p:nvPr/>
          </p:nvCxnSpPr>
          <p:spPr>
            <a:xfrm>
              <a:off x="3598272" y="3278943"/>
              <a:ext cx="61810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BF5F097-36C3-934A-B640-61E819F5629C}"/>
                </a:ext>
              </a:extLst>
            </p:cNvPr>
            <p:cNvCxnSpPr>
              <a:cxnSpLocks/>
            </p:cNvCxnSpPr>
            <p:nvPr/>
          </p:nvCxnSpPr>
          <p:spPr>
            <a:xfrm>
              <a:off x="2056935" y="3111586"/>
              <a:ext cx="1494091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5C4A095-A69C-3B47-BB11-5BA31462A100}"/>
                </a:ext>
              </a:extLst>
            </p:cNvPr>
            <p:cNvCxnSpPr>
              <a:cxnSpLocks/>
            </p:cNvCxnSpPr>
            <p:nvPr/>
          </p:nvCxnSpPr>
          <p:spPr>
            <a:xfrm>
              <a:off x="3099960" y="3280369"/>
              <a:ext cx="47108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570AF0A-4E9E-8D4E-BE04-46D948CE1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9651" y="3111585"/>
              <a:ext cx="65728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64CD7A7C-23E4-F147-BCCE-738F440552A3}"/>
                </a:ext>
              </a:extLst>
            </p:cNvPr>
            <p:cNvGrpSpPr/>
            <p:nvPr/>
          </p:nvGrpSpPr>
          <p:grpSpPr>
            <a:xfrm>
              <a:off x="1516785" y="2990981"/>
              <a:ext cx="71468" cy="120605"/>
              <a:chOff x="1833154" y="3184525"/>
              <a:chExt cx="78197" cy="157436"/>
            </a:xfrm>
          </p:grpSpPr>
          <p:cxnSp>
            <p:nvCxnSpPr>
              <p:cNvPr id="1025" name="Straight Connector 1024">
                <a:extLst>
                  <a:ext uri="{FF2B5EF4-FFF2-40B4-BE49-F238E27FC236}">
                    <a16:creationId xmlns:a16="http://schemas.microsoft.com/office/drawing/2014/main" id="{54786829-8D2F-EC4A-886F-77D30903E18E}"/>
                  </a:ext>
                </a:extLst>
              </p:cNvPr>
              <p:cNvCxnSpPr/>
              <p:nvPr/>
            </p:nvCxnSpPr>
            <p:spPr>
              <a:xfrm flipV="1">
                <a:off x="1833154" y="3184525"/>
                <a:ext cx="0" cy="1574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3B49B5D1-71B2-3947-8C5B-3291212F1AC4}"/>
                  </a:ext>
                </a:extLst>
              </p:cNvPr>
              <p:cNvGrpSpPr/>
              <p:nvPr/>
            </p:nvGrpSpPr>
            <p:grpSpPr>
              <a:xfrm>
                <a:off x="1833155" y="3187700"/>
                <a:ext cx="78196" cy="78061"/>
                <a:chOff x="1833154" y="3187700"/>
                <a:chExt cx="114061" cy="7806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4098906-0BCF-8245-B0DC-930955161C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187700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B3C07B0-7BDD-5742-96DC-05C2F224E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2673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DACA39-D974-5C44-9258-1D1C9BA5E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6576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05431E7-7DB1-2549-97CA-92A39FCFB3D8}"/>
                </a:ext>
              </a:extLst>
            </p:cNvPr>
            <p:cNvGrpSpPr/>
            <p:nvPr/>
          </p:nvGrpSpPr>
          <p:grpSpPr>
            <a:xfrm>
              <a:off x="1691228" y="2990981"/>
              <a:ext cx="71468" cy="120605"/>
              <a:chOff x="1833154" y="3184525"/>
              <a:chExt cx="78197" cy="157436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F791910-6B51-144A-B473-17DC04B0CCDB}"/>
                  </a:ext>
                </a:extLst>
              </p:cNvPr>
              <p:cNvCxnSpPr/>
              <p:nvPr/>
            </p:nvCxnSpPr>
            <p:spPr>
              <a:xfrm flipV="1">
                <a:off x="1833154" y="3184525"/>
                <a:ext cx="0" cy="1574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AD11A2E-B065-C24D-BF0F-80953DAFF974}"/>
                  </a:ext>
                </a:extLst>
              </p:cNvPr>
              <p:cNvGrpSpPr/>
              <p:nvPr/>
            </p:nvGrpSpPr>
            <p:grpSpPr>
              <a:xfrm>
                <a:off x="1833155" y="3187700"/>
                <a:ext cx="78196" cy="78061"/>
                <a:chOff x="1833154" y="3187700"/>
                <a:chExt cx="114061" cy="78061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BB6B00C-8E58-5745-B66E-F56060EA1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187700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E2B7094-EC31-C64D-A07E-9D1DFAA6CA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2673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DCE1312-F7DF-5E49-9BBE-CA15B800C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6576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9A88205-5A88-DD4B-946D-35F1F73F99A2}"/>
                </a:ext>
              </a:extLst>
            </p:cNvPr>
            <p:cNvGrpSpPr/>
            <p:nvPr/>
          </p:nvGrpSpPr>
          <p:grpSpPr>
            <a:xfrm>
              <a:off x="1865671" y="2990981"/>
              <a:ext cx="71468" cy="120605"/>
              <a:chOff x="1833154" y="3184525"/>
              <a:chExt cx="78197" cy="15743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AD1624E-AFFE-044A-BFF1-A958D07C399A}"/>
                  </a:ext>
                </a:extLst>
              </p:cNvPr>
              <p:cNvCxnSpPr/>
              <p:nvPr/>
            </p:nvCxnSpPr>
            <p:spPr>
              <a:xfrm flipV="1">
                <a:off x="1833154" y="3184525"/>
                <a:ext cx="0" cy="1574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DF919B0-8F8A-0F4B-8E1C-817D13246E31}"/>
                  </a:ext>
                </a:extLst>
              </p:cNvPr>
              <p:cNvGrpSpPr/>
              <p:nvPr/>
            </p:nvGrpSpPr>
            <p:grpSpPr>
              <a:xfrm>
                <a:off x="1833155" y="3187700"/>
                <a:ext cx="78196" cy="78061"/>
                <a:chOff x="1833154" y="3187700"/>
                <a:chExt cx="114061" cy="78061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A5CF0CF0-1D2D-FC47-BBEC-636CEF0E5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187700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1EC6BA7-15A9-BC4B-A18D-26AE26AAF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2673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5E1EF736-E347-0B44-BDCA-1630023A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3154" y="3265761"/>
                  <a:ext cx="1140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052EC3F-2865-CD4C-8B2F-F78216F818B5}"/>
              </a:ext>
            </a:extLst>
          </p:cNvPr>
          <p:cNvGrpSpPr/>
          <p:nvPr/>
        </p:nvGrpSpPr>
        <p:grpSpPr>
          <a:xfrm>
            <a:off x="955763" y="1603074"/>
            <a:ext cx="909907" cy="850587"/>
            <a:chOff x="4451985" y="2332585"/>
            <a:chExt cx="794929" cy="1110341"/>
          </a:xfrm>
        </p:grpSpPr>
        <p:sp>
          <p:nvSpPr>
            <p:cNvPr id="142" name="Trapezoid 3">
              <a:extLst>
                <a:ext uri="{FF2B5EF4-FFF2-40B4-BE49-F238E27FC236}">
                  <a16:creationId xmlns:a16="http://schemas.microsoft.com/office/drawing/2014/main" id="{F4C00BF5-0FBD-5E43-871A-A528ADF43184}"/>
                </a:ext>
              </a:extLst>
            </p:cNvPr>
            <p:cNvSpPr/>
            <p:nvPr/>
          </p:nvSpPr>
          <p:spPr>
            <a:xfrm>
              <a:off x="4451985" y="2332585"/>
              <a:ext cx="490131" cy="980898"/>
            </a:xfrm>
            <a:custGeom>
              <a:avLst/>
              <a:gdLst>
                <a:gd name="connsiteX0" fmla="*/ 0 w 747614"/>
                <a:gd name="connsiteY0" fmla="*/ 750519 h 750519"/>
                <a:gd name="connsiteX1" fmla="*/ 186904 w 747614"/>
                <a:gd name="connsiteY1" fmla="*/ 0 h 750519"/>
                <a:gd name="connsiteX2" fmla="*/ 560711 w 747614"/>
                <a:gd name="connsiteY2" fmla="*/ 0 h 750519"/>
                <a:gd name="connsiteX3" fmla="*/ 747614 w 747614"/>
                <a:gd name="connsiteY3" fmla="*/ 750519 h 750519"/>
                <a:gd name="connsiteX4" fmla="*/ 0 w 747614"/>
                <a:gd name="connsiteY4" fmla="*/ 750519 h 750519"/>
                <a:gd name="connsiteX0" fmla="*/ 0 w 573443"/>
                <a:gd name="connsiteY0" fmla="*/ 757776 h 757776"/>
                <a:gd name="connsiteX1" fmla="*/ 12733 w 573443"/>
                <a:gd name="connsiteY1" fmla="*/ 0 h 757776"/>
                <a:gd name="connsiteX2" fmla="*/ 386540 w 573443"/>
                <a:gd name="connsiteY2" fmla="*/ 0 h 757776"/>
                <a:gd name="connsiteX3" fmla="*/ 573443 w 573443"/>
                <a:gd name="connsiteY3" fmla="*/ 750519 h 757776"/>
                <a:gd name="connsiteX4" fmla="*/ 0 w 573443"/>
                <a:gd name="connsiteY4" fmla="*/ 757776 h 757776"/>
                <a:gd name="connsiteX0" fmla="*/ 0 w 563918"/>
                <a:gd name="connsiteY0" fmla="*/ 745076 h 750519"/>
                <a:gd name="connsiteX1" fmla="*/ 3208 w 563918"/>
                <a:gd name="connsiteY1" fmla="*/ 0 h 750519"/>
                <a:gd name="connsiteX2" fmla="*/ 377015 w 563918"/>
                <a:gd name="connsiteY2" fmla="*/ 0 h 750519"/>
                <a:gd name="connsiteX3" fmla="*/ 563918 w 563918"/>
                <a:gd name="connsiteY3" fmla="*/ 750519 h 750519"/>
                <a:gd name="connsiteX4" fmla="*/ 0 w 563918"/>
                <a:gd name="connsiteY4" fmla="*/ 745076 h 750519"/>
                <a:gd name="connsiteX0" fmla="*/ 280 w 561023"/>
                <a:gd name="connsiteY0" fmla="*/ 751426 h 751426"/>
                <a:gd name="connsiteX1" fmla="*/ 313 w 561023"/>
                <a:gd name="connsiteY1" fmla="*/ 0 h 751426"/>
                <a:gd name="connsiteX2" fmla="*/ 374120 w 561023"/>
                <a:gd name="connsiteY2" fmla="*/ 0 h 751426"/>
                <a:gd name="connsiteX3" fmla="*/ 561023 w 561023"/>
                <a:gd name="connsiteY3" fmla="*/ 750519 h 751426"/>
                <a:gd name="connsiteX4" fmla="*/ 280 w 561023"/>
                <a:gd name="connsiteY4" fmla="*/ 751426 h 75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023" h="751426">
                  <a:moveTo>
                    <a:pt x="280" y="751426"/>
                  </a:moveTo>
                  <a:cubicBezTo>
                    <a:pt x="1349" y="503067"/>
                    <a:pt x="-756" y="248359"/>
                    <a:pt x="313" y="0"/>
                  </a:cubicBezTo>
                  <a:lnTo>
                    <a:pt x="374120" y="0"/>
                  </a:lnTo>
                  <a:lnTo>
                    <a:pt x="561023" y="750519"/>
                  </a:lnTo>
                  <a:lnTo>
                    <a:pt x="280" y="751426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Trapezoid 5">
              <a:extLst>
                <a:ext uri="{FF2B5EF4-FFF2-40B4-BE49-F238E27FC236}">
                  <a16:creationId xmlns:a16="http://schemas.microsoft.com/office/drawing/2014/main" id="{A994FBD3-4365-EE4D-94CA-765112A70C46}"/>
                </a:ext>
              </a:extLst>
            </p:cNvPr>
            <p:cNvSpPr/>
            <p:nvPr/>
          </p:nvSpPr>
          <p:spPr>
            <a:xfrm>
              <a:off x="4451985" y="3312298"/>
              <a:ext cx="794929" cy="130628"/>
            </a:xfrm>
            <a:custGeom>
              <a:avLst/>
              <a:gdLst>
                <a:gd name="connsiteX0" fmla="*/ 0 w 1445386"/>
                <a:gd name="connsiteY0" fmla="*/ 100069 h 100069"/>
                <a:gd name="connsiteX1" fmla="*/ 25017 w 1445386"/>
                <a:gd name="connsiteY1" fmla="*/ 0 h 100069"/>
                <a:gd name="connsiteX2" fmla="*/ 1420369 w 1445386"/>
                <a:gd name="connsiteY2" fmla="*/ 0 h 100069"/>
                <a:gd name="connsiteX3" fmla="*/ 1445386 w 1445386"/>
                <a:gd name="connsiteY3" fmla="*/ 100069 h 100069"/>
                <a:gd name="connsiteX4" fmla="*/ 0 w 1445386"/>
                <a:gd name="connsiteY4" fmla="*/ 100069 h 100069"/>
                <a:gd name="connsiteX0" fmla="*/ 0 w 1445386"/>
                <a:gd name="connsiteY0" fmla="*/ 100069 h 100069"/>
                <a:gd name="connsiteX1" fmla="*/ 529842 w 1445386"/>
                <a:gd name="connsiteY1" fmla="*/ 0 h 100069"/>
                <a:gd name="connsiteX2" fmla="*/ 1420369 w 1445386"/>
                <a:gd name="connsiteY2" fmla="*/ 0 h 100069"/>
                <a:gd name="connsiteX3" fmla="*/ 1445386 w 1445386"/>
                <a:gd name="connsiteY3" fmla="*/ 100069 h 100069"/>
                <a:gd name="connsiteX4" fmla="*/ 0 w 1445386"/>
                <a:gd name="connsiteY4" fmla="*/ 100069 h 100069"/>
                <a:gd name="connsiteX0" fmla="*/ 383 w 915544"/>
                <a:gd name="connsiteY0" fmla="*/ 100069 h 100069"/>
                <a:gd name="connsiteX1" fmla="*/ 0 w 915544"/>
                <a:gd name="connsiteY1" fmla="*/ 0 h 100069"/>
                <a:gd name="connsiteX2" fmla="*/ 890527 w 915544"/>
                <a:gd name="connsiteY2" fmla="*/ 0 h 100069"/>
                <a:gd name="connsiteX3" fmla="*/ 915544 w 915544"/>
                <a:gd name="connsiteY3" fmla="*/ 100069 h 100069"/>
                <a:gd name="connsiteX4" fmla="*/ 383 w 915544"/>
                <a:gd name="connsiteY4" fmla="*/ 100069 h 10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544" h="100069">
                  <a:moveTo>
                    <a:pt x="383" y="100069"/>
                  </a:moveTo>
                  <a:cubicBezTo>
                    <a:pt x="255" y="66713"/>
                    <a:pt x="128" y="33356"/>
                    <a:pt x="0" y="0"/>
                  </a:cubicBezTo>
                  <a:lnTo>
                    <a:pt x="890527" y="0"/>
                  </a:lnTo>
                  <a:lnTo>
                    <a:pt x="915544" y="100069"/>
                  </a:lnTo>
                  <a:lnTo>
                    <a:pt x="383" y="100069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8ABFD97-A288-2C49-BE13-4DE400EA8595}"/>
              </a:ext>
            </a:extLst>
          </p:cNvPr>
          <p:cNvCxnSpPr>
            <a:cxnSpLocks/>
            <a:stCxn id="143" idx="3"/>
            <a:endCxn id="140" idx="2"/>
          </p:cNvCxnSpPr>
          <p:nvPr/>
        </p:nvCxnSpPr>
        <p:spPr>
          <a:xfrm>
            <a:off x="1865670" y="2453661"/>
            <a:ext cx="198412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6AC15A7-E210-7246-86D6-D52BB3B2BD72}"/>
              </a:ext>
            </a:extLst>
          </p:cNvPr>
          <p:cNvGrpSpPr/>
          <p:nvPr/>
        </p:nvGrpSpPr>
        <p:grpSpPr>
          <a:xfrm>
            <a:off x="3511455" y="2096196"/>
            <a:ext cx="676686" cy="357466"/>
            <a:chOff x="9239459" y="2979336"/>
            <a:chExt cx="591178" cy="466629"/>
          </a:xfrm>
        </p:grpSpPr>
        <p:sp>
          <p:nvSpPr>
            <p:cNvPr id="140" name="Trapezoid 139">
              <a:extLst>
                <a:ext uri="{FF2B5EF4-FFF2-40B4-BE49-F238E27FC236}">
                  <a16:creationId xmlns:a16="http://schemas.microsoft.com/office/drawing/2014/main" id="{DB4074A2-1ECB-E14B-A463-FBDDF71FC9FA}"/>
                </a:ext>
              </a:extLst>
            </p:cNvPr>
            <p:cNvSpPr/>
            <p:nvPr/>
          </p:nvSpPr>
          <p:spPr>
            <a:xfrm>
              <a:off x="9239459" y="3240595"/>
              <a:ext cx="591178" cy="205370"/>
            </a:xfrm>
            <a:prstGeom prst="trapezoi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Trapezoid 140">
              <a:extLst>
                <a:ext uri="{FF2B5EF4-FFF2-40B4-BE49-F238E27FC236}">
                  <a16:creationId xmlns:a16="http://schemas.microsoft.com/office/drawing/2014/main" id="{4FEACEBA-2F0B-B74C-9D88-B95A25E792B5}"/>
                </a:ext>
              </a:extLst>
            </p:cNvPr>
            <p:cNvSpPr/>
            <p:nvPr/>
          </p:nvSpPr>
          <p:spPr>
            <a:xfrm>
              <a:off x="9406932" y="2979336"/>
              <a:ext cx="256233" cy="259740"/>
            </a:xfrm>
            <a:prstGeom prst="trapezoid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063072-80CB-4C48-8C51-A64A7540A7F4}"/>
              </a:ext>
            </a:extLst>
          </p:cNvPr>
          <p:cNvCxnSpPr>
            <a:cxnSpLocks/>
          </p:cNvCxnSpPr>
          <p:nvPr/>
        </p:nvCxnSpPr>
        <p:spPr>
          <a:xfrm flipH="1" flipV="1">
            <a:off x="1628817" y="1780656"/>
            <a:ext cx="2121805" cy="344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8EFA43C-EE9F-F84D-B3B6-6A80127A5323}"/>
              </a:ext>
            </a:extLst>
          </p:cNvPr>
          <p:cNvGrpSpPr/>
          <p:nvPr/>
        </p:nvGrpSpPr>
        <p:grpSpPr>
          <a:xfrm>
            <a:off x="1175167" y="2459715"/>
            <a:ext cx="288616" cy="94012"/>
            <a:chOff x="5701393" y="3464697"/>
            <a:chExt cx="364462" cy="179505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ACF32CE-4F9B-2440-9030-F71896BD15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1393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3E6F7FE-B514-B447-A43F-7FCC7657D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01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C5A6735-5A7E-7A4C-9733-0229BD307414}"/>
                </a:ext>
              </a:extLst>
            </p:cNvPr>
            <p:cNvCxnSpPr>
              <a:cxnSpLocks/>
            </p:cNvCxnSpPr>
            <p:nvPr/>
          </p:nvCxnSpPr>
          <p:spPr>
            <a:xfrm>
              <a:off x="5926851" y="3508240"/>
              <a:ext cx="139004" cy="135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FC9A3C0-3A2A-8B47-AB4C-4683F3CF2111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3554449"/>
              <a:ext cx="83790" cy="89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A41DD4E-919F-954E-BB7B-0E9E472CFEC0}"/>
              </a:ext>
            </a:extLst>
          </p:cNvPr>
          <p:cNvGrpSpPr/>
          <p:nvPr/>
        </p:nvGrpSpPr>
        <p:grpSpPr>
          <a:xfrm>
            <a:off x="1950272" y="2459715"/>
            <a:ext cx="288616" cy="94012"/>
            <a:chOff x="5701393" y="3464697"/>
            <a:chExt cx="364462" cy="179505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D3FB4B-DED1-044D-B8A1-89E1F6D89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1393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5BD8C84-0048-134D-BECE-2AF04A72D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01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E2BDDDB-831A-794A-9706-480D5D75E152}"/>
                </a:ext>
              </a:extLst>
            </p:cNvPr>
            <p:cNvCxnSpPr>
              <a:cxnSpLocks/>
            </p:cNvCxnSpPr>
            <p:nvPr/>
          </p:nvCxnSpPr>
          <p:spPr>
            <a:xfrm>
              <a:off x="5926851" y="3508240"/>
              <a:ext cx="139004" cy="135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9A8B8DA-23D5-C040-A72A-7A52207B6736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3554449"/>
              <a:ext cx="83790" cy="89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23E3632-B552-5148-B8C2-FA09627A9C86}"/>
              </a:ext>
            </a:extLst>
          </p:cNvPr>
          <p:cNvGrpSpPr/>
          <p:nvPr/>
        </p:nvGrpSpPr>
        <p:grpSpPr>
          <a:xfrm>
            <a:off x="2725377" y="2459715"/>
            <a:ext cx="288616" cy="94012"/>
            <a:chOff x="5701393" y="3464697"/>
            <a:chExt cx="364462" cy="179505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9661015-9864-9742-8BB8-15FD8D948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1393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2E36B3F-3B25-D642-BD0F-00EDF9C80E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01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163BF7-A365-304D-891A-6B8BF0DC185B}"/>
                </a:ext>
              </a:extLst>
            </p:cNvPr>
            <p:cNvCxnSpPr>
              <a:cxnSpLocks/>
            </p:cNvCxnSpPr>
            <p:nvPr/>
          </p:nvCxnSpPr>
          <p:spPr>
            <a:xfrm>
              <a:off x="5926851" y="3508240"/>
              <a:ext cx="139004" cy="135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5050CB3-C765-DE4A-A60D-74E90FCE3034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3554449"/>
              <a:ext cx="83790" cy="89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B19D9D3-AA4D-6242-AFB1-EB8C19E73C48}"/>
              </a:ext>
            </a:extLst>
          </p:cNvPr>
          <p:cNvGrpSpPr/>
          <p:nvPr/>
        </p:nvGrpSpPr>
        <p:grpSpPr>
          <a:xfrm>
            <a:off x="3500481" y="2459715"/>
            <a:ext cx="288616" cy="94012"/>
            <a:chOff x="5701393" y="3464697"/>
            <a:chExt cx="364462" cy="179505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DC15F61-3593-BE41-A221-7282E21AD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1393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3704335-A0F7-0546-B86C-5AD8802916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0501" y="3464697"/>
              <a:ext cx="180870" cy="1795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AF30D38-B8E7-814A-8816-10EDDFB6DA8F}"/>
                </a:ext>
              </a:extLst>
            </p:cNvPr>
            <p:cNvCxnSpPr>
              <a:cxnSpLocks/>
            </p:cNvCxnSpPr>
            <p:nvPr/>
          </p:nvCxnSpPr>
          <p:spPr>
            <a:xfrm>
              <a:off x="5926851" y="3508240"/>
              <a:ext cx="139004" cy="1359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E1EB62B-71B1-5743-9B89-5299B4EA71A1}"/>
                </a:ext>
              </a:extLst>
            </p:cNvPr>
            <p:cNvCxnSpPr>
              <a:cxnSpLocks/>
            </p:cNvCxnSpPr>
            <p:nvPr/>
          </p:nvCxnSpPr>
          <p:spPr>
            <a:xfrm>
              <a:off x="5892800" y="3554449"/>
              <a:ext cx="83790" cy="89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FF25A0E-A47F-E044-95A3-2BADA24D157F}"/>
              </a:ext>
            </a:extLst>
          </p:cNvPr>
          <p:cNvCxnSpPr>
            <a:cxnSpLocks/>
          </p:cNvCxnSpPr>
          <p:nvPr/>
        </p:nvCxnSpPr>
        <p:spPr>
          <a:xfrm>
            <a:off x="3598272" y="1850960"/>
            <a:ext cx="6210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CA63E3-B0D3-3547-95C0-F3E3B6CF61AD}"/>
              </a:ext>
            </a:extLst>
          </p:cNvPr>
          <p:cNvCxnSpPr>
            <a:cxnSpLocks/>
          </p:cNvCxnSpPr>
          <p:nvPr/>
        </p:nvCxnSpPr>
        <p:spPr>
          <a:xfrm>
            <a:off x="3598272" y="2018317"/>
            <a:ext cx="6181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3B04F4A-A560-304D-85E6-6F897D3085C6}"/>
              </a:ext>
            </a:extLst>
          </p:cNvPr>
          <p:cNvCxnSpPr>
            <a:cxnSpLocks/>
          </p:cNvCxnSpPr>
          <p:nvPr/>
        </p:nvCxnSpPr>
        <p:spPr>
          <a:xfrm>
            <a:off x="2056935" y="1850960"/>
            <a:ext cx="149409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D606BBC-122E-8749-934D-C8ED319A5294}"/>
              </a:ext>
            </a:extLst>
          </p:cNvPr>
          <p:cNvCxnSpPr>
            <a:cxnSpLocks/>
          </p:cNvCxnSpPr>
          <p:nvPr/>
        </p:nvCxnSpPr>
        <p:spPr>
          <a:xfrm>
            <a:off x="3099960" y="2019743"/>
            <a:ext cx="4710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617798F-6895-FB47-8C39-0AB7D5673182}"/>
              </a:ext>
            </a:extLst>
          </p:cNvPr>
          <p:cNvCxnSpPr>
            <a:cxnSpLocks/>
          </p:cNvCxnSpPr>
          <p:nvPr/>
        </p:nvCxnSpPr>
        <p:spPr>
          <a:xfrm flipH="1">
            <a:off x="1375403" y="1781250"/>
            <a:ext cx="253414" cy="4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C8CD25D-981D-3742-B158-1DD0788DFBB3}"/>
              </a:ext>
            </a:extLst>
          </p:cNvPr>
          <p:cNvGrpSpPr/>
          <p:nvPr/>
        </p:nvGrpSpPr>
        <p:grpSpPr>
          <a:xfrm>
            <a:off x="1427035" y="1649805"/>
            <a:ext cx="90424" cy="128419"/>
            <a:chOff x="1372873" y="1649805"/>
            <a:chExt cx="90424" cy="128419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565CAD2-3C37-8E4D-8D0D-1033B2936BD3}"/>
                </a:ext>
              </a:extLst>
            </p:cNvPr>
            <p:cNvCxnSpPr/>
            <p:nvPr/>
          </p:nvCxnSpPr>
          <p:spPr>
            <a:xfrm flipV="1">
              <a:off x="1437120" y="1657619"/>
              <a:ext cx="0" cy="1206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02E7C68-CB35-C04A-9DA3-53B4582EEC17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1427563" y="1685539"/>
              <a:ext cx="71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FD9D4F4-0197-1044-80C1-7EA06CD7F2A0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1424377" y="1721811"/>
              <a:ext cx="71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1D0C841-95E6-364A-849C-DF3C4A114413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372873" y="1688197"/>
              <a:ext cx="71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9910E7F-5E1F-4E45-AE2C-14F89B8E44B0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372873" y="1724469"/>
              <a:ext cx="714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84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9EDFD2-0093-714F-BBC9-E83CAEA14125}"/>
              </a:ext>
            </a:extLst>
          </p:cNvPr>
          <p:cNvCxnSpPr>
            <a:cxnSpLocks/>
          </p:cNvCxnSpPr>
          <p:nvPr/>
        </p:nvCxnSpPr>
        <p:spPr>
          <a:xfrm>
            <a:off x="1714500" y="3690257"/>
            <a:ext cx="810985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8C5756-8BBC-134F-B1B8-0F2DCAF668D6}"/>
              </a:ext>
            </a:extLst>
          </p:cNvPr>
          <p:cNvSpPr/>
          <p:nvPr/>
        </p:nvSpPr>
        <p:spPr>
          <a:xfrm>
            <a:off x="2198915" y="2318652"/>
            <a:ext cx="1654628" cy="112122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 under </a:t>
            </a:r>
            <a:b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 0.0 event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7AE094-F7B5-2140-A8FF-F05E3A71DC7F}"/>
              </a:ext>
            </a:extLst>
          </p:cNvPr>
          <p:cNvSpPr/>
          <p:nvPr/>
        </p:nvSpPr>
        <p:spPr>
          <a:xfrm>
            <a:off x="4114801" y="2318652"/>
            <a:ext cx="1654628" cy="112122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 under </a:t>
            </a:r>
            <a:b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 0.3 event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87545E4-686E-3644-B323-5CCBF232B9A9}"/>
              </a:ext>
            </a:extLst>
          </p:cNvPr>
          <p:cNvSpPr/>
          <p:nvPr/>
        </p:nvSpPr>
        <p:spPr>
          <a:xfrm>
            <a:off x="6030687" y="2318652"/>
            <a:ext cx="1654628" cy="112122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 under </a:t>
            </a:r>
            <a:b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 1.0 event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94DC0EC-F1CB-0F43-B3D5-529D6BAC2226}"/>
              </a:ext>
            </a:extLst>
          </p:cNvPr>
          <p:cNvSpPr/>
          <p:nvPr/>
        </p:nvSpPr>
        <p:spPr>
          <a:xfrm>
            <a:off x="7946573" y="2318652"/>
            <a:ext cx="1654628" cy="112122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 under </a:t>
            </a:r>
            <a:b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 2.0 event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47F38C-5271-5B41-9228-53A1BE524BCC}"/>
              </a:ext>
            </a:extLst>
          </p:cNvPr>
          <p:cNvSpPr/>
          <p:nvPr/>
        </p:nvSpPr>
        <p:spPr>
          <a:xfrm>
            <a:off x="2198915" y="3951507"/>
            <a:ext cx="1654628" cy="112122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 under </a:t>
            </a:r>
            <a:b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 0.0 event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5BE028-9A84-EA40-8914-80AC4BA716CF}"/>
              </a:ext>
            </a:extLst>
          </p:cNvPr>
          <p:cNvSpPr/>
          <p:nvPr/>
        </p:nvSpPr>
        <p:spPr>
          <a:xfrm>
            <a:off x="4114801" y="3951507"/>
            <a:ext cx="1654628" cy="112122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 under </a:t>
            </a:r>
            <a:b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 0.3 event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D6911FB-E644-8F45-933C-71309A9126E5}"/>
              </a:ext>
            </a:extLst>
          </p:cNvPr>
          <p:cNvSpPr/>
          <p:nvPr/>
        </p:nvSpPr>
        <p:spPr>
          <a:xfrm>
            <a:off x="6030687" y="3951507"/>
            <a:ext cx="1654628" cy="112122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 under </a:t>
            </a:r>
            <a:b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 1.0 event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EC8793B-CA1C-8942-BDEB-C1F4A439AF37}"/>
              </a:ext>
            </a:extLst>
          </p:cNvPr>
          <p:cNvSpPr/>
          <p:nvPr/>
        </p:nvSpPr>
        <p:spPr>
          <a:xfrm>
            <a:off x="7946573" y="3951507"/>
            <a:ext cx="1654628" cy="112122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IrA under </a:t>
            </a:r>
            <a:b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ja-JP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 2.0 event</a:t>
            </a:r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06C2B3-EAC4-5140-95E7-6C65808CBA3D}"/>
              </a:ext>
            </a:extLst>
          </p:cNvPr>
          <p:cNvCxnSpPr>
            <a:cxnSpLocks/>
          </p:cNvCxnSpPr>
          <p:nvPr/>
        </p:nvCxnSpPr>
        <p:spPr>
          <a:xfrm>
            <a:off x="2002971" y="2144486"/>
            <a:ext cx="0" cy="3113314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02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48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　禹龍</dc:creator>
  <cp:lastModifiedBy>王　禹龍</cp:lastModifiedBy>
  <cp:revision>2</cp:revision>
  <dcterms:created xsi:type="dcterms:W3CDTF">2021-08-20T07:00:53Z</dcterms:created>
  <dcterms:modified xsi:type="dcterms:W3CDTF">2021-09-30T14:55:57Z</dcterms:modified>
</cp:coreProperties>
</file>