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9" r:id="rId6"/>
    <p:sldId id="260" r:id="rId7"/>
    <p:sldId id="261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首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34290"/>
            <a:ext cx="12262485" cy="6896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6745" y="5686425"/>
            <a:ext cx="460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阿里巴巴普惠体" panose="00020600040101010101" charset="-122"/>
                <a:ea typeface="阿里巴巴普惠体" panose="00020600040101010101" charset="-122"/>
              </a:rPr>
              <a:t>页面制作</a:t>
            </a:r>
            <a:r>
              <a:rPr lang="en-US" altLang="zh-CN" sz="2400" b="1" dirty="0">
                <a:latin typeface="阿里巴巴普惠体" panose="00020600040101010101" charset="-122"/>
                <a:ea typeface="阿里巴巴普惠体" panose="00020600040101010101" charset="-122"/>
              </a:rPr>
              <a:t>	</a:t>
            </a:r>
            <a:r>
              <a:rPr lang="zh-CN" altLang="en-US" sz="2400" b="1" dirty="0">
                <a:latin typeface="阿里巴巴普惠体" panose="00020600040101010101" charset="-122"/>
                <a:ea typeface="阿里巴巴普惠体" panose="00020600040101010101" charset="-122"/>
              </a:rPr>
              <a:t>主讲人：陈超超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未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" y="-10795"/>
            <a:ext cx="12232005" cy="688022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7CD4ED-D8A2-4FF2-AA7B-2B492CA5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63" y="216644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CA9B55B-42D8-4A91-9AB1-21D3329E037B}"/>
              </a:ext>
            </a:extLst>
          </p:cNvPr>
          <p:cNvSpPr/>
          <p:nvPr/>
        </p:nvSpPr>
        <p:spPr>
          <a:xfrm>
            <a:off x="1011606" y="4772991"/>
            <a:ext cx="3239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ant-design-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blazor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2A2673-A954-4036-A4E2-00EF07DAA5D6}"/>
              </a:ext>
            </a:extLst>
          </p:cNvPr>
          <p:cNvSpPr/>
          <p:nvPr/>
        </p:nvSpPr>
        <p:spPr>
          <a:xfrm>
            <a:off x="8363186" y="4772991"/>
            <a:ext cx="212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TimChen44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43DB06DD-99F4-4B81-8FCB-FA1491C426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23102" r="9044" b="13539"/>
          <a:stretch/>
        </p:blipFill>
        <p:spPr>
          <a:xfrm>
            <a:off x="4857749" y="2168843"/>
            <a:ext cx="2476501" cy="24741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EB982FD-0C25-4505-8D5B-783BEE871FB2}"/>
              </a:ext>
            </a:extLst>
          </p:cNvPr>
          <p:cNvSpPr/>
          <p:nvPr/>
        </p:nvSpPr>
        <p:spPr>
          <a:xfrm>
            <a:off x="4735690" y="4775391"/>
            <a:ext cx="2683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Blazor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中文社区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512BBC43-6BB3-495D-A92B-1286ED31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491" y="216644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未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" y="-10795"/>
            <a:ext cx="12232005" cy="68802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6FB5567-A573-4A38-9229-390F38D007D7}"/>
              </a:ext>
            </a:extLst>
          </p:cNvPr>
          <p:cNvSpPr/>
          <p:nvPr/>
        </p:nvSpPr>
        <p:spPr>
          <a:xfrm>
            <a:off x="1625707" y="3352710"/>
            <a:ext cx="8939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 &lt;</a:t>
            </a:r>
            <a:r>
              <a:rPr lang="en-US" altLang="zh-CN" sz="4000" dirty="0" err="1"/>
              <a:t>NavLink</a:t>
            </a:r>
            <a:r>
              <a:rPr lang="en-US" altLang="zh-CN" sz="4000" dirty="0"/>
              <a:t>&gt; </a:t>
            </a:r>
            <a:r>
              <a:rPr lang="zh-CN" altLang="en-US" sz="4000" dirty="0"/>
              <a:t>元素的 </a:t>
            </a:r>
            <a:r>
              <a:rPr lang="en-US" altLang="zh-CN" sz="4000" dirty="0" err="1"/>
              <a:t>Matchs</a:t>
            </a:r>
            <a:r>
              <a:rPr lang="zh-CN" altLang="en-US" sz="4000" dirty="0"/>
              <a:t>属性的作用？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3175DA-2A4E-4339-ABB9-ABEE6B5124EB}"/>
              </a:ext>
            </a:extLst>
          </p:cNvPr>
          <p:cNvSpPr/>
          <p:nvPr/>
        </p:nvSpPr>
        <p:spPr>
          <a:xfrm>
            <a:off x="1471833" y="3249452"/>
            <a:ext cx="9247695" cy="914401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问题一</a:t>
            </a:r>
          </a:p>
        </p:txBody>
      </p:sp>
    </p:spTree>
    <p:extLst>
      <p:ext uri="{BB962C8B-B14F-4D97-AF65-F5344CB8AC3E}">
        <p14:creationId xmlns:p14="http://schemas.microsoft.com/office/powerpoint/2010/main" val="318221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未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" y="-10795"/>
            <a:ext cx="12232005" cy="68802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6FB5567-A573-4A38-9229-390F38D007D7}"/>
              </a:ext>
            </a:extLst>
          </p:cNvPr>
          <p:cNvSpPr/>
          <p:nvPr/>
        </p:nvSpPr>
        <p:spPr>
          <a:xfrm>
            <a:off x="1842522" y="2843663"/>
            <a:ext cx="802174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通知组件其状态已更改。 </a:t>
            </a:r>
            <a:endParaRPr lang="en-US" altLang="zh-CN" sz="4000" dirty="0"/>
          </a:p>
          <a:p>
            <a:r>
              <a:rPr lang="zh-CN" altLang="en-US" sz="4000" dirty="0"/>
              <a:t>如果适用，会导致重新渲染组件。</a:t>
            </a:r>
            <a:endParaRPr lang="en-US" altLang="zh-CN" sz="4000" dirty="0"/>
          </a:p>
          <a:p>
            <a:r>
              <a:rPr lang="zh-CN" altLang="en-US" sz="4000" dirty="0"/>
              <a:t>应该调用那个方法？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3175DA-2A4E-4339-ABB9-ABEE6B5124EB}"/>
              </a:ext>
            </a:extLst>
          </p:cNvPr>
          <p:cNvSpPr/>
          <p:nvPr/>
        </p:nvSpPr>
        <p:spPr>
          <a:xfrm>
            <a:off x="1314390" y="2655126"/>
            <a:ext cx="9247695" cy="2127529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问题二</a:t>
            </a:r>
          </a:p>
        </p:txBody>
      </p:sp>
    </p:spTree>
    <p:extLst>
      <p:ext uri="{BB962C8B-B14F-4D97-AF65-F5344CB8AC3E}">
        <p14:creationId xmlns:p14="http://schemas.microsoft.com/office/powerpoint/2010/main" val="366546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FC226A1807FB64B88A5D59C00A12C7D" ma:contentTypeVersion="7" ma:contentTypeDescription="新建文档。" ma:contentTypeScope="" ma:versionID="fbe6ab8bfc2be4b19d47414106118246">
  <xsd:schema xmlns:xsd="http://www.w3.org/2001/XMLSchema" xmlns:xs="http://www.w3.org/2001/XMLSchema" xmlns:p="http://schemas.microsoft.com/office/2006/metadata/properties" xmlns:ns2="65087a9d-9b43-4fc3-a5c6-309f2340ab65" targetNamespace="http://schemas.microsoft.com/office/2006/metadata/properties" ma:root="true" ma:fieldsID="a02d85a6f31c3bb1272e527eebaa94e5" ns2:_="">
    <xsd:import namespace="65087a9d-9b43-4fc3-a5c6-309f2340ab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87a9d-9b43-4fc3-a5c6-309f2340a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9CB263-ECF3-4691-BFAF-64CBFB257B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087a9d-9b43-4fc3-a5c6-309f2340ab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2FD2E7-684D-4962-9407-6F99A1747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CD4C1A-BF1C-47B5-B18C-063D4285D2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49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阿里巴巴普惠体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Chen Tim</cp:lastModifiedBy>
  <cp:revision>11</cp:revision>
  <dcterms:created xsi:type="dcterms:W3CDTF">2020-08-28T01:33:43Z</dcterms:created>
  <dcterms:modified xsi:type="dcterms:W3CDTF">2020-09-11T12:52:32Z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  <property fmtid="{D5CDD505-2E9C-101B-9397-08002B2CF9AE}" pid="3" name="ContentTypeId">
    <vt:lpwstr>0x0101006FC226A1807FB64B88A5D59C00A12C7D</vt:lpwstr>
  </property>
</Properties>
</file>