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2" r:id="rId4"/>
    <p:sldId id="264" r:id="rId5"/>
    <p:sldId id="263" r:id="rId6"/>
    <p:sldId id="265" r:id="rId7"/>
    <p:sldId id="259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86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4" autoAdjust="0"/>
  </p:normalViewPr>
  <p:slideViewPr>
    <p:cSldViewPr snapToGrid="0" showGuides="1">
      <p:cViewPr varScale="1">
        <p:scale>
          <a:sx n="103" d="100"/>
          <a:sy n="10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7044-C1BD-4248-89D9-17C449281551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A801F-700F-4FE6-8E04-C22F9A01F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1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801F-700F-4FE6-8E04-C22F9A01FB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87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范围、单例、暂时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801F-700F-4FE6-8E04-C22F9A01FB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16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801F-700F-4FE6-8E04-C22F9A01FB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91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801F-700F-4FE6-8E04-C22F9A01FB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52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801F-700F-4FE6-8E04-C22F9A01FB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1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ABA13-B8D1-4088-808B-5F8E90EEB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E651C6-5412-47BD-B4C5-5B7F84619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D5E95-6158-4B09-A3DC-096D24EA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4248-1049-4DEB-B34D-B0CA1AE6211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76F1F-4EDD-4688-AA0A-7159465D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A146E-7704-45D4-AD45-D9220D80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DCB7-EE9C-49DC-A5F6-B47F970F3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03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ED49F-E2C5-4764-8EA3-507FDC81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70B27-D5A0-4E09-B858-2070AC504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1D1E4-3AA7-480C-8D52-DDA54277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4248-1049-4DEB-B34D-B0CA1AE6211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97107-D902-43DA-8D3A-15B03A57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555DC-AE6C-4A5C-AACA-AADD766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DCB7-EE9C-49DC-A5F6-B47F970F3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E7A36A-5B9F-4F4D-A62B-6E45DCB34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5EFAD-EE53-4D68-A829-93177D885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EFF8C-3E8E-43EE-9C13-2A128365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4248-1049-4DEB-B34D-B0CA1AE6211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5C870-D4AD-4DD3-A0DA-1312109E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81C39-C69E-4F21-9BEF-EBB71B3C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DCB7-EE9C-49DC-A5F6-B47F970F3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3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7F6E6-87F1-4C32-87CB-B6FCC28C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ADCEF-96FF-4343-9969-87A074C6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229E5-49EB-402A-B192-EA0CB424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4248-1049-4DEB-B34D-B0CA1AE6211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66B24-3DA9-4682-82CA-432CF6B3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607AC-6CF2-4D46-A2B8-98FF5872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DCB7-EE9C-49DC-A5F6-B47F970F3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2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75864-A711-4D72-BDED-865F3FC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5419A-ACB2-41BD-B7EF-F80F9A3F1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32AA0-6732-4F73-9BBC-A9D77001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4248-1049-4DEB-B34D-B0CA1AE6211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36446-1967-4402-853A-53995664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06872-7BE2-490F-8F4F-6E60A080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DCB7-EE9C-49DC-A5F6-B47F970F3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2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EEB4-977A-48E4-9D95-607FF370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0958C-B112-40FC-B453-7A9BB9C8F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18F38-1CF9-4ADC-8023-3F77D9875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915E8-C428-41AE-BBD4-7EAAC60D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4248-1049-4DEB-B34D-B0CA1AE6211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405047-BBCC-4DB4-9930-8DC0FC31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0DFD4-3BD6-4FAB-AF74-F8215D61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DCB7-EE9C-49DC-A5F6-B47F970F3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60575-BCC4-48AB-802C-184F996C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EB4DF9-C33E-4178-B0D9-E9333D822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501E26-0CDF-4663-9386-925640B66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D8E7CE-71A3-4A05-9C21-8C04B1F52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5DDB37-AD5A-473B-8405-8DD9C4273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00140B-08E8-49D2-B7A4-7FF415A2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4248-1049-4DEB-B34D-B0CA1AE6211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CA81CA-9030-4931-9D2E-DB905803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26A801-3CDA-4F80-9779-5A9AABFF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DCB7-EE9C-49DC-A5F6-B47F970F3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5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0083-83F6-43FF-A613-3F846A23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022A74-F96A-44CB-A617-3EF0568E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4248-1049-4DEB-B34D-B0CA1AE6211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B293BC-6DFD-42AD-963E-9B8200E0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4ED1A4-605F-47FB-B983-76387174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DCB7-EE9C-49DC-A5F6-B47F970F3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60075F-2FDA-4E5A-BBED-46650BF9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4248-1049-4DEB-B34D-B0CA1AE6211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14E2A4-4CB0-43CB-BFA7-140229C0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396857-5EE5-40A4-993E-D12BC0F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DCB7-EE9C-49DC-A5F6-B47F970F3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60B2E-B946-4249-9144-C7CFC6F5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5867A-0EC0-4936-A0D7-F43EDD6B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5AF53B-48F1-4379-BED1-C86316632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EFAF42-8DD1-401E-AAA7-4F20A878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4248-1049-4DEB-B34D-B0CA1AE6211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D924E-91D2-4BB0-9B82-4A90B944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B3D48-ACA5-48E6-AE55-850BCC56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DCB7-EE9C-49DC-A5F6-B47F970F3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AA98C-78C7-4108-993E-243DE378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3E3C27-5BAC-4D56-9384-376A2F115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582188-C0C4-4C88-85D0-C77BAD55D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95CF7-56F6-4D6D-B468-60DB2F6A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4248-1049-4DEB-B34D-B0CA1AE6211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35912-E61E-4DA0-A3B3-5B0ABE16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B08E5-0727-40E7-9B36-C003A956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DCB7-EE9C-49DC-A5F6-B47F970F3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5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A713B4-BFD5-4E96-AE64-B2A9710C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152BFE-C8A6-4DED-9437-48BA73DC7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40B3E-4EEA-4E84-AF19-B7776B230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14248-1049-4DEB-B34D-B0CA1AE6211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09EE4-989F-42C7-90D1-D7FF82DCE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5A5CE-0E0D-4D24-BC7B-DE92D074F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DCB7-EE9C-49DC-A5F6-B47F970F3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3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首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34290"/>
            <a:ext cx="12262485" cy="6896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6745" y="5686425"/>
            <a:ext cx="4176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阿里巴巴普惠体" panose="00020600040101010101" charset="-122"/>
                <a:ea typeface="阿里巴巴普惠体" panose="00020600040101010101" charset="-122"/>
              </a:rPr>
              <a:t>第三</a:t>
            </a:r>
            <a:r>
              <a:rPr lang="zh-CN" altLang="en-US" sz="2400" b="1">
                <a:latin typeface="阿里巴巴普惠体" panose="00020600040101010101" charset="-122"/>
                <a:ea typeface="阿里巴巴普惠体" panose="00020600040101010101" charset="-122"/>
              </a:rPr>
              <a:t>节  信息交互        </a:t>
            </a:r>
            <a:r>
              <a:rPr lang="zh-CN" altLang="en-US" sz="2400" b="1" dirty="0">
                <a:latin typeface="阿里巴巴普惠体" panose="00020600040101010101" charset="-122"/>
                <a:ea typeface="阿里巴巴普惠体" panose="00020600040101010101" charset="-122"/>
              </a:rPr>
              <a:t>陈超超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未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0795"/>
            <a:ext cx="12232005" cy="6880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87796" y="301350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8447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4C3DB-CCE0-407C-99C0-D31E31D8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数据交互流程</a:t>
            </a:r>
          </a:p>
        </p:txBody>
      </p:sp>
      <p:sp>
        <p:nvSpPr>
          <p:cNvPr id="4" name="ï$ḷîḓé">
            <a:extLst>
              <a:ext uri="{FF2B5EF4-FFF2-40B4-BE49-F238E27FC236}">
                <a16:creationId xmlns:a16="http://schemas.microsoft.com/office/drawing/2014/main" id="{D5C02796-81DC-4EB4-8CF8-19DC9F05F48C}"/>
              </a:ext>
            </a:extLst>
          </p:cNvPr>
          <p:cNvSpPr/>
          <p:nvPr/>
        </p:nvSpPr>
        <p:spPr>
          <a:xfrm rot="16200000" flipH="1">
            <a:off x="5998377" y="-1768686"/>
            <a:ext cx="126206" cy="11160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2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8AFFDD2-49BE-4896-B4A6-B8CBD145BA70}"/>
              </a:ext>
            </a:extLst>
          </p:cNvPr>
          <p:cNvGrpSpPr/>
          <p:nvPr/>
        </p:nvGrpSpPr>
        <p:grpSpPr>
          <a:xfrm>
            <a:off x="883076" y="2692690"/>
            <a:ext cx="1629418" cy="2009120"/>
            <a:chOff x="883076" y="2692690"/>
            <a:chExt cx="1629418" cy="2009120"/>
          </a:xfrm>
        </p:grpSpPr>
        <p:sp>
          <p:nvSpPr>
            <p:cNvPr id="23" name="ïṧľidê">
              <a:extLst>
                <a:ext uri="{FF2B5EF4-FFF2-40B4-BE49-F238E27FC236}">
                  <a16:creationId xmlns:a16="http://schemas.microsoft.com/office/drawing/2014/main" id="{79998436-3FC7-4186-B9AB-DB9AC7001BC4}"/>
                </a:ext>
              </a:extLst>
            </p:cNvPr>
            <p:cNvSpPr txBox="1"/>
            <p:nvPr/>
          </p:nvSpPr>
          <p:spPr>
            <a:xfrm>
              <a:off x="1171839" y="4240145"/>
              <a:ext cx="10518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400" b="1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Blazor</a:t>
              </a:r>
              <a:endParaRPr lang="zh-CN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isļiďé">
              <a:extLst>
                <a:ext uri="{FF2B5EF4-FFF2-40B4-BE49-F238E27FC236}">
                  <a16:creationId xmlns:a16="http://schemas.microsoft.com/office/drawing/2014/main" id="{983C54E1-DBF8-4FDD-8592-A533BE1499D5}"/>
                </a:ext>
              </a:extLst>
            </p:cNvPr>
            <p:cNvSpPr/>
            <p:nvPr/>
          </p:nvSpPr>
          <p:spPr>
            <a:xfrm>
              <a:off x="1558085" y="3666192"/>
              <a:ext cx="279400" cy="279400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tx1">
                  <a:lumMod val="85000"/>
                  <a:lumOff val="1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ïşļíḋe">
              <a:extLst>
                <a:ext uri="{FF2B5EF4-FFF2-40B4-BE49-F238E27FC236}">
                  <a16:creationId xmlns:a16="http://schemas.microsoft.com/office/drawing/2014/main" id="{9EAA0513-9AB6-4599-A39D-585917CEEEBD}"/>
                </a:ext>
              </a:extLst>
            </p:cNvPr>
            <p:cNvSpPr/>
            <p:nvPr/>
          </p:nvSpPr>
          <p:spPr bwMode="auto">
            <a:xfrm>
              <a:off x="1518445" y="2692690"/>
              <a:ext cx="358678" cy="304403"/>
            </a:xfrm>
            <a:custGeom>
              <a:avLst/>
              <a:gdLst>
                <a:gd name="connsiteX0" fmla="*/ 232656 w 607639"/>
                <a:gd name="connsiteY0" fmla="*/ 243435 h 515692"/>
                <a:gd name="connsiteX1" fmla="*/ 241477 w 607639"/>
                <a:gd name="connsiteY1" fmla="*/ 251045 h 515692"/>
                <a:gd name="connsiteX2" fmla="*/ 234625 w 607639"/>
                <a:gd name="connsiteY2" fmla="*/ 271398 h 515692"/>
                <a:gd name="connsiteX3" fmla="*/ 140294 w 607639"/>
                <a:gd name="connsiteY3" fmla="*/ 318505 h 515692"/>
                <a:gd name="connsiteX4" fmla="*/ 234625 w 607639"/>
                <a:gd name="connsiteY4" fmla="*/ 365611 h 515692"/>
                <a:gd name="connsiteX5" fmla="*/ 241477 w 607639"/>
                <a:gd name="connsiteY5" fmla="*/ 385964 h 515692"/>
                <a:gd name="connsiteX6" fmla="*/ 227862 w 607639"/>
                <a:gd name="connsiteY6" fmla="*/ 394319 h 515692"/>
                <a:gd name="connsiteX7" fmla="*/ 221098 w 607639"/>
                <a:gd name="connsiteY7" fmla="*/ 392719 h 515692"/>
                <a:gd name="connsiteX8" fmla="*/ 99536 w 607639"/>
                <a:gd name="connsiteY8" fmla="*/ 332103 h 515692"/>
                <a:gd name="connsiteX9" fmla="*/ 91171 w 607639"/>
                <a:gd name="connsiteY9" fmla="*/ 318505 h 515692"/>
                <a:gd name="connsiteX10" fmla="*/ 99536 w 607639"/>
                <a:gd name="connsiteY10" fmla="*/ 304906 h 515692"/>
                <a:gd name="connsiteX11" fmla="*/ 221098 w 607639"/>
                <a:gd name="connsiteY11" fmla="*/ 244290 h 515692"/>
                <a:gd name="connsiteX12" fmla="*/ 232656 w 607639"/>
                <a:gd name="connsiteY12" fmla="*/ 243435 h 515692"/>
                <a:gd name="connsiteX13" fmla="*/ 379777 w 607639"/>
                <a:gd name="connsiteY13" fmla="*/ 242674 h 515692"/>
                <a:gd name="connsiteX14" fmla="*/ 386541 w 607639"/>
                <a:gd name="connsiteY14" fmla="*/ 244274 h 515692"/>
                <a:gd name="connsiteX15" fmla="*/ 508014 w 607639"/>
                <a:gd name="connsiteY15" fmla="*/ 304890 h 515692"/>
                <a:gd name="connsiteX16" fmla="*/ 516468 w 607639"/>
                <a:gd name="connsiteY16" fmla="*/ 318488 h 515692"/>
                <a:gd name="connsiteX17" fmla="*/ 508014 w 607639"/>
                <a:gd name="connsiteY17" fmla="*/ 332087 h 515692"/>
                <a:gd name="connsiteX18" fmla="*/ 386541 w 607639"/>
                <a:gd name="connsiteY18" fmla="*/ 392703 h 515692"/>
                <a:gd name="connsiteX19" fmla="*/ 366162 w 607639"/>
                <a:gd name="connsiteY19" fmla="*/ 385948 h 515692"/>
                <a:gd name="connsiteX20" fmla="*/ 372925 w 607639"/>
                <a:gd name="connsiteY20" fmla="*/ 365595 h 515692"/>
                <a:gd name="connsiteX21" fmla="*/ 467256 w 607639"/>
                <a:gd name="connsiteY21" fmla="*/ 318488 h 515692"/>
                <a:gd name="connsiteX22" fmla="*/ 372925 w 607639"/>
                <a:gd name="connsiteY22" fmla="*/ 271382 h 515692"/>
                <a:gd name="connsiteX23" fmla="*/ 366162 w 607639"/>
                <a:gd name="connsiteY23" fmla="*/ 251029 h 515692"/>
                <a:gd name="connsiteX24" fmla="*/ 379777 w 607639"/>
                <a:gd name="connsiteY24" fmla="*/ 242674 h 515692"/>
                <a:gd name="connsiteX25" fmla="*/ 330292 w 607639"/>
                <a:gd name="connsiteY25" fmla="*/ 212752 h 515692"/>
                <a:gd name="connsiteX26" fmla="*/ 341325 w 607639"/>
                <a:gd name="connsiteY26" fmla="*/ 231151 h 515692"/>
                <a:gd name="connsiteX27" fmla="*/ 295767 w 607639"/>
                <a:gd name="connsiteY27" fmla="*/ 413178 h 515692"/>
                <a:gd name="connsiteX28" fmla="*/ 280996 w 607639"/>
                <a:gd name="connsiteY28" fmla="*/ 424733 h 515692"/>
                <a:gd name="connsiteX29" fmla="*/ 277348 w 607639"/>
                <a:gd name="connsiteY29" fmla="*/ 424289 h 515692"/>
                <a:gd name="connsiteX30" fmla="*/ 266315 w 607639"/>
                <a:gd name="connsiteY30" fmla="*/ 405890 h 515692"/>
                <a:gd name="connsiteX31" fmla="*/ 311873 w 607639"/>
                <a:gd name="connsiteY31" fmla="*/ 223862 h 515692"/>
                <a:gd name="connsiteX32" fmla="*/ 330292 w 607639"/>
                <a:gd name="connsiteY32" fmla="*/ 212752 h 515692"/>
                <a:gd name="connsiteX33" fmla="*/ 30351 w 607639"/>
                <a:gd name="connsiteY33" fmla="*/ 151695 h 515692"/>
                <a:gd name="connsiteX34" fmla="*/ 30351 w 607639"/>
                <a:gd name="connsiteY34" fmla="*/ 485300 h 515692"/>
                <a:gd name="connsiteX35" fmla="*/ 577199 w 607639"/>
                <a:gd name="connsiteY35" fmla="*/ 485300 h 515692"/>
                <a:gd name="connsiteX36" fmla="*/ 577199 w 607639"/>
                <a:gd name="connsiteY36" fmla="*/ 151695 h 515692"/>
                <a:gd name="connsiteX37" fmla="*/ 531640 w 607639"/>
                <a:gd name="connsiteY37" fmla="*/ 60686 h 515692"/>
                <a:gd name="connsiteX38" fmla="*/ 546812 w 607639"/>
                <a:gd name="connsiteY38" fmla="*/ 75858 h 515692"/>
                <a:gd name="connsiteX39" fmla="*/ 531640 w 607639"/>
                <a:gd name="connsiteY39" fmla="*/ 91030 h 515692"/>
                <a:gd name="connsiteX40" fmla="*/ 516468 w 607639"/>
                <a:gd name="connsiteY40" fmla="*/ 75858 h 515692"/>
                <a:gd name="connsiteX41" fmla="*/ 531640 w 607639"/>
                <a:gd name="connsiteY41" fmla="*/ 60686 h 515692"/>
                <a:gd name="connsiteX42" fmla="*/ 470884 w 607639"/>
                <a:gd name="connsiteY42" fmla="*/ 60686 h 515692"/>
                <a:gd name="connsiteX43" fmla="*/ 486056 w 607639"/>
                <a:gd name="connsiteY43" fmla="*/ 75858 h 515692"/>
                <a:gd name="connsiteX44" fmla="*/ 470884 w 607639"/>
                <a:gd name="connsiteY44" fmla="*/ 91030 h 515692"/>
                <a:gd name="connsiteX45" fmla="*/ 455712 w 607639"/>
                <a:gd name="connsiteY45" fmla="*/ 75858 h 515692"/>
                <a:gd name="connsiteX46" fmla="*/ 470884 w 607639"/>
                <a:gd name="connsiteY46" fmla="*/ 60686 h 515692"/>
                <a:gd name="connsiteX47" fmla="*/ 410126 w 607639"/>
                <a:gd name="connsiteY47" fmla="*/ 60686 h 515692"/>
                <a:gd name="connsiteX48" fmla="*/ 425368 w 607639"/>
                <a:gd name="connsiteY48" fmla="*/ 75858 h 515692"/>
                <a:gd name="connsiteX49" fmla="*/ 410126 w 607639"/>
                <a:gd name="connsiteY49" fmla="*/ 91030 h 515692"/>
                <a:gd name="connsiteX50" fmla="*/ 394884 w 607639"/>
                <a:gd name="connsiteY50" fmla="*/ 75858 h 515692"/>
                <a:gd name="connsiteX51" fmla="*/ 410126 w 607639"/>
                <a:gd name="connsiteY51" fmla="*/ 60686 h 515692"/>
                <a:gd name="connsiteX52" fmla="*/ 30351 w 607639"/>
                <a:gd name="connsiteY52" fmla="*/ 30303 h 515692"/>
                <a:gd name="connsiteX53" fmla="*/ 30351 w 607639"/>
                <a:gd name="connsiteY53" fmla="*/ 121303 h 515692"/>
                <a:gd name="connsiteX54" fmla="*/ 577199 w 607639"/>
                <a:gd name="connsiteY54" fmla="*/ 121303 h 515692"/>
                <a:gd name="connsiteX55" fmla="*/ 577199 w 607639"/>
                <a:gd name="connsiteY55" fmla="*/ 30303 h 515692"/>
                <a:gd name="connsiteX56" fmla="*/ 30351 w 607639"/>
                <a:gd name="connsiteY56" fmla="*/ 0 h 515692"/>
                <a:gd name="connsiteX57" fmla="*/ 577199 w 607639"/>
                <a:gd name="connsiteY57" fmla="*/ 0 h 515692"/>
                <a:gd name="connsiteX58" fmla="*/ 607639 w 607639"/>
                <a:gd name="connsiteY58" fmla="*/ 30303 h 515692"/>
                <a:gd name="connsiteX59" fmla="*/ 607639 w 607639"/>
                <a:gd name="connsiteY59" fmla="*/ 485300 h 515692"/>
                <a:gd name="connsiteX60" fmla="*/ 577199 w 607639"/>
                <a:gd name="connsiteY60" fmla="*/ 515692 h 515692"/>
                <a:gd name="connsiteX61" fmla="*/ 30351 w 607639"/>
                <a:gd name="connsiteY61" fmla="*/ 515692 h 515692"/>
                <a:gd name="connsiteX62" fmla="*/ 0 w 607639"/>
                <a:gd name="connsiteY62" fmla="*/ 485300 h 515692"/>
                <a:gd name="connsiteX63" fmla="*/ 0 w 607639"/>
                <a:gd name="connsiteY63" fmla="*/ 30303 h 515692"/>
                <a:gd name="connsiteX64" fmla="*/ 30351 w 607639"/>
                <a:gd name="connsiteY64" fmla="*/ 0 h 5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7639" h="515692">
                  <a:moveTo>
                    <a:pt x="232656" y="243435"/>
                  </a:moveTo>
                  <a:cubicBezTo>
                    <a:pt x="236338" y="244646"/>
                    <a:pt x="239564" y="247268"/>
                    <a:pt x="241477" y="251045"/>
                  </a:cubicBezTo>
                  <a:cubicBezTo>
                    <a:pt x="245215" y="258511"/>
                    <a:pt x="242189" y="267665"/>
                    <a:pt x="234625" y="271398"/>
                  </a:cubicBezTo>
                  <a:lnTo>
                    <a:pt x="140294" y="318505"/>
                  </a:lnTo>
                  <a:lnTo>
                    <a:pt x="234625" y="365611"/>
                  </a:lnTo>
                  <a:cubicBezTo>
                    <a:pt x="242189" y="369344"/>
                    <a:pt x="245215" y="378498"/>
                    <a:pt x="241477" y="385964"/>
                  </a:cubicBezTo>
                  <a:cubicBezTo>
                    <a:pt x="238808" y="391297"/>
                    <a:pt x="233379" y="394319"/>
                    <a:pt x="227862" y="394319"/>
                  </a:cubicBezTo>
                  <a:cubicBezTo>
                    <a:pt x="225548" y="394319"/>
                    <a:pt x="223234" y="393875"/>
                    <a:pt x="221098" y="392719"/>
                  </a:cubicBezTo>
                  <a:lnTo>
                    <a:pt x="99536" y="332103"/>
                  </a:lnTo>
                  <a:cubicBezTo>
                    <a:pt x="94464" y="329526"/>
                    <a:pt x="91171" y="324282"/>
                    <a:pt x="91171" y="318505"/>
                  </a:cubicBezTo>
                  <a:cubicBezTo>
                    <a:pt x="91171" y="312727"/>
                    <a:pt x="94464" y="307483"/>
                    <a:pt x="99536" y="304906"/>
                  </a:cubicBezTo>
                  <a:lnTo>
                    <a:pt x="221098" y="244290"/>
                  </a:lnTo>
                  <a:cubicBezTo>
                    <a:pt x="224836" y="242424"/>
                    <a:pt x="228974" y="242224"/>
                    <a:pt x="232656" y="243435"/>
                  </a:cubicBezTo>
                  <a:close/>
                  <a:moveTo>
                    <a:pt x="379777" y="242674"/>
                  </a:moveTo>
                  <a:cubicBezTo>
                    <a:pt x="382002" y="242674"/>
                    <a:pt x="384316" y="243207"/>
                    <a:pt x="386541" y="244274"/>
                  </a:cubicBezTo>
                  <a:lnTo>
                    <a:pt x="508014" y="304890"/>
                  </a:lnTo>
                  <a:cubicBezTo>
                    <a:pt x="513175" y="307467"/>
                    <a:pt x="516468" y="312711"/>
                    <a:pt x="516468" y="318488"/>
                  </a:cubicBezTo>
                  <a:cubicBezTo>
                    <a:pt x="516468" y="324266"/>
                    <a:pt x="513175" y="329510"/>
                    <a:pt x="508014" y="332087"/>
                  </a:cubicBezTo>
                  <a:lnTo>
                    <a:pt x="386541" y="392703"/>
                  </a:lnTo>
                  <a:cubicBezTo>
                    <a:pt x="378976" y="396436"/>
                    <a:pt x="369899" y="393503"/>
                    <a:pt x="366162" y="385948"/>
                  </a:cubicBezTo>
                  <a:cubicBezTo>
                    <a:pt x="362424" y="378482"/>
                    <a:pt x="365450" y="369328"/>
                    <a:pt x="372925" y="365595"/>
                  </a:cubicBezTo>
                  <a:lnTo>
                    <a:pt x="467256" y="318488"/>
                  </a:lnTo>
                  <a:lnTo>
                    <a:pt x="372925" y="271382"/>
                  </a:lnTo>
                  <a:cubicBezTo>
                    <a:pt x="365450" y="267649"/>
                    <a:pt x="362424" y="258495"/>
                    <a:pt x="366162" y="251029"/>
                  </a:cubicBezTo>
                  <a:cubicBezTo>
                    <a:pt x="368831" y="245696"/>
                    <a:pt x="374171" y="242674"/>
                    <a:pt x="379777" y="242674"/>
                  </a:cubicBezTo>
                  <a:close/>
                  <a:moveTo>
                    <a:pt x="330292" y="212752"/>
                  </a:moveTo>
                  <a:cubicBezTo>
                    <a:pt x="338389" y="214797"/>
                    <a:pt x="343372" y="223062"/>
                    <a:pt x="341325" y="231151"/>
                  </a:cubicBezTo>
                  <a:lnTo>
                    <a:pt x="295767" y="413178"/>
                  </a:lnTo>
                  <a:cubicBezTo>
                    <a:pt x="294077" y="420111"/>
                    <a:pt x="287848" y="424733"/>
                    <a:pt x="280996" y="424733"/>
                  </a:cubicBezTo>
                  <a:cubicBezTo>
                    <a:pt x="279840" y="424733"/>
                    <a:pt x="278594" y="424555"/>
                    <a:pt x="277348" y="424289"/>
                  </a:cubicBezTo>
                  <a:cubicBezTo>
                    <a:pt x="269162" y="422244"/>
                    <a:pt x="264268" y="413978"/>
                    <a:pt x="266315" y="405890"/>
                  </a:cubicBezTo>
                  <a:lnTo>
                    <a:pt x="311873" y="223862"/>
                  </a:lnTo>
                  <a:cubicBezTo>
                    <a:pt x="313830" y="215685"/>
                    <a:pt x="322017" y="210708"/>
                    <a:pt x="330292" y="212752"/>
                  </a:cubicBezTo>
                  <a:close/>
                  <a:moveTo>
                    <a:pt x="30351" y="151695"/>
                  </a:moveTo>
                  <a:lnTo>
                    <a:pt x="30351" y="485300"/>
                  </a:lnTo>
                  <a:lnTo>
                    <a:pt x="577199" y="485300"/>
                  </a:lnTo>
                  <a:lnTo>
                    <a:pt x="577199" y="151695"/>
                  </a:lnTo>
                  <a:close/>
                  <a:moveTo>
                    <a:pt x="531640" y="60686"/>
                  </a:moveTo>
                  <a:cubicBezTo>
                    <a:pt x="540019" y="60686"/>
                    <a:pt x="546812" y="67479"/>
                    <a:pt x="546812" y="75858"/>
                  </a:cubicBezTo>
                  <a:cubicBezTo>
                    <a:pt x="546812" y="84237"/>
                    <a:pt x="540019" y="91030"/>
                    <a:pt x="531640" y="91030"/>
                  </a:cubicBezTo>
                  <a:cubicBezTo>
                    <a:pt x="523261" y="91030"/>
                    <a:pt x="516468" y="84237"/>
                    <a:pt x="516468" y="75858"/>
                  </a:cubicBezTo>
                  <a:cubicBezTo>
                    <a:pt x="516468" y="67479"/>
                    <a:pt x="523261" y="60686"/>
                    <a:pt x="531640" y="60686"/>
                  </a:cubicBezTo>
                  <a:close/>
                  <a:moveTo>
                    <a:pt x="470884" y="60686"/>
                  </a:moveTo>
                  <a:cubicBezTo>
                    <a:pt x="479263" y="60686"/>
                    <a:pt x="486056" y="67479"/>
                    <a:pt x="486056" y="75858"/>
                  </a:cubicBezTo>
                  <a:cubicBezTo>
                    <a:pt x="486056" y="84237"/>
                    <a:pt x="479263" y="91030"/>
                    <a:pt x="470884" y="91030"/>
                  </a:cubicBezTo>
                  <a:cubicBezTo>
                    <a:pt x="462505" y="91030"/>
                    <a:pt x="455712" y="84237"/>
                    <a:pt x="455712" y="75858"/>
                  </a:cubicBezTo>
                  <a:cubicBezTo>
                    <a:pt x="455712" y="67479"/>
                    <a:pt x="462505" y="60686"/>
                    <a:pt x="470884" y="60686"/>
                  </a:cubicBezTo>
                  <a:close/>
                  <a:moveTo>
                    <a:pt x="410126" y="60686"/>
                  </a:moveTo>
                  <a:cubicBezTo>
                    <a:pt x="418544" y="60686"/>
                    <a:pt x="425368" y="67479"/>
                    <a:pt x="425368" y="75858"/>
                  </a:cubicBezTo>
                  <a:cubicBezTo>
                    <a:pt x="425368" y="84237"/>
                    <a:pt x="418544" y="91030"/>
                    <a:pt x="410126" y="91030"/>
                  </a:cubicBezTo>
                  <a:cubicBezTo>
                    <a:pt x="401708" y="91030"/>
                    <a:pt x="394884" y="84237"/>
                    <a:pt x="394884" y="75858"/>
                  </a:cubicBezTo>
                  <a:cubicBezTo>
                    <a:pt x="394884" y="67479"/>
                    <a:pt x="401708" y="60686"/>
                    <a:pt x="410126" y="60686"/>
                  </a:cubicBezTo>
                  <a:close/>
                  <a:moveTo>
                    <a:pt x="30351" y="30303"/>
                  </a:moveTo>
                  <a:lnTo>
                    <a:pt x="30351" y="121303"/>
                  </a:lnTo>
                  <a:lnTo>
                    <a:pt x="577199" y="121303"/>
                  </a:lnTo>
                  <a:lnTo>
                    <a:pt x="577199" y="30303"/>
                  </a:lnTo>
                  <a:close/>
                  <a:moveTo>
                    <a:pt x="30351" y="0"/>
                  </a:moveTo>
                  <a:lnTo>
                    <a:pt x="577199" y="0"/>
                  </a:lnTo>
                  <a:cubicBezTo>
                    <a:pt x="594021" y="0"/>
                    <a:pt x="607639" y="13597"/>
                    <a:pt x="607639" y="30303"/>
                  </a:cubicBezTo>
                  <a:lnTo>
                    <a:pt x="607639" y="485300"/>
                  </a:lnTo>
                  <a:cubicBezTo>
                    <a:pt x="607639" y="502095"/>
                    <a:pt x="594021" y="515692"/>
                    <a:pt x="577199" y="515692"/>
                  </a:cubicBezTo>
                  <a:lnTo>
                    <a:pt x="30351" y="515692"/>
                  </a:lnTo>
                  <a:cubicBezTo>
                    <a:pt x="13618" y="515692"/>
                    <a:pt x="0" y="502095"/>
                    <a:pt x="0" y="485300"/>
                  </a:cubicBezTo>
                  <a:lnTo>
                    <a:pt x="0" y="30303"/>
                  </a:lnTo>
                  <a:cubicBezTo>
                    <a:pt x="0" y="13597"/>
                    <a:pt x="13618" y="0"/>
                    <a:pt x="3035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íṧļíḋê">
              <a:extLst>
                <a:ext uri="{FF2B5EF4-FFF2-40B4-BE49-F238E27FC236}">
                  <a16:creationId xmlns:a16="http://schemas.microsoft.com/office/drawing/2014/main" id="{1BB7B6A2-63F3-4A89-AD99-227396C43FD1}"/>
                </a:ext>
              </a:extLst>
            </p:cNvPr>
            <p:cNvSpPr txBox="1"/>
            <p:nvPr/>
          </p:nvSpPr>
          <p:spPr>
            <a:xfrm>
              <a:off x="883076" y="3101653"/>
              <a:ext cx="16294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Client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D42930D-D2C8-4325-BCEB-F3EDE6BB6B53}"/>
              </a:ext>
            </a:extLst>
          </p:cNvPr>
          <p:cNvGrpSpPr/>
          <p:nvPr/>
        </p:nvGrpSpPr>
        <p:grpSpPr>
          <a:xfrm>
            <a:off x="5177020" y="2688504"/>
            <a:ext cx="1975221" cy="2013306"/>
            <a:chOff x="5177020" y="2688504"/>
            <a:chExt cx="1975221" cy="2013306"/>
          </a:xfrm>
        </p:grpSpPr>
        <p:sp>
          <p:nvSpPr>
            <p:cNvPr id="19" name="îŝľídè">
              <a:extLst>
                <a:ext uri="{FF2B5EF4-FFF2-40B4-BE49-F238E27FC236}">
                  <a16:creationId xmlns:a16="http://schemas.microsoft.com/office/drawing/2014/main" id="{C621E609-A5B9-4ECA-A20B-B62187ED3416}"/>
                </a:ext>
              </a:extLst>
            </p:cNvPr>
            <p:cNvSpPr txBox="1"/>
            <p:nvPr/>
          </p:nvSpPr>
          <p:spPr>
            <a:xfrm>
              <a:off x="5177020" y="4240145"/>
              <a:ext cx="1975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Asp.net Core</a:t>
              </a:r>
              <a:endParaRPr lang="zh-CN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ïšļiďé">
              <a:extLst>
                <a:ext uri="{FF2B5EF4-FFF2-40B4-BE49-F238E27FC236}">
                  <a16:creationId xmlns:a16="http://schemas.microsoft.com/office/drawing/2014/main" id="{2F355782-3EC9-4838-BA9F-2368BC35F868}"/>
                </a:ext>
              </a:extLst>
            </p:cNvPr>
            <p:cNvSpPr/>
            <p:nvPr/>
          </p:nvSpPr>
          <p:spPr>
            <a:xfrm>
              <a:off x="6024932" y="3666192"/>
              <a:ext cx="279400" cy="279400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tx1">
                  <a:lumMod val="85000"/>
                  <a:lumOff val="1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i$ḻíḓè">
              <a:extLst>
                <a:ext uri="{FF2B5EF4-FFF2-40B4-BE49-F238E27FC236}">
                  <a16:creationId xmlns:a16="http://schemas.microsoft.com/office/drawing/2014/main" id="{98F89221-580C-4BB3-814E-20F8A5C54D4A}"/>
                </a:ext>
              </a:extLst>
            </p:cNvPr>
            <p:cNvSpPr/>
            <p:nvPr/>
          </p:nvSpPr>
          <p:spPr bwMode="auto">
            <a:xfrm>
              <a:off x="5985292" y="2688504"/>
              <a:ext cx="358678" cy="312775"/>
            </a:xfrm>
            <a:custGeom>
              <a:avLst/>
              <a:gdLst>
                <a:gd name="connsiteX0" fmla="*/ 275382 w 607639"/>
                <a:gd name="connsiteY0" fmla="*/ 454682 h 529876"/>
                <a:gd name="connsiteX1" fmla="*/ 262388 w 607639"/>
                <a:gd name="connsiteY1" fmla="*/ 508633 h 529876"/>
                <a:gd name="connsiteX2" fmla="*/ 345251 w 607639"/>
                <a:gd name="connsiteY2" fmla="*/ 508633 h 529876"/>
                <a:gd name="connsiteX3" fmla="*/ 332257 w 607639"/>
                <a:gd name="connsiteY3" fmla="*/ 454682 h 529876"/>
                <a:gd name="connsiteX4" fmla="*/ 46739 w 607639"/>
                <a:gd name="connsiteY4" fmla="*/ 380207 h 529876"/>
                <a:gd name="connsiteX5" fmla="*/ 560900 w 607639"/>
                <a:gd name="connsiteY5" fmla="*/ 380207 h 529876"/>
                <a:gd name="connsiteX6" fmla="*/ 571580 w 607639"/>
                <a:gd name="connsiteY6" fmla="*/ 390863 h 529876"/>
                <a:gd name="connsiteX7" fmla="*/ 560900 w 607639"/>
                <a:gd name="connsiteY7" fmla="*/ 401518 h 529876"/>
                <a:gd name="connsiteX8" fmla="*/ 46739 w 607639"/>
                <a:gd name="connsiteY8" fmla="*/ 401518 h 529876"/>
                <a:gd name="connsiteX9" fmla="*/ 36059 w 607639"/>
                <a:gd name="connsiteY9" fmla="*/ 390863 h 529876"/>
                <a:gd name="connsiteX10" fmla="*/ 46739 w 607639"/>
                <a:gd name="connsiteY10" fmla="*/ 380207 h 529876"/>
                <a:gd name="connsiteX11" fmla="*/ 302689 w 607639"/>
                <a:gd name="connsiteY11" fmla="*/ 157027 h 529876"/>
                <a:gd name="connsiteX12" fmla="*/ 302689 w 607639"/>
                <a:gd name="connsiteY12" fmla="*/ 245812 h 529876"/>
                <a:gd name="connsiteX13" fmla="*/ 327968 w 607639"/>
                <a:gd name="connsiteY13" fmla="*/ 245812 h 529876"/>
                <a:gd name="connsiteX14" fmla="*/ 345860 w 607639"/>
                <a:gd name="connsiteY14" fmla="*/ 227948 h 529876"/>
                <a:gd name="connsiteX15" fmla="*/ 345860 w 607639"/>
                <a:gd name="connsiteY15" fmla="*/ 174890 h 529876"/>
                <a:gd name="connsiteX16" fmla="*/ 327968 w 607639"/>
                <a:gd name="connsiteY16" fmla="*/ 157027 h 529876"/>
                <a:gd name="connsiteX17" fmla="*/ 401967 w 607639"/>
                <a:gd name="connsiteY17" fmla="*/ 135697 h 529876"/>
                <a:gd name="connsiteX18" fmla="*/ 460360 w 607639"/>
                <a:gd name="connsiteY18" fmla="*/ 135697 h 529876"/>
                <a:gd name="connsiteX19" fmla="*/ 470953 w 607639"/>
                <a:gd name="connsiteY19" fmla="*/ 146362 h 529876"/>
                <a:gd name="connsiteX20" fmla="*/ 460360 w 607639"/>
                <a:gd name="connsiteY20" fmla="*/ 157027 h 529876"/>
                <a:gd name="connsiteX21" fmla="*/ 441845 w 607639"/>
                <a:gd name="connsiteY21" fmla="*/ 157027 h 529876"/>
                <a:gd name="connsiteX22" fmla="*/ 441845 w 607639"/>
                <a:gd name="connsiteY22" fmla="*/ 297625 h 529876"/>
                <a:gd name="connsiteX23" fmla="*/ 460360 w 607639"/>
                <a:gd name="connsiteY23" fmla="*/ 297625 h 529876"/>
                <a:gd name="connsiteX24" fmla="*/ 470953 w 607639"/>
                <a:gd name="connsiteY24" fmla="*/ 308290 h 529876"/>
                <a:gd name="connsiteX25" fmla="*/ 460360 w 607639"/>
                <a:gd name="connsiteY25" fmla="*/ 318955 h 529876"/>
                <a:gd name="connsiteX26" fmla="*/ 401967 w 607639"/>
                <a:gd name="connsiteY26" fmla="*/ 318955 h 529876"/>
                <a:gd name="connsiteX27" fmla="*/ 391285 w 607639"/>
                <a:gd name="connsiteY27" fmla="*/ 308290 h 529876"/>
                <a:gd name="connsiteX28" fmla="*/ 401967 w 607639"/>
                <a:gd name="connsiteY28" fmla="*/ 297625 h 529876"/>
                <a:gd name="connsiteX29" fmla="*/ 420482 w 607639"/>
                <a:gd name="connsiteY29" fmla="*/ 297625 h 529876"/>
                <a:gd name="connsiteX30" fmla="*/ 420482 w 607639"/>
                <a:gd name="connsiteY30" fmla="*/ 157027 h 529876"/>
                <a:gd name="connsiteX31" fmla="*/ 401967 w 607639"/>
                <a:gd name="connsiteY31" fmla="*/ 157027 h 529876"/>
                <a:gd name="connsiteX32" fmla="*/ 391285 w 607639"/>
                <a:gd name="connsiteY32" fmla="*/ 146362 h 529876"/>
                <a:gd name="connsiteX33" fmla="*/ 401967 w 607639"/>
                <a:gd name="connsiteY33" fmla="*/ 135697 h 529876"/>
                <a:gd name="connsiteX34" fmla="*/ 292007 w 607639"/>
                <a:gd name="connsiteY34" fmla="*/ 135697 h 529876"/>
                <a:gd name="connsiteX35" fmla="*/ 327968 w 607639"/>
                <a:gd name="connsiteY35" fmla="*/ 135697 h 529876"/>
                <a:gd name="connsiteX36" fmla="*/ 367223 w 607639"/>
                <a:gd name="connsiteY36" fmla="*/ 174890 h 529876"/>
                <a:gd name="connsiteX37" fmla="*/ 367223 w 607639"/>
                <a:gd name="connsiteY37" fmla="*/ 227948 h 529876"/>
                <a:gd name="connsiteX38" fmla="*/ 327968 w 607639"/>
                <a:gd name="connsiteY38" fmla="*/ 267053 h 529876"/>
                <a:gd name="connsiteX39" fmla="*/ 302689 w 607639"/>
                <a:gd name="connsiteY39" fmla="*/ 267053 h 529876"/>
                <a:gd name="connsiteX40" fmla="*/ 302689 w 607639"/>
                <a:gd name="connsiteY40" fmla="*/ 308290 h 529876"/>
                <a:gd name="connsiteX41" fmla="*/ 292007 w 607639"/>
                <a:gd name="connsiteY41" fmla="*/ 318955 h 529876"/>
                <a:gd name="connsiteX42" fmla="*/ 281415 w 607639"/>
                <a:gd name="connsiteY42" fmla="*/ 308290 h 529876"/>
                <a:gd name="connsiteX43" fmla="*/ 281415 w 607639"/>
                <a:gd name="connsiteY43" fmla="*/ 146362 h 529876"/>
                <a:gd name="connsiteX44" fmla="*/ 292007 w 607639"/>
                <a:gd name="connsiteY44" fmla="*/ 135697 h 529876"/>
                <a:gd name="connsiteX45" fmla="*/ 188984 w 607639"/>
                <a:gd name="connsiteY45" fmla="*/ 135697 h 529876"/>
                <a:gd name="connsiteX46" fmla="*/ 199310 w 607639"/>
                <a:gd name="connsiteY46" fmla="*/ 143696 h 529876"/>
                <a:gd name="connsiteX47" fmla="*/ 219694 w 607639"/>
                <a:gd name="connsiteY47" fmla="*/ 223060 h 529876"/>
                <a:gd name="connsiteX48" fmla="*/ 212039 w 607639"/>
                <a:gd name="connsiteY48" fmla="*/ 236036 h 529876"/>
                <a:gd name="connsiteX49" fmla="*/ 199043 w 607639"/>
                <a:gd name="connsiteY49" fmla="*/ 228392 h 529876"/>
                <a:gd name="connsiteX50" fmla="*/ 188984 w 607639"/>
                <a:gd name="connsiteY50" fmla="*/ 189199 h 529876"/>
                <a:gd name="connsiteX51" fmla="*/ 169757 w 607639"/>
                <a:gd name="connsiteY51" fmla="*/ 264120 h 529876"/>
                <a:gd name="connsiteX52" fmla="*/ 208211 w 607639"/>
                <a:gd name="connsiteY52" fmla="*/ 264120 h 529876"/>
                <a:gd name="connsiteX53" fmla="*/ 207054 w 607639"/>
                <a:gd name="connsiteY53" fmla="*/ 259765 h 529876"/>
                <a:gd name="connsiteX54" fmla="*/ 214709 w 607639"/>
                <a:gd name="connsiteY54" fmla="*/ 246789 h 529876"/>
                <a:gd name="connsiteX55" fmla="*/ 227706 w 607639"/>
                <a:gd name="connsiteY55" fmla="*/ 254433 h 529876"/>
                <a:gd name="connsiteX56" fmla="*/ 240880 w 607639"/>
                <a:gd name="connsiteY56" fmla="*/ 305624 h 529876"/>
                <a:gd name="connsiteX57" fmla="*/ 233224 w 607639"/>
                <a:gd name="connsiteY57" fmla="*/ 318599 h 529876"/>
                <a:gd name="connsiteX58" fmla="*/ 230554 w 607639"/>
                <a:gd name="connsiteY58" fmla="*/ 318955 h 529876"/>
                <a:gd name="connsiteX59" fmla="*/ 220228 w 607639"/>
                <a:gd name="connsiteY59" fmla="*/ 310956 h 529876"/>
                <a:gd name="connsiteX60" fmla="*/ 213641 w 607639"/>
                <a:gd name="connsiteY60" fmla="*/ 285361 h 529876"/>
                <a:gd name="connsiteX61" fmla="*/ 164238 w 607639"/>
                <a:gd name="connsiteY61" fmla="*/ 285361 h 529876"/>
                <a:gd name="connsiteX62" fmla="*/ 157651 w 607639"/>
                <a:gd name="connsiteY62" fmla="*/ 310956 h 529876"/>
                <a:gd name="connsiteX63" fmla="*/ 147325 w 607639"/>
                <a:gd name="connsiteY63" fmla="*/ 318955 h 529876"/>
                <a:gd name="connsiteX64" fmla="*/ 144655 w 607639"/>
                <a:gd name="connsiteY64" fmla="*/ 318599 h 529876"/>
                <a:gd name="connsiteX65" fmla="*/ 136999 w 607639"/>
                <a:gd name="connsiteY65" fmla="*/ 305624 h 529876"/>
                <a:gd name="connsiteX66" fmla="*/ 178658 w 607639"/>
                <a:gd name="connsiteY66" fmla="*/ 143696 h 529876"/>
                <a:gd name="connsiteX67" fmla="*/ 188984 w 607639"/>
                <a:gd name="connsiteY67" fmla="*/ 135697 h 529876"/>
                <a:gd name="connsiteX68" fmla="*/ 10681 w 607639"/>
                <a:gd name="connsiteY68" fmla="*/ 127865 h 529876"/>
                <a:gd name="connsiteX69" fmla="*/ 21361 w 607639"/>
                <a:gd name="connsiteY69" fmla="*/ 138531 h 529876"/>
                <a:gd name="connsiteX70" fmla="*/ 21361 w 607639"/>
                <a:gd name="connsiteY70" fmla="*/ 405264 h 529876"/>
                <a:gd name="connsiteX71" fmla="*/ 49487 w 607639"/>
                <a:gd name="connsiteY71" fmla="*/ 433351 h 529876"/>
                <a:gd name="connsiteX72" fmla="*/ 558152 w 607639"/>
                <a:gd name="connsiteY72" fmla="*/ 433351 h 529876"/>
                <a:gd name="connsiteX73" fmla="*/ 586278 w 607639"/>
                <a:gd name="connsiteY73" fmla="*/ 405264 h 529876"/>
                <a:gd name="connsiteX74" fmla="*/ 596958 w 607639"/>
                <a:gd name="connsiteY74" fmla="*/ 394598 h 529876"/>
                <a:gd name="connsiteX75" fmla="*/ 607639 w 607639"/>
                <a:gd name="connsiteY75" fmla="*/ 405264 h 529876"/>
                <a:gd name="connsiteX76" fmla="*/ 558152 w 607639"/>
                <a:gd name="connsiteY76" fmla="*/ 454682 h 529876"/>
                <a:gd name="connsiteX77" fmla="*/ 354241 w 607639"/>
                <a:gd name="connsiteY77" fmla="*/ 454682 h 529876"/>
                <a:gd name="connsiteX78" fmla="*/ 367147 w 607639"/>
                <a:gd name="connsiteY78" fmla="*/ 508633 h 529876"/>
                <a:gd name="connsiteX79" fmla="*/ 417613 w 607639"/>
                <a:gd name="connsiteY79" fmla="*/ 508633 h 529876"/>
                <a:gd name="connsiteX80" fmla="*/ 428293 w 607639"/>
                <a:gd name="connsiteY80" fmla="*/ 519210 h 529876"/>
                <a:gd name="connsiteX81" fmla="*/ 417613 w 607639"/>
                <a:gd name="connsiteY81" fmla="*/ 529876 h 529876"/>
                <a:gd name="connsiteX82" fmla="*/ 358780 w 607639"/>
                <a:gd name="connsiteY82" fmla="*/ 529876 h 529876"/>
                <a:gd name="connsiteX83" fmla="*/ 248859 w 607639"/>
                <a:gd name="connsiteY83" fmla="*/ 529876 h 529876"/>
                <a:gd name="connsiteX84" fmla="*/ 190026 w 607639"/>
                <a:gd name="connsiteY84" fmla="*/ 529876 h 529876"/>
                <a:gd name="connsiteX85" fmla="*/ 179346 w 607639"/>
                <a:gd name="connsiteY85" fmla="*/ 519210 h 529876"/>
                <a:gd name="connsiteX86" fmla="*/ 190026 w 607639"/>
                <a:gd name="connsiteY86" fmla="*/ 508633 h 529876"/>
                <a:gd name="connsiteX87" fmla="*/ 240403 w 607639"/>
                <a:gd name="connsiteY87" fmla="*/ 508633 h 529876"/>
                <a:gd name="connsiteX88" fmla="*/ 253398 w 607639"/>
                <a:gd name="connsiteY88" fmla="*/ 454682 h 529876"/>
                <a:gd name="connsiteX89" fmla="*/ 49487 w 607639"/>
                <a:gd name="connsiteY89" fmla="*/ 454682 h 529876"/>
                <a:gd name="connsiteX90" fmla="*/ 0 w 607639"/>
                <a:gd name="connsiteY90" fmla="*/ 405264 h 529876"/>
                <a:gd name="connsiteX91" fmla="*/ 0 w 607639"/>
                <a:gd name="connsiteY91" fmla="*/ 138531 h 529876"/>
                <a:gd name="connsiteX92" fmla="*/ 10681 w 607639"/>
                <a:gd name="connsiteY92" fmla="*/ 127865 h 529876"/>
                <a:gd name="connsiteX93" fmla="*/ 46739 w 607639"/>
                <a:gd name="connsiteY93" fmla="*/ 53136 h 529876"/>
                <a:gd name="connsiteX94" fmla="*/ 560900 w 607639"/>
                <a:gd name="connsiteY94" fmla="*/ 53136 h 529876"/>
                <a:gd name="connsiteX95" fmla="*/ 571580 w 607639"/>
                <a:gd name="connsiteY95" fmla="*/ 63791 h 529876"/>
                <a:gd name="connsiteX96" fmla="*/ 560900 w 607639"/>
                <a:gd name="connsiteY96" fmla="*/ 74447 h 529876"/>
                <a:gd name="connsiteX97" fmla="*/ 46739 w 607639"/>
                <a:gd name="connsiteY97" fmla="*/ 74447 h 529876"/>
                <a:gd name="connsiteX98" fmla="*/ 36059 w 607639"/>
                <a:gd name="connsiteY98" fmla="*/ 63791 h 529876"/>
                <a:gd name="connsiteX99" fmla="*/ 46739 w 607639"/>
                <a:gd name="connsiteY99" fmla="*/ 53136 h 529876"/>
                <a:gd name="connsiteX100" fmla="*/ 49487 w 607639"/>
                <a:gd name="connsiteY100" fmla="*/ 0 h 529876"/>
                <a:gd name="connsiteX101" fmla="*/ 558152 w 607639"/>
                <a:gd name="connsiteY101" fmla="*/ 0 h 529876"/>
                <a:gd name="connsiteX102" fmla="*/ 607639 w 607639"/>
                <a:gd name="connsiteY102" fmla="*/ 49414 h 529876"/>
                <a:gd name="connsiteX103" fmla="*/ 607639 w 607639"/>
                <a:gd name="connsiteY103" fmla="*/ 365802 h 529876"/>
                <a:gd name="connsiteX104" fmla="*/ 596958 w 607639"/>
                <a:gd name="connsiteY104" fmla="*/ 376467 h 529876"/>
                <a:gd name="connsiteX105" fmla="*/ 586278 w 607639"/>
                <a:gd name="connsiteY105" fmla="*/ 365802 h 529876"/>
                <a:gd name="connsiteX106" fmla="*/ 586278 w 607639"/>
                <a:gd name="connsiteY106" fmla="*/ 49414 h 529876"/>
                <a:gd name="connsiteX107" fmla="*/ 558152 w 607639"/>
                <a:gd name="connsiteY107" fmla="*/ 21330 h 529876"/>
                <a:gd name="connsiteX108" fmla="*/ 49487 w 607639"/>
                <a:gd name="connsiteY108" fmla="*/ 21330 h 529876"/>
                <a:gd name="connsiteX109" fmla="*/ 21361 w 607639"/>
                <a:gd name="connsiteY109" fmla="*/ 49414 h 529876"/>
                <a:gd name="connsiteX110" fmla="*/ 21361 w 607639"/>
                <a:gd name="connsiteY110" fmla="*/ 97316 h 529876"/>
                <a:gd name="connsiteX111" fmla="*/ 10681 w 607639"/>
                <a:gd name="connsiteY111" fmla="*/ 107981 h 529876"/>
                <a:gd name="connsiteX112" fmla="*/ 0 w 607639"/>
                <a:gd name="connsiteY112" fmla="*/ 97316 h 529876"/>
                <a:gd name="connsiteX113" fmla="*/ 0 w 607639"/>
                <a:gd name="connsiteY113" fmla="*/ 49414 h 529876"/>
                <a:gd name="connsiteX114" fmla="*/ 49487 w 607639"/>
                <a:gd name="connsiteY114" fmla="*/ 0 h 52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07639" h="529876">
                  <a:moveTo>
                    <a:pt x="275382" y="454682"/>
                  </a:moveTo>
                  <a:lnTo>
                    <a:pt x="262388" y="508633"/>
                  </a:lnTo>
                  <a:lnTo>
                    <a:pt x="345251" y="508633"/>
                  </a:lnTo>
                  <a:lnTo>
                    <a:pt x="332257" y="454682"/>
                  </a:lnTo>
                  <a:close/>
                  <a:moveTo>
                    <a:pt x="46739" y="380207"/>
                  </a:moveTo>
                  <a:lnTo>
                    <a:pt x="560900" y="380207"/>
                  </a:lnTo>
                  <a:cubicBezTo>
                    <a:pt x="566774" y="380207"/>
                    <a:pt x="571580" y="385002"/>
                    <a:pt x="571580" y="390863"/>
                  </a:cubicBezTo>
                  <a:cubicBezTo>
                    <a:pt x="571580" y="396723"/>
                    <a:pt x="566774" y="401518"/>
                    <a:pt x="560900" y="401518"/>
                  </a:cubicBezTo>
                  <a:lnTo>
                    <a:pt x="46739" y="401518"/>
                  </a:lnTo>
                  <a:cubicBezTo>
                    <a:pt x="40776" y="401518"/>
                    <a:pt x="36059" y="396723"/>
                    <a:pt x="36059" y="390863"/>
                  </a:cubicBezTo>
                  <a:cubicBezTo>
                    <a:pt x="36059" y="385002"/>
                    <a:pt x="40776" y="380207"/>
                    <a:pt x="46739" y="380207"/>
                  </a:cubicBezTo>
                  <a:close/>
                  <a:moveTo>
                    <a:pt x="302689" y="157027"/>
                  </a:moveTo>
                  <a:lnTo>
                    <a:pt x="302689" y="245812"/>
                  </a:lnTo>
                  <a:lnTo>
                    <a:pt x="327968" y="245812"/>
                  </a:lnTo>
                  <a:cubicBezTo>
                    <a:pt x="337849" y="245812"/>
                    <a:pt x="345860" y="237724"/>
                    <a:pt x="345860" y="227948"/>
                  </a:cubicBezTo>
                  <a:lnTo>
                    <a:pt x="345860" y="174890"/>
                  </a:lnTo>
                  <a:cubicBezTo>
                    <a:pt x="345860" y="165025"/>
                    <a:pt x="337849" y="157027"/>
                    <a:pt x="327968" y="157027"/>
                  </a:cubicBezTo>
                  <a:close/>
                  <a:moveTo>
                    <a:pt x="401967" y="135697"/>
                  </a:moveTo>
                  <a:lnTo>
                    <a:pt x="460360" y="135697"/>
                  </a:lnTo>
                  <a:cubicBezTo>
                    <a:pt x="466235" y="135697"/>
                    <a:pt x="470953" y="140496"/>
                    <a:pt x="470953" y="146362"/>
                  </a:cubicBezTo>
                  <a:cubicBezTo>
                    <a:pt x="470953" y="152228"/>
                    <a:pt x="466235" y="157027"/>
                    <a:pt x="460360" y="157027"/>
                  </a:cubicBezTo>
                  <a:lnTo>
                    <a:pt x="441845" y="157027"/>
                  </a:lnTo>
                  <a:lnTo>
                    <a:pt x="441845" y="297625"/>
                  </a:lnTo>
                  <a:lnTo>
                    <a:pt x="460360" y="297625"/>
                  </a:lnTo>
                  <a:cubicBezTo>
                    <a:pt x="466235" y="297625"/>
                    <a:pt x="470953" y="302424"/>
                    <a:pt x="470953" y="308290"/>
                  </a:cubicBezTo>
                  <a:cubicBezTo>
                    <a:pt x="470953" y="314156"/>
                    <a:pt x="466235" y="318955"/>
                    <a:pt x="460360" y="318955"/>
                  </a:cubicBezTo>
                  <a:lnTo>
                    <a:pt x="401967" y="318955"/>
                  </a:lnTo>
                  <a:cubicBezTo>
                    <a:pt x="396092" y="318955"/>
                    <a:pt x="391285" y="314156"/>
                    <a:pt x="391285" y="308290"/>
                  </a:cubicBezTo>
                  <a:cubicBezTo>
                    <a:pt x="391285" y="302424"/>
                    <a:pt x="396092" y="297625"/>
                    <a:pt x="401967" y="297625"/>
                  </a:cubicBezTo>
                  <a:lnTo>
                    <a:pt x="420482" y="297625"/>
                  </a:lnTo>
                  <a:lnTo>
                    <a:pt x="420482" y="157027"/>
                  </a:lnTo>
                  <a:lnTo>
                    <a:pt x="401967" y="157027"/>
                  </a:lnTo>
                  <a:cubicBezTo>
                    <a:pt x="396092" y="157027"/>
                    <a:pt x="391285" y="152228"/>
                    <a:pt x="391285" y="146362"/>
                  </a:cubicBezTo>
                  <a:cubicBezTo>
                    <a:pt x="391285" y="140496"/>
                    <a:pt x="396092" y="135697"/>
                    <a:pt x="401967" y="135697"/>
                  </a:cubicBezTo>
                  <a:close/>
                  <a:moveTo>
                    <a:pt x="292007" y="135697"/>
                  </a:moveTo>
                  <a:lnTo>
                    <a:pt x="327968" y="135697"/>
                  </a:lnTo>
                  <a:cubicBezTo>
                    <a:pt x="349599" y="135697"/>
                    <a:pt x="367223" y="153294"/>
                    <a:pt x="367223" y="174890"/>
                  </a:cubicBezTo>
                  <a:lnTo>
                    <a:pt x="367223" y="227948"/>
                  </a:lnTo>
                  <a:cubicBezTo>
                    <a:pt x="367223" y="249544"/>
                    <a:pt x="349599" y="267053"/>
                    <a:pt x="327968" y="267053"/>
                  </a:cubicBezTo>
                  <a:lnTo>
                    <a:pt x="302689" y="267053"/>
                  </a:lnTo>
                  <a:lnTo>
                    <a:pt x="302689" y="308290"/>
                  </a:lnTo>
                  <a:cubicBezTo>
                    <a:pt x="302689" y="314156"/>
                    <a:pt x="297971" y="318955"/>
                    <a:pt x="292007" y="318955"/>
                  </a:cubicBezTo>
                  <a:cubicBezTo>
                    <a:pt x="286133" y="318955"/>
                    <a:pt x="281415" y="314156"/>
                    <a:pt x="281415" y="308290"/>
                  </a:cubicBezTo>
                  <a:lnTo>
                    <a:pt x="281415" y="146362"/>
                  </a:lnTo>
                  <a:cubicBezTo>
                    <a:pt x="281415" y="140496"/>
                    <a:pt x="286133" y="135697"/>
                    <a:pt x="292007" y="135697"/>
                  </a:cubicBezTo>
                  <a:close/>
                  <a:moveTo>
                    <a:pt x="188984" y="135697"/>
                  </a:moveTo>
                  <a:cubicBezTo>
                    <a:pt x="193791" y="135697"/>
                    <a:pt x="198064" y="138985"/>
                    <a:pt x="199310" y="143696"/>
                  </a:cubicBezTo>
                  <a:lnTo>
                    <a:pt x="219694" y="223060"/>
                  </a:lnTo>
                  <a:cubicBezTo>
                    <a:pt x="221118" y="228748"/>
                    <a:pt x="217736" y="234525"/>
                    <a:pt x="212039" y="236036"/>
                  </a:cubicBezTo>
                  <a:cubicBezTo>
                    <a:pt x="206253" y="237458"/>
                    <a:pt x="200467" y="234080"/>
                    <a:pt x="199043" y="228392"/>
                  </a:cubicBezTo>
                  <a:lnTo>
                    <a:pt x="188984" y="189199"/>
                  </a:lnTo>
                  <a:lnTo>
                    <a:pt x="169757" y="264120"/>
                  </a:lnTo>
                  <a:lnTo>
                    <a:pt x="208211" y="264120"/>
                  </a:lnTo>
                  <a:lnTo>
                    <a:pt x="207054" y="259765"/>
                  </a:lnTo>
                  <a:cubicBezTo>
                    <a:pt x="205630" y="253988"/>
                    <a:pt x="209012" y="248211"/>
                    <a:pt x="214709" y="246789"/>
                  </a:cubicBezTo>
                  <a:cubicBezTo>
                    <a:pt x="220495" y="245279"/>
                    <a:pt x="226281" y="248745"/>
                    <a:pt x="227706" y="254433"/>
                  </a:cubicBezTo>
                  <a:lnTo>
                    <a:pt x="240880" y="305624"/>
                  </a:lnTo>
                  <a:cubicBezTo>
                    <a:pt x="242393" y="311401"/>
                    <a:pt x="238921" y="317178"/>
                    <a:pt x="233224" y="318599"/>
                  </a:cubicBezTo>
                  <a:cubicBezTo>
                    <a:pt x="232334" y="318866"/>
                    <a:pt x="231444" y="318955"/>
                    <a:pt x="230554" y="318955"/>
                  </a:cubicBezTo>
                  <a:cubicBezTo>
                    <a:pt x="225836" y="318955"/>
                    <a:pt x="221474" y="315756"/>
                    <a:pt x="220228" y="310956"/>
                  </a:cubicBezTo>
                  <a:lnTo>
                    <a:pt x="213641" y="285361"/>
                  </a:lnTo>
                  <a:lnTo>
                    <a:pt x="164238" y="285361"/>
                  </a:lnTo>
                  <a:lnTo>
                    <a:pt x="157651" y="310956"/>
                  </a:lnTo>
                  <a:cubicBezTo>
                    <a:pt x="156405" y="315756"/>
                    <a:pt x="152132" y="318955"/>
                    <a:pt x="147325" y="318955"/>
                  </a:cubicBezTo>
                  <a:cubicBezTo>
                    <a:pt x="146435" y="318955"/>
                    <a:pt x="145545" y="318866"/>
                    <a:pt x="144655" y="318599"/>
                  </a:cubicBezTo>
                  <a:cubicBezTo>
                    <a:pt x="138958" y="317178"/>
                    <a:pt x="135486" y="311401"/>
                    <a:pt x="136999" y="305624"/>
                  </a:cubicBezTo>
                  <a:lnTo>
                    <a:pt x="178658" y="143696"/>
                  </a:lnTo>
                  <a:cubicBezTo>
                    <a:pt x="179815" y="138985"/>
                    <a:pt x="184088" y="135697"/>
                    <a:pt x="188984" y="135697"/>
                  </a:cubicBezTo>
                  <a:close/>
                  <a:moveTo>
                    <a:pt x="10681" y="127865"/>
                  </a:moveTo>
                  <a:cubicBezTo>
                    <a:pt x="16555" y="127865"/>
                    <a:pt x="21361" y="132665"/>
                    <a:pt x="21361" y="138531"/>
                  </a:cubicBezTo>
                  <a:lnTo>
                    <a:pt x="21361" y="405264"/>
                  </a:lnTo>
                  <a:cubicBezTo>
                    <a:pt x="21361" y="420730"/>
                    <a:pt x="34000" y="433351"/>
                    <a:pt x="49487" y="433351"/>
                  </a:cubicBezTo>
                  <a:lnTo>
                    <a:pt x="558152" y="433351"/>
                  </a:lnTo>
                  <a:cubicBezTo>
                    <a:pt x="573639" y="433351"/>
                    <a:pt x="586278" y="420730"/>
                    <a:pt x="586278" y="405264"/>
                  </a:cubicBezTo>
                  <a:cubicBezTo>
                    <a:pt x="586278" y="399398"/>
                    <a:pt x="591084" y="394598"/>
                    <a:pt x="596958" y="394598"/>
                  </a:cubicBezTo>
                  <a:cubicBezTo>
                    <a:pt x="602833" y="394598"/>
                    <a:pt x="607639" y="399398"/>
                    <a:pt x="607639" y="405264"/>
                  </a:cubicBezTo>
                  <a:cubicBezTo>
                    <a:pt x="607639" y="432551"/>
                    <a:pt x="585388" y="454682"/>
                    <a:pt x="558152" y="454682"/>
                  </a:cubicBezTo>
                  <a:lnTo>
                    <a:pt x="354241" y="454682"/>
                  </a:lnTo>
                  <a:lnTo>
                    <a:pt x="367147" y="508633"/>
                  </a:lnTo>
                  <a:lnTo>
                    <a:pt x="417613" y="508633"/>
                  </a:lnTo>
                  <a:cubicBezTo>
                    <a:pt x="423487" y="508633"/>
                    <a:pt x="428293" y="513344"/>
                    <a:pt x="428293" y="519210"/>
                  </a:cubicBezTo>
                  <a:cubicBezTo>
                    <a:pt x="428293" y="525165"/>
                    <a:pt x="423487" y="529876"/>
                    <a:pt x="417613" y="529876"/>
                  </a:cubicBezTo>
                  <a:lnTo>
                    <a:pt x="358780" y="529876"/>
                  </a:lnTo>
                  <a:lnTo>
                    <a:pt x="248859" y="529876"/>
                  </a:lnTo>
                  <a:lnTo>
                    <a:pt x="190026" y="529876"/>
                  </a:lnTo>
                  <a:cubicBezTo>
                    <a:pt x="184063" y="529876"/>
                    <a:pt x="179346" y="525165"/>
                    <a:pt x="179346" y="519210"/>
                  </a:cubicBezTo>
                  <a:cubicBezTo>
                    <a:pt x="179346" y="513344"/>
                    <a:pt x="184063" y="508633"/>
                    <a:pt x="190026" y="508633"/>
                  </a:cubicBezTo>
                  <a:lnTo>
                    <a:pt x="240403" y="508633"/>
                  </a:lnTo>
                  <a:lnTo>
                    <a:pt x="253398" y="454682"/>
                  </a:lnTo>
                  <a:lnTo>
                    <a:pt x="49487" y="454682"/>
                  </a:lnTo>
                  <a:cubicBezTo>
                    <a:pt x="22162" y="454682"/>
                    <a:pt x="0" y="432551"/>
                    <a:pt x="0" y="405264"/>
                  </a:cubicBezTo>
                  <a:lnTo>
                    <a:pt x="0" y="138531"/>
                  </a:lnTo>
                  <a:cubicBezTo>
                    <a:pt x="0" y="132665"/>
                    <a:pt x="4806" y="127865"/>
                    <a:pt x="10681" y="127865"/>
                  </a:cubicBezTo>
                  <a:close/>
                  <a:moveTo>
                    <a:pt x="46739" y="53136"/>
                  </a:moveTo>
                  <a:lnTo>
                    <a:pt x="560900" y="53136"/>
                  </a:lnTo>
                  <a:cubicBezTo>
                    <a:pt x="566774" y="53136"/>
                    <a:pt x="571580" y="57931"/>
                    <a:pt x="571580" y="63791"/>
                  </a:cubicBezTo>
                  <a:cubicBezTo>
                    <a:pt x="571580" y="69652"/>
                    <a:pt x="566774" y="74447"/>
                    <a:pt x="560900" y="74447"/>
                  </a:cubicBezTo>
                  <a:lnTo>
                    <a:pt x="46739" y="74447"/>
                  </a:lnTo>
                  <a:cubicBezTo>
                    <a:pt x="40776" y="74447"/>
                    <a:pt x="36059" y="69652"/>
                    <a:pt x="36059" y="63791"/>
                  </a:cubicBezTo>
                  <a:cubicBezTo>
                    <a:pt x="36059" y="57931"/>
                    <a:pt x="40776" y="53136"/>
                    <a:pt x="46739" y="53136"/>
                  </a:cubicBezTo>
                  <a:close/>
                  <a:moveTo>
                    <a:pt x="49487" y="0"/>
                  </a:moveTo>
                  <a:lnTo>
                    <a:pt x="558152" y="0"/>
                  </a:lnTo>
                  <a:cubicBezTo>
                    <a:pt x="585388" y="0"/>
                    <a:pt x="607639" y="22218"/>
                    <a:pt x="607639" y="49414"/>
                  </a:cubicBezTo>
                  <a:lnTo>
                    <a:pt x="607639" y="365802"/>
                  </a:lnTo>
                  <a:cubicBezTo>
                    <a:pt x="607639" y="371668"/>
                    <a:pt x="602833" y="376467"/>
                    <a:pt x="596958" y="376467"/>
                  </a:cubicBezTo>
                  <a:cubicBezTo>
                    <a:pt x="591084" y="376467"/>
                    <a:pt x="586278" y="371668"/>
                    <a:pt x="586278" y="365802"/>
                  </a:cubicBezTo>
                  <a:lnTo>
                    <a:pt x="586278" y="49414"/>
                  </a:lnTo>
                  <a:cubicBezTo>
                    <a:pt x="586278" y="33950"/>
                    <a:pt x="573639" y="21330"/>
                    <a:pt x="558152" y="21330"/>
                  </a:cubicBezTo>
                  <a:lnTo>
                    <a:pt x="49487" y="21330"/>
                  </a:lnTo>
                  <a:cubicBezTo>
                    <a:pt x="34000" y="21330"/>
                    <a:pt x="21361" y="33950"/>
                    <a:pt x="21361" y="49414"/>
                  </a:cubicBezTo>
                  <a:lnTo>
                    <a:pt x="21361" y="97316"/>
                  </a:lnTo>
                  <a:cubicBezTo>
                    <a:pt x="21361" y="103182"/>
                    <a:pt x="16555" y="107981"/>
                    <a:pt x="10681" y="107981"/>
                  </a:cubicBezTo>
                  <a:cubicBezTo>
                    <a:pt x="4806" y="107981"/>
                    <a:pt x="0" y="103182"/>
                    <a:pt x="0" y="97316"/>
                  </a:cubicBezTo>
                  <a:lnTo>
                    <a:pt x="0" y="49414"/>
                  </a:lnTo>
                  <a:cubicBezTo>
                    <a:pt x="0" y="22218"/>
                    <a:pt x="22162" y="0"/>
                    <a:pt x="4948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î$ḻiḓè">
              <a:extLst>
                <a:ext uri="{FF2B5EF4-FFF2-40B4-BE49-F238E27FC236}">
                  <a16:creationId xmlns:a16="http://schemas.microsoft.com/office/drawing/2014/main" id="{30BCFB4D-1BDD-4F09-B81A-6BA804580D41}"/>
                </a:ext>
              </a:extLst>
            </p:cNvPr>
            <p:cNvSpPr txBox="1"/>
            <p:nvPr/>
          </p:nvSpPr>
          <p:spPr>
            <a:xfrm>
              <a:off x="5349923" y="3101653"/>
              <a:ext cx="16294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WebAPI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05A4F8-DF4F-4664-8891-69A124B9F44D}"/>
              </a:ext>
            </a:extLst>
          </p:cNvPr>
          <p:cNvGrpSpPr/>
          <p:nvPr/>
        </p:nvGrpSpPr>
        <p:grpSpPr>
          <a:xfrm>
            <a:off x="7405643" y="2665552"/>
            <a:ext cx="1629418" cy="2036258"/>
            <a:chOff x="7405643" y="2665552"/>
            <a:chExt cx="1629418" cy="2036258"/>
          </a:xfrm>
        </p:grpSpPr>
        <p:sp>
          <p:nvSpPr>
            <p:cNvPr id="15" name="ïṥḻîďé">
              <a:extLst>
                <a:ext uri="{FF2B5EF4-FFF2-40B4-BE49-F238E27FC236}">
                  <a16:creationId xmlns:a16="http://schemas.microsoft.com/office/drawing/2014/main" id="{7B4F23B3-AEC9-4F38-9DC9-1A4F22382AB6}"/>
                </a:ext>
              </a:extLst>
            </p:cNvPr>
            <p:cNvSpPr txBox="1"/>
            <p:nvPr/>
          </p:nvSpPr>
          <p:spPr>
            <a:xfrm>
              <a:off x="7603035" y="4240145"/>
              <a:ext cx="1234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EF Core</a:t>
              </a:r>
              <a:endParaRPr lang="zh-CN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ïśľíḍè">
              <a:extLst>
                <a:ext uri="{FF2B5EF4-FFF2-40B4-BE49-F238E27FC236}">
                  <a16:creationId xmlns:a16="http://schemas.microsoft.com/office/drawing/2014/main" id="{C192588E-6F27-4DA0-8DF4-01059E45D98A}"/>
                </a:ext>
              </a:extLst>
            </p:cNvPr>
            <p:cNvSpPr/>
            <p:nvPr/>
          </p:nvSpPr>
          <p:spPr>
            <a:xfrm>
              <a:off x="8080652" y="3666192"/>
              <a:ext cx="279400" cy="279400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tx1">
                  <a:lumMod val="85000"/>
                  <a:lumOff val="1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íṧḻíḋe">
              <a:extLst>
                <a:ext uri="{FF2B5EF4-FFF2-40B4-BE49-F238E27FC236}">
                  <a16:creationId xmlns:a16="http://schemas.microsoft.com/office/drawing/2014/main" id="{34A22DD7-DF56-4784-AA56-C44279BB2402}"/>
                </a:ext>
              </a:extLst>
            </p:cNvPr>
            <p:cNvSpPr/>
            <p:nvPr/>
          </p:nvSpPr>
          <p:spPr bwMode="auto">
            <a:xfrm>
              <a:off x="8041013" y="2665552"/>
              <a:ext cx="358678" cy="358678"/>
            </a:xfrm>
            <a:custGeom>
              <a:avLst/>
              <a:gdLst>
                <a:gd name="connsiteX0" fmla="*/ 203098 w 398587"/>
                <a:gd name="connsiteY0" fmla="*/ 236249 h 398587"/>
                <a:gd name="connsiteX1" fmla="*/ 203098 w 398587"/>
                <a:gd name="connsiteY1" fmla="*/ 303574 h 398587"/>
                <a:gd name="connsiteX2" fmla="*/ 280439 w 398587"/>
                <a:gd name="connsiteY2" fmla="*/ 303574 h 398587"/>
                <a:gd name="connsiteX3" fmla="*/ 280439 w 398587"/>
                <a:gd name="connsiteY3" fmla="*/ 236249 h 398587"/>
                <a:gd name="connsiteX4" fmla="*/ 117899 w 398587"/>
                <a:gd name="connsiteY4" fmla="*/ 236249 h 398587"/>
                <a:gd name="connsiteX5" fmla="*/ 117899 w 398587"/>
                <a:gd name="connsiteY5" fmla="*/ 303574 h 398587"/>
                <a:gd name="connsiteX6" fmla="*/ 195192 w 398587"/>
                <a:gd name="connsiteY6" fmla="*/ 303574 h 398587"/>
                <a:gd name="connsiteX7" fmla="*/ 195192 w 398587"/>
                <a:gd name="connsiteY7" fmla="*/ 236249 h 398587"/>
                <a:gd name="connsiteX8" fmla="*/ 203098 w 398587"/>
                <a:gd name="connsiteY8" fmla="*/ 160783 h 398587"/>
                <a:gd name="connsiteX9" fmla="*/ 203098 w 398587"/>
                <a:gd name="connsiteY9" fmla="*/ 228108 h 398587"/>
                <a:gd name="connsiteX10" fmla="*/ 280439 w 398587"/>
                <a:gd name="connsiteY10" fmla="*/ 228108 h 398587"/>
                <a:gd name="connsiteX11" fmla="*/ 280439 w 398587"/>
                <a:gd name="connsiteY11" fmla="*/ 160783 h 398587"/>
                <a:gd name="connsiteX12" fmla="*/ 117899 w 398587"/>
                <a:gd name="connsiteY12" fmla="*/ 160783 h 398587"/>
                <a:gd name="connsiteX13" fmla="*/ 117899 w 398587"/>
                <a:gd name="connsiteY13" fmla="*/ 228108 h 398587"/>
                <a:gd name="connsiteX14" fmla="*/ 195192 w 398587"/>
                <a:gd name="connsiteY14" fmla="*/ 228108 h 398587"/>
                <a:gd name="connsiteX15" fmla="*/ 195192 w 398587"/>
                <a:gd name="connsiteY15" fmla="*/ 160783 h 398587"/>
                <a:gd name="connsiteX16" fmla="*/ 113898 w 398587"/>
                <a:gd name="connsiteY16" fmla="*/ 96125 h 398587"/>
                <a:gd name="connsiteX17" fmla="*/ 117899 w 398587"/>
                <a:gd name="connsiteY17" fmla="*/ 100077 h 398587"/>
                <a:gd name="connsiteX18" fmla="*/ 117899 w 398587"/>
                <a:gd name="connsiteY18" fmla="*/ 152641 h 398587"/>
                <a:gd name="connsiteX19" fmla="*/ 195192 w 398587"/>
                <a:gd name="connsiteY19" fmla="*/ 152641 h 398587"/>
                <a:gd name="connsiteX20" fmla="*/ 195192 w 398587"/>
                <a:gd name="connsiteY20" fmla="*/ 100077 h 398587"/>
                <a:gd name="connsiteX21" fmla="*/ 199145 w 398587"/>
                <a:gd name="connsiteY21" fmla="*/ 96125 h 398587"/>
                <a:gd name="connsiteX22" fmla="*/ 203098 w 398587"/>
                <a:gd name="connsiteY22" fmla="*/ 100077 h 398587"/>
                <a:gd name="connsiteX23" fmla="*/ 203098 w 398587"/>
                <a:gd name="connsiteY23" fmla="*/ 152641 h 398587"/>
                <a:gd name="connsiteX24" fmla="*/ 280439 w 398587"/>
                <a:gd name="connsiteY24" fmla="*/ 152641 h 398587"/>
                <a:gd name="connsiteX25" fmla="*/ 280439 w 398587"/>
                <a:gd name="connsiteY25" fmla="*/ 100077 h 398587"/>
                <a:gd name="connsiteX26" fmla="*/ 284392 w 398587"/>
                <a:gd name="connsiteY26" fmla="*/ 96125 h 398587"/>
                <a:gd name="connsiteX27" fmla="*/ 288344 w 398587"/>
                <a:gd name="connsiteY27" fmla="*/ 100077 h 398587"/>
                <a:gd name="connsiteX28" fmla="*/ 288344 w 398587"/>
                <a:gd name="connsiteY28" fmla="*/ 152641 h 398587"/>
                <a:gd name="connsiteX29" fmla="*/ 357589 w 398587"/>
                <a:gd name="connsiteY29" fmla="*/ 152641 h 398587"/>
                <a:gd name="connsiteX30" fmla="*/ 361685 w 398587"/>
                <a:gd name="connsiteY30" fmla="*/ 156736 h 398587"/>
                <a:gd name="connsiteX31" fmla="*/ 357589 w 398587"/>
                <a:gd name="connsiteY31" fmla="*/ 160783 h 398587"/>
                <a:gd name="connsiteX32" fmla="*/ 288344 w 398587"/>
                <a:gd name="connsiteY32" fmla="*/ 160783 h 398587"/>
                <a:gd name="connsiteX33" fmla="*/ 288344 w 398587"/>
                <a:gd name="connsiteY33" fmla="*/ 228108 h 398587"/>
                <a:gd name="connsiteX34" fmla="*/ 357589 w 398587"/>
                <a:gd name="connsiteY34" fmla="*/ 228108 h 398587"/>
                <a:gd name="connsiteX35" fmla="*/ 361685 w 398587"/>
                <a:gd name="connsiteY35" fmla="*/ 232202 h 398587"/>
                <a:gd name="connsiteX36" fmla="*/ 357589 w 398587"/>
                <a:gd name="connsiteY36" fmla="*/ 236249 h 398587"/>
                <a:gd name="connsiteX37" fmla="*/ 288344 w 398587"/>
                <a:gd name="connsiteY37" fmla="*/ 236249 h 398587"/>
                <a:gd name="connsiteX38" fmla="*/ 288344 w 398587"/>
                <a:gd name="connsiteY38" fmla="*/ 303574 h 398587"/>
                <a:gd name="connsiteX39" fmla="*/ 357589 w 398587"/>
                <a:gd name="connsiteY39" fmla="*/ 303574 h 398587"/>
                <a:gd name="connsiteX40" fmla="*/ 361685 w 398587"/>
                <a:gd name="connsiteY40" fmla="*/ 307669 h 398587"/>
                <a:gd name="connsiteX41" fmla="*/ 357589 w 398587"/>
                <a:gd name="connsiteY41" fmla="*/ 311716 h 398587"/>
                <a:gd name="connsiteX42" fmla="*/ 288344 w 398587"/>
                <a:gd name="connsiteY42" fmla="*/ 311716 h 398587"/>
                <a:gd name="connsiteX43" fmla="*/ 288344 w 398587"/>
                <a:gd name="connsiteY43" fmla="*/ 364280 h 398587"/>
                <a:gd name="connsiteX44" fmla="*/ 284392 w 398587"/>
                <a:gd name="connsiteY44" fmla="*/ 368232 h 398587"/>
                <a:gd name="connsiteX45" fmla="*/ 280439 w 398587"/>
                <a:gd name="connsiteY45" fmla="*/ 364280 h 398587"/>
                <a:gd name="connsiteX46" fmla="*/ 280439 w 398587"/>
                <a:gd name="connsiteY46" fmla="*/ 311716 h 398587"/>
                <a:gd name="connsiteX47" fmla="*/ 203098 w 398587"/>
                <a:gd name="connsiteY47" fmla="*/ 311716 h 398587"/>
                <a:gd name="connsiteX48" fmla="*/ 203098 w 398587"/>
                <a:gd name="connsiteY48" fmla="*/ 364280 h 398587"/>
                <a:gd name="connsiteX49" fmla="*/ 199145 w 398587"/>
                <a:gd name="connsiteY49" fmla="*/ 368232 h 398587"/>
                <a:gd name="connsiteX50" fmla="*/ 195192 w 398587"/>
                <a:gd name="connsiteY50" fmla="*/ 364280 h 398587"/>
                <a:gd name="connsiteX51" fmla="*/ 195192 w 398587"/>
                <a:gd name="connsiteY51" fmla="*/ 311716 h 398587"/>
                <a:gd name="connsiteX52" fmla="*/ 117899 w 398587"/>
                <a:gd name="connsiteY52" fmla="*/ 311716 h 398587"/>
                <a:gd name="connsiteX53" fmla="*/ 117899 w 398587"/>
                <a:gd name="connsiteY53" fmla="*/ 364280 h 398587"/>
                <a:gd name="connsiteX54" fmla="*/ 113898 w 398587"/>
                <a:gd name="connsiteY54" fmla="*/ 368232 h 398587"/>
                <a:gd name="connsiteX55" fmla="*/ 109946 w 398587"/>
                <a:gd name="connsiteY55" fmla="*/ 364280 h 398587"/>
                <a:gd name="connsiteX56" fmla="*/ 109946 w 398587"/>
                <a:gd name="connsiteY56" fmla="*/ 311716 h 398587"/>
                <a:gd name="connsiteX57" fmla="*/ 40701 w 398587"/>
                <a:gd name="connsiteY57" fmla="*/ 311716 h 398587"/>
                <a:gd name="connsiteX58" fmla="*/ 36605 w 398587"/>
                <a:gd name="connsiteY58" fmla="*/ 307669 h 398587"/>
                <a:gd name="connsiteX59" fmla="*/ 40701 w 398587"/>
                <a:gd name="connsiteY59" fmla="*/ 303574 h 398587"/>
                <a:gd name="connsiteX60" fmla="*/ 109946 w 398587"/>
                <a:gd name="connsiteY60" fmla="*/ 303574 h 398587"/>
                <a:gd name="connsiteX61" fmla="*/ 109946 w 398587"/>
                <a:gd name="connsiteY61" fmla="*/ 236249 h 398587"/>
                <a:gd name="connsiteX62" fmla="*/ 40701 w 398587"/>
                <a:gd name="connsiteY62" fmla="*/ 236249 h 398587"/>
                <a:gd name="connsiteX63" fmla="*/ 36605 w 398587"/>
                <a:gd name="connsiteY63" fmla="*/ 232202 h 398587"/>
                <a:gd name="connsiteX64" fmla="*/ 40701 w 398587"/>
                <a:gd name="connsiteY64" fmla="*/ 228108 h 398587"/>
                <a:gd name="connsiteX65" fmla="*/ 109946 w 398587"/>
                <a:gd name="connsiteY65" fmla="*/ 228108 h 398587"/>
                <a:gd name="connsiteX66" fmla="*/ 109946 w 398587"/>
                <a:gd name="connsiteY66" fmla="*/ 160783 h 398587"/>
                <a:gd name="connsiteX67" fmla="*/ 40701 w 398587"/>
                <a:gd name="connsiteY67" fmla="*/ 160783 h 398587"/>
                <a:gd name="connsiteX68" fmla="*/ 36605 w 398587"/>
                <a:gd name="connsiteY68" fmla="*/ 156736 h 398587"/>
                <a:gd name="connsiteX69" fmla="*/ 40701 w 398587"/>
                <a:gd name="connsiteY69" fmla="*/ 152641 h 398587"/>
                <a:gd name="connsiteX70" fmla="*/ 109946 w 398587"/>
                <a:gd name="connsiteY70" fmla="*/ 152641 h 398587"/>
                <a:gd name="connsiteX71" fmla="*/ 109946 w 398587"/>
                <a:gd name="connsiteY71" fmla="*/ 100077 h 398587"/>
                <a:gd name="connsiteX72" fmla="*/ 113898 w 398587"/>
                <a:gd name="connsiteY72" fmla="*/ 96125 h 398587"/>
                <a:gd name="connsiteX73" fmla="*/ 16570 w 398587"/>
                <a:gd name="connsiteY73" fmla="*/ 82422 h 398587"/>
                <a:gd name="connsiteX74" fmla="*/ 16570 w 398587"/>
                <a:gd name="connsiteY74" fmla="*/ 345925 h 398587"/>
                <a:gd name="connsiteX75" fmla="*/ 52662 w 398587"/>
                <a:gd name="connsiteY75" fmla="*/ 382017 h 398587"/>
                <a:gd name="connsiteX76" fmla="*/ 345782 w 398587"/>
                <a:gd name="connsiteY76" fmla="*/ 382017 h 398587"/>
                <a:gd name="connsiteX77" fmla="*/ 381874 w 398587"/>
                <a:gd name="connsiteY77" fmla="*/ 345925 h 398587"/>
                <a:gd name="connsiteX78" fmla="*/ 381874 w 398587"/>
                <a:gd name="connsiteY78" fmla="*/ 82422 h 398587"/>
                <a:gd name="connsiteX79" fmla="*/ 52662 w 398587"/>
                <a:gd name="connsiteY79" fmla="*/ 0 h 398587"/>
                <a:gd name="connsiteX80" fmla="*/ 345782 w 398587"/>
                <a:gd name="connsiteY80" fmla="*/ 0 h 398587"/>
                <a:gd name="connsiteX81" fmla="*/ 398587 w 398587"/>
                <a:gd name="connsiteY81" fmla="*/ 52662 h 398587"/>
                <a:gd name="connsiteX82" fmla="*/ 398587 w 398587"/>
                <a:gd name="connsiteY82" fmla="*/ 345925 h 398587"/>
                <a:gd name="connsiteX83" fmla="*/ 345925 w 398587"/>
                <a:gd name="connsiteY83" fmla="*/ 398587 h 398587"/>
                <a:gd name="connsiteX84" fmla="*/ 52662 w 398587"/>
                <a:gd name="connsiteY84" fmla="*/ 398587 h 398587"/>
                <a:gd name="connsiteX85" fmla="*/ 0 w 398587"/>
                <a:gd name="connsiteY85" fmla="*/ 345925 h 398587"/>
                <a:gd name="connsiteX86" fmla="*/ 0 w 398587"/>
                <a:gd name="connsiteY86" fmla="*/ 52662 h 398587"/>
                <a:gd name="connsiteX87" fmla="*/ 52662 w 398587"/>
                <a:gd name="connsiteY87" fmla="*/ 0 h 39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98587" h="398587">
                  <a:moveTo>
                    <a:pt x="203098" y="236249"/>
                  </a:moveTo>
                  <a:lnTo>
                    <a:pt x="203098" y="303574"/>
                  </a:lnTo>
                  <a:lnTo>
                    <a:pt x="280439" y="303574"/>
                  </a:lnTo>
                  <a:lnTo>
                    <a:pt x="280439" y="236249"/>
                  </a:lnTo>
                  <a:close/>
                  <a:moveTo>
                    <a:pt x="117899" y="236249"/>
                  </a:moveTo>
                  <a:lnTo>
                    <a:pt x="117899" y="303574"/>
                  </a:lnTo>
                  <a:lnTo>
                    <a:pt x="195192" y="303574"/>
                  </a:lnTo>
                  <a:lnTo>
                    <a:pt x="195192" y="236249"/>
                  </a:lnTo>
                  <a:close/>
                  <a:moveTo>
                    <a:pt x="203098" y="160783"/>
                  </a:moveTo>
                  <a:lnTo>
                    <a:pt x="203098" y="228108"/>
                  </a:lnTo>
                  <a:lnTo>
                    <a:pt x="280439" y="228108"/>
                  </a:lnTo>
                  <a:lnTo>
                    <a:pt x="280439" y="160783"/>
                  </a:lnTo>
                  <a:close/>
                  <a:moveTo>
                    <a:pt x="117899" y="160783"/>
                  </a:moveTo>
                  <a:lnTo>
                    <a:pt x="117899" y="228108"/>
                  </a:lnTo>
                  <a:lnTo>
                    <a:pt x="195192" y="228108"/>
                  </a:lnTo>
                  <a:lnTo>
                    <a:pt x="195192" y="160783"/>
                  </a:lnTo>
                  <a:close/>
                  <a:moveTo>
                    <a:pt x="113898" y="96125"/>
                  </a:moveTo>
                  <a:cubicBezTo>
                    <a:pt x="116041" y="96125"/>
                    <a:pt x="117899" y="97934"/>
                    <a:pt x="117899" y="100077"/>
                  </a:cubicBezTo>
                  <a:lnTo>
                    <a:pt x="117899" y="152641"/>
                  </a:lnTo>
                  <a:lnTo>
                    <a:pt x="195192" y="152641"/>
                  </a:lnTo>
                  <a:lnTo>
                    <a:pt x="195192" y="100077"/>
                  </a:lnTo>
                  <a:cubicBezTo>
                    <a:pt x="195192" y="97934"/>
                    <a:pt x="197002" y="96125"/>
                    <a:pt x="199145" y="96125"/>
                  </a:cubicBezTo>
                  <a:cubicBezTo>
                    <a:pt x="201288" y="96125"/>
                    <a:pt x="203098" y="97934"/>
                    <a:pt x="203098" y="100077"/>
                  </a:cubicBezTo>
                  <a:lnTo>
                    <a:pt x="203098" y="152641"/>
                  </a:lnTo>
                  <a:lnTo>
                    <a:pt x="280439" y="152641"/>
                  </a:lnTo>
                  <a:lnTo>
                    <a:pt x="280439" y="100077"/>
                  </a:lnTo>
                  <a:cubicBezTo>
                    <a:pt x="280439" y="97934"/>
                    <a:pt x="282249" y="96125"/>
                    <a:pt x="284392" y="96125"/>
                  </a:cubicBezTo>
                  <a:cubicBezTo>
                    <a:pt x="286535" y="96125"/>
                    <a:pt x="288344" y="97934"/>
                    <a:pt x="288344" y="100077"/>
                  </a:cubicBezTo>
                  <a:lnTo>
                    <a:pt x="288344" y="152641"/>
                  </a:lnTo>
                  <a:lnTo>
                    <a:pt x="357589" y="152641"/>
                  </a:lnTo>
                  <a:cubicBezTo>
                    <a:pt x="359875" y="152641"/>
                    <a:pt x="361685" y="154451"/>
                    <a:pt x="361685" y="156736"/>
                  </a:cubicBezTo>
                  <a:cubicBezTo>
                    <a:pt x="361685" y="158974"/>
                    <a:pt x="359875" y="160783"/>
                    <a:pt x="357589" y="160783"/>
                  </a:cubicBezTo>
                  <a:lnTo>
                    <a:pt x="288344" y="160783"/>
                  </a:lnTo>
                  <a:lnTo>
                    <a:pt x="288344" y="228108"/>
                  </a:lnTo>
                  <a:lnTo>
                    <a:pt x="357589" y="228108"/>
                  </a:lnTo>
                  <a:cubicBezTo>
                    <a:pt x="359875" y="228108"/>
                    <a:pt x="361685" y="229917"/>
                    <a:pt x="361685" y="232202"/>
                  </a:cubicBezTo>
                  <a:cubicBezTo>
                    <a:pt x="361685" y="234440"/>
                    <a:pt x="359875" y="236249"/>
                    <a:pt x="357589" y="236249"/>
                  </a:cubicBezTo>
                  <a:lnTo>
                    <a:pt x="288344" y="236249"/>
                  </a:lnTo>
                  <a:lnTo>
                    <a:pt x="288344" y="303574"/>
                  </a:lnTo>
                  <a:lnTo>
                    <a:pt x="357589" y="303574"/>
                  </a:lnTo>
                  <a:cubicBezTo>
                    <a:pt x="359875" y="303574"/>
                    <a:pt x="361685" y="305383"/>
                    <a:pt x="361685" y="307669"/>
                  </a:cubicBezTo>
                  <a:cubicBezTo>
                    <a:pt x="361685" y="309906"/>
                    <a:pt x="359875" y="311716"/>
                    <a:pt x="357589" y="311716"/>
                  </a:cubicBezTo>
                  <a:lnTo>
                    <a:pt x="288344" y="311716"/>
                  </a:lnTo>
                  <a:lnTo>
                    <a:pt x="288344" y="364280"/>
                  </a:lnTo>
                  <a:cubicBezTo>
                    <a:pt x="288344" y="366423"/>
                    <a:pt x="286535" y="368232"/>
                    <a:pt x="284392" y="368232"/>
                  </a:cubicBezTo>
                  <a:cubicBezTo>
                    <a:pt x="282249" y="368232"/>
                    <a:pt x="280439" y="366423"/>
                    <a:pt x="280439" y="364280"/>
                  </a:cubicBezTo>
                  <a:lnTo>
                    <a:pt x="280439" y="311716"/>
                  </a:lnTo>
                  <a:lnTo>
                    <a:pt x="203098" y="311716"/>
                  </a:lnTo>
                  <a:lnTo>
                    <a:pt x="203098" y="364280"/>
                  </a:lnTo>
                  <a:cubicBezTo>
                    <a:pt x="203098" y="366423"/>
                    <a:pt x="201288" y="368232"/>
                    <a:pt x="199145" y="368232"/>
                  </a:cubicBezTo>
                  <a:cubicBezTo>
                    <a:pt x="197002" y="368232"/>
                    <a:pt x="195192" y="366423"/>
                    <a:pt x="195192" y="364280"/>
                  </a:cubicBezTo>
                  <a:lnTo>
                    <a:pt x="195192" y="311716"/>
                  </a:lnTo>
                  <a:lnTo>
                    <a:pt x="117899" y="311716"/>
                  </a:lnTo>
                  <a:lnTo>
                    <a:pt x="117899" y="364280"/>
                  </a:lnTo>
                  <a:cubicBezTo>
                    <a:pt x="117899" y="366423"/>
                    <a:pt x="116041" y="368232"/>
                    <a:pt x="113898" y="368232"/>
                  </a:cubicBezTo>
                  <a:cubicBezTo>
                    <a:pt x="111755" y="368232"/>
                    <a:pt x="109946" y="366423"/>
                    <a:pt x="109946" y="364280"/>
                  </a:cubicBezTo>
                  <a:lnTo>
                    <a:pt x="109946" y="311716"/>
                  </a:lnTo>
                  <a:lnTo>
                    <a:pt x="40701" y="311716"/>
                  </a:lnTo>
                  <a:cubicBezTo>
                    <a:pt x="38415" y="311716"/>
                    <a:pt x="36605" y="309906"/>
                    <a:pt x="36605" y="307669"/>
                  </a:cubicBezTo>
                  <a:cubicBezTo>
                    <a:pt x="36605" y="305383"/>
                    <a:pt x="38415" y="303574"/>
                    <a:pt x="40701" y="303574"/>
                  </a:cubicBezTo>
                  <a:lnTo>
                    <a:pt x="109946" y="303574"/>
                  </a:lnTo>
                  <a:lnTo>
                    <a:pt x="109946" y="236249"/>
                  </a:lnTo>
                  <a:lnTo>
                    <a:pt x="40701" y="236249"/>
                  </a:lnTo>
                  <a:cubicBezTo>
                    <a:pt x="38415" y="236249"/>
                    <a:pt x="36605" y="234440"/>
                    <a:pt x="36605" y="232202"/>
                  </a:cubicBezTo>
                  <a:cubicBezTo>
                    <a:pt x="36605" y="229917"/>
                    <a:pt x="38415" y="228108"/>
                    <a:pt x="40701" y="228108"/>
                  </a:cubicBezTo>
                  <a:lnTo>
                    <a:pt x="109946" y="228108"/>
                  </a:lnTo>
                  <a:lnTo>
                    <a:pt x="109946" y="160783"/>
                  </a:lnTo>
                  <a:lnTo>
                    <a:pt x="40701" y="160783"/>
                  </a:lnTo>
                  <a:cubicBezTo>
                    <a:pt x="38415" y="160783"/>
                    <a:pt x="36605" y="158974"/>
                    <a:pt x="36605" y="156736"/>
                  </a:cubicBezTo>
                  <a:cubicBezTo>
                    <a:pt x="36605" y="154451"/>
                    <a:pt x="38415" y="152641"/>
                    <a:pt x="40701" y="152641"/>
                  </a:cubicBezTo>
                  <a:lnTo>
                    <a:pt x="109946" y="152641"/>
                  </a:lnTo>
                  <a:lnTo>
                    <a:pt x="109946" y="100077"/>
                  </a:lnTo>
                  <a:cubicBezTo>
                    <a:pt x="109946" y="97934"/>
                    <a:pt x="111755" y="96125"/>
                    <a:pt x="113898" y="96125"/>
                  </a:cubicBezTo>
                  <a:close/>
                  <a:moveTo>
                    <a:pt x="16570" y="82422"/>
                  </a:moveTo>
                  <a:lnTo>
                    <a:pt x="16570" y="345925"/>
                  </a:lnTo>
                  <a:cubicBezTo>
                    <a:pt x="16570" y="365780"/>
                    <a:pt x="32807" y="382017"/>
                    <a:pt x="52662" y="382017"/>
                  </a:cubicBezTo>
                  <a:lnTo>
                    <a:pt x="345782" y="382017"/>
                  </a:lnTo>
                  <a:cubicBezTo>
                    <a:pt x="365637" y="382017"/>
                    <a:pt x="381874" y="365780"/>
                    <a:pt x="381874" y="345925"/>
                  </a:cubicBezTo>
                  <a:lnTo>
                    <a:pt x="381874" y="82422"/>
                  </a:lnTo>
                  <a:close/>
                  <a:moveTo>
                    <a:pt x="52662" y="0"/>
                  </a:moveTo>
                  <a:lnTo>
                    <a:pt x="345782" y="0"/>
                  </a:lnTo>
                  <a:cubicBezTo>
                    <a:pt x="374875" y="0"/>
                    <a:pt x="398444" y="23617"/>
                    <a:pt x="398587" y="52662"/>
                  </a:cubicBezTo>
                  <a:lnTo>
                    <a:pt x="398587" y="345925"/>
                  </a:lnTo>
                  <a:cubicBezTo>
                    <a:pt x="398587" y="374970"/>
                    <a:pt x="374970" y="398587"/>
                    <a:pt x="345925" y="398587"/>
                  </a:cubicBezTo>
                  <a:lnTo>
                    <a:pt x="52662" y="398587"/>
                  </a:lnTo>
                  <a:cubicBezTo>
                    <a:pt x="23617" y="398587"/>
                    <a:pt x="0" y="374970"/>
                    <a:pt x="0" y="345925"/>
                  </a:cubicBezTo>
                  <a:lnTo>
                    <a:pt x="0" y="52662"/>
                  </a:lnTo>
                  <a:cubicBezTo>
                    <a:pt x="0" y="23617"/>
                    <a:pt x="23617" y="0"/>
                    <a:pt x="5266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iṧ1iḋe">
              <a:extLst>
                <a:ext uri="{FF2B5EF4-FFF2-40B4-BE49-F238E27FC236}">
                  <a16:creationId xmlns:a16="http://schemas.microsoft.com/office/drawing/2014/main" id="{B21BD2FE-4F6D-4CDE-A2D6-C9EF94916969}"/>
                </a:ext>
              </a:extLst>
            </p:cNvPr>
            <p:cNvSpPr txBox="1"/>
            <p:nvPr/>
          </p:nvSpPr>
          <p:spPr>
            <a:xfrm>
              <a:off x="7405643" y="3101653"/>
              <a:ext cx="16294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O/RM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E7458E2-3163-4F51-89A7-E2132CCE1513}"/>
              </a:ext>
            </a:extLst>
          </p:cNvPr>
          <p:cNvGrpSpPr/>
          <p:nvPr/>
        </p:nvGrpSpPr>
        <p:grpSpPr>
          <a:xfrm>
            <a:off x="9461362" y="2665552"/>
            <a:ext cx="1629418" cy="2036258"/>
            <a:chOff x="9461362" y="2665552"/>
            <a:chExt cx="1629418" cy="2036258"/>
          </a:xfrm>
        </p:grpSpPr>
        <p:sp>
          <p:nvSpPr>
            <p:cNvPr id="11" name="íSḻiďe">
              <a:extLst>
                <a:ext uri="{FF2B5EF4-FFF2-40B4-BE49-F238E27FC236}">
                  <a16:creationId xmlns:a16="http://schemas.microsoft.com/office/drawing/2014/main" id="{B877D7DF-C97B-4333-8FFE-0322E926FB69}"/>
                </a:ext>
              </a:extLst>
            </p:cNvPr>
            <p:cNvSpPr txBox="1"/>
            <p:nvPr/>
          </p:nvSpPr>
          <p:spPr>
            <a:xfrm>
              <a:off x="9484828" y="4240145"/>
              <a:ext cx="1582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400" b="1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Sql</a:t>
              </a:r>
              <a:r>
                <a:rPr lang="en-US" altLang="zh-CN" sz="2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Server</a:t>
              </a:r>
              <a:endParaRPr lang="zh-CN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iṩḻïḑé">
              <a:extLst>
                <a:ext uri="{FF2B5EF4-FFF2-40B4-BE49-F238E27FC236}">
                  <a16:creationId xmlns:a16="http://schemas.microsoft.com/office/drawing/2014/main" id="{006DB34A-72C2-4AA3-BDAA-BC93209514ED}"/>
                </a:ext>
              </a:extLst>
            </p:cNvPr>
            <p:cNvSpPr/>
            <p:nvPr/>
          </p:nvSpPr>
          <p:spPr>
            <a:xfrm>
              <a:off x="10136371" y="3666193"/>
              <a:ext cx="279400" cy="279400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tx1">
                  <a:lumMod val="85000"/>
                  <a:lumOff val="1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í$ḻïdé">
              <a:extLst>
                <a:ext uri="{FF2B5EF4-FFF2-40B4-BE49-F238E27FC236}">
                  <a16:creationId xmlns:a16="http://schemas.microsoft.com/office/drawing/2014/main" id="{565A7846-646B-449F-8FD4-9722E3567AE8}"/>
                </a:ext>
              </a:extLst>
            </p:cNvPr>
            <p:cNvSpPr/>
            <p:nvPr/>
          </p:nvSpPr>
          <p:spPr bwMode="auto">
            <a:xfrm>
              <a:off x="10096731" y="2665552"/>
              <a:ext cx="358678" cy="358678"/>
            </a:xfrm>
            <a:custGeom>
              <a:avLst/>
              <a:gdLst>
                <a:gd name="T0" fmla="*/ 10880 w 12800"/>
                <a:gd name="T1" fmla="*/ 720 h 12800"/>
                <a:gd name="T2" fmla="*/ 6400 w 12800"/>
                <a:gd name="T3" fmla="*/ 0 h 12800"/>
                <a:gd name="T4" fmla="*/ 1920 w 12800"/>
                <a:gd name="T5" fmla="*/ 720 h 12800"/>
                <a:gd name="T6" fmla="*/ 0 w 12800"/>
                <a:gd name="T7" fmla="*/ 2640 h 12800"/>
                <a:gd name="T8" fmla="*/ 0 w 12800"/>
                <a:gd name="T9" fmla="*/ 10080 h 12800"/>
                <a:gd name="T10" fmla="*/ 1920 w 12800"/>
                <a:gd name="T11" fmla="*/ 12000 h 12800"/>
                <a:gd name="T12" fmla="*/ 6400 w 12800"/>
                <a:gd name="T13" fmla="*/ 12800 h 12800"/>
                <a:gd name="T14" fmla="*/ 10880 w 12800"/>
                <a:gd name="T15" fmla="*/ 12080 h 12800"/>
                <a:gd name="T16" fmla="*/ 12800 w 12800"/>
                <a:gd name="T17" fmla="*/ 10160 h 12800"/>
                <a:gd name="T18" fmla="*/ 12800 w 12800"/>
                <a:gd name="T19" fmla="*/ 2640 h 12800"/>
                <a:gd name="T20" fmla="*/ 10880 w 12800"/>
                <a:gd name="T21" fmla="*/ 720 h 12800"/>
                <a:gd name="T22" fmla="*/ 10160 w 12800"/>
                <a:gd name="T23" fmla="*/ 4000 h 12800"/>
                <a:gd name="T24" fmla="*/ 6400 w 12800"/>
                <a:gd name="T25" fmla="*/ 4560 h 12800"/>
                <a:gd name="T26" fmla="*/ 2640 w 12800"/>
                <a:gd name="T27" fmla="*/ 4000 h 12800"/>
                <a:gd name="T28" fmla="*/ 880 w 12800"/>
                <a:gd name="T29" fmla="*/ 2640 h 12800"/>
                <a:gd name="T30" fmla="*/ 2640 w 12800"/>
                <a:gd name="T31" fmla="*/ 1280 h 12800"/>
                <a:gd name="T32" fmla="*/ 6400 w 12800"/>
                <a:gd name="T33" fmla="*/ 800 h 12800"/>
                <a:gd name="T34" fmla="*/ 10160 w 12800"/>
                <a:gd name="T35" fmla="*/ 1360 h 12800"/>
                <a:gd name="T36" fmla="*/ 11920 w 12800"/>
                <a:gd name="T37" fmla="*/ 2720 h 12800"/>
                <a:gd name="T38" fmla="*/ 10160 w 12800"/>
                <a:gd name="T39" fmla="*/ 4000 h 12800"/>
                <a:gd name="T40" fmla="*/ 10240 w 12800"/>
                <a:gd name="T41" fmla="*/ 6320 h 12800"/>
                <a:gd name="T42" fmla="*/ 6400 w 12800"/>
                <a:gd name="T43" fmla="*/ 6880 h 12800"/>
                <a:gd name="T44" fmla="*/ 2560 w 12800"/>
                <a:gd name="T45" fmla="*/ 6320 h 12800"/>
                <a:gd name="T46" fmla="*/ 800 w 12800"/>
                <a:gd name="T47" fmla="*/ 4960 h 12800"/>
                <a:gd name="T48" fmla="*/ 800 w 12800"/>
                <a:gd name="T49" fmla="*/ 4080 h 12800"/>
                <a:gd name="T50" fmla="*/ 3040 w 12800"/>
                <a:gd name="T51" fmla="*/ 4960 h 12800"/>
                <a:gd name="T52" fmla="*/ 6400 w 12800"/>
                <a:gd name="T53" fmla="*/ 5360 h 12800"/>
                <a:gd name="T54" fmla="*/ 9760 w 12800"/>
                <a:gd name="T55" fmla="*/ 4960 h 12800"/>
                <a:gd name="T56" fmla="*/ 12000 w 12800"/>
                <a:gd name="T57" fmla="*/ 4080 h 12800"/>
                <a:gd name="T58" fmla="*/ 12000 w 12800"/>
                <a:gd name="T59" fmla="*/ 5040 h 12800"/>
                <a:gd name="T60" fmla="*/ 10240 w 12800"/>
                <a:gd name="T61" fmla="*/ 6320 h 12800"/>
                <a:gd name="T62" fmla="*/ 10240 w 12800"/>
                <a:gd name="T63" fmla="*/ 8880 h 12800"/>
                <a:gd name="T64" fmla="*/ 6400 w 12800"/>
                <a:gd name="T65" fmla="*/ 9440 h 12800"/>
                <a:gd name="T66" fmla="*/ 2560 w 12800"/>
                <a:gd name="T67" fmla="*/ 8880 h 12800"/>
                <a:gd name="T68" fmla="*/ 800 w 12800"/>
                <a:gd name="T69" fmla="*/ 7520 h 12800"/>
                <a:gd name="T70" fmla="*/ 800 w 12800"/>
                <a:gd name="T71" fmla="*/ 6320 h 12800"/>
                <a:gd name="T72" fmla="*/ 3040 w 12800"/>
                <a:gd name="T73" fmla="*/ 7280 h 12800"/>
                <a:gd name="T74" fmla="*/ 6400 w 12800"/>
                <a:gd name="T75" fmla="*/ 7680 h 12800"/>
                <a:gd name="T76" fmla="*/ 9760 w 12800"/>
                <a:gd name="T77" fmla="*/ 7280 h 12800"/>
                <a:gd name="T78" fmla="*/ 12000 w 12800"/>
                <a:gd name="T79" fmla="*/ 6320 h 12800"/>
                <a:gd name="T80" fmla="*/ 12000 w 12800"/>
                <a:gd name="T81" fmla="*/ 7520 h 12800"/>
                <a:gd name="T82" fmla="*/ 10240 w 12800"/>
                <a:gd name="T83" fmla="*/ 8880 h 12800"/>
                <a:gd name="T84" fmla="*/ 6400 w 12800"/>
                <a:gd name="T85" fmla="*/ 12000 h 12800"/>
                <a:gd name="T86" fmla="*/ 2560 w 12800"/>
                <a:gd name="T87" fmla="*/ 11440 h 12800"/>
                <a:gd name="T88" fmla="*/ 800 w 12800"/>
                <a:gd name="T89" fmla="*/ 10160 h 12800"/>
                <a:gd name="T90" fmla="*/ 800 w 12800"/>
                <a:gd name="T91" fmla="*/ 8960 h 12800"/>
                <a:gd name="T92" fmla="*/ 3040 w 12800"/>
                <a:gd name="T93" fmla="*/ 9920 h 12800"/>
                <a:gd name="T94" fmla="*/ 6320 w 12800"/>
                <a:gd name="T95" fmla="*/ 10320 h 12800"/>
                <a:gd name="T96" fmla="*/ 9680 w 12800"/>
                <a:gd name="T97" fmla="*/ 9920 h 12800"/>
                <a:gd name="T98" fmla="*/ 12000 w 12800"/>
                <a:gd name="T99" fmla="*/ 8960 h 12800"/>
                <a:gd name="T100" fmla="*/ 12000 w 12800"/>
                <a:gd name="T101" fmla="*/ 10160 h 12800"/>
                <a:gd name="T102" fmla="*/ 10240 w 12800"/>
                <a:gd name="T103" fmla="*/ 11520 h 12800"/>
                <a:gd name="T104" fmla="*/ 6400 w 12800"/>
                <a:gd name="T105" fmla="*/ 12000 h 12800"/>
                <a:gd name="T106" fmla="*/ 6400 w 12800"/>
                <a:gd name="T107" fmla="*/ 1200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00" h="12800">
                  <a:moveTo>
                    <a:pt x="10880" y="720"/>
                  </a:moveTo>
                  <a:cubicBezTo>
                    <a:pt x="9760" y="240"/>
                    <a:pt x="8160" y="0"/>
                    <a:pt x="6400" y="0"/>
                  </a:cubicBezTo>
                  <a:cubicBezTo>
                    <a:pt x="4640" y="0"/>
                    <a:pt x="3040" y="240"/>
                    <a:pt x="1920" y="720"/>
                  </a:cubicBezTo>
                  <a:cubicBezTo>
                    <a:pt x="640" y="1280"/>
                    <a:pt x="0" y="1920"/>
                    <a:pt x="0" y="2640"/>
                  </a:cubicBezTo>
                  <a:lnTo>
                    <a:pt x="0" y="10080"/>
                  </a:lnTo>
                  <a:cubicBezTo>
                    <a:pt x="0" y="10800"/>
                    <a:pt x="640" y="11520"/>
                    <a:pt x="1920" y="12000"/>
                  </a:cubicBezTo>
                  <a:cubicBezTo>
                    <a:pt x="3040" y="12560"/>
                    <a:pt x="4640" y="12800"/>
                    <a:pt x="6400" y="12800"/>
                  </a:cubicBezTo>
                  <a:cubicBezTo>
                    <a:pt x="8160" y="12800"/>
                    <a:pt x="9760" y="12560"/>
                    <a:pt x="10880" y="12080"/>
                  </a:cubicBezTo>
                  <a:cubicBezTo>
                    <a:pt x="12080" y="11600"/>
                    <a:pt x="12800" y="10880"/>
                    <a:pt x="12800" y="10160"/>
                  </a:cubicBezTo>
                  <a:lnTo>
                    <a:pt x="12800" y="2640"/>
                  </a:lnTo>
                  <a:cubicBezTo>
                    <a:pt x="12800" y="1920"/>
                    <a:pt x="12160" y="1280"/>
                    <a:pt x="10880" y="720"/>
                  </a:cubicBezTo>
                  <a:close/>
                  <a:moveTo>
                    <a:pt x="10160" y="4000"/>
                  </a:moveTo>
                  <a:cubicBezTo>
                    <a:pt x="9120" y="4400"/>
                    <a:pt x="7680" y="4560"/>
                    <a:pt x="6400" y="4560"/>
                  </a:cubicBezTo>
                  <a:cubicBezTo>
                    <a:pt x="5040" y="4560"/>
                    <a:pt x="3680" y="4400"/>
                    <a:pt x="2640" y="4000"/>
                  </a:cubicBezTo>
                  <a:cubicBezTo>
                    <a:pt x="1440" y="3680"/>
                    <a:pt x="880" y="3200"/>
                    <a:pt x="880" y="2640"/>
                  </a:cubicBezTo>
                  <a:cubicBezTo>
                    <a:pt x="880" y="2160"/>
                    <a:pt x="1520" y="1680"/>
                    <a:pt x="2640" y="1280"/>
                  </a:cubicBezTo>
                  <a:cubicBezTo>
                    <a:pt x="3680" y="960"/>
                    <a:pt x="5040" y="800"/>
                    <a:pt x="6400" y="800"/>
                  </a:cubicBezTo>
                  <a:cubicBezTo>
                    <a:pt x="7680" y="800"/>
                    <a:pt x="9120" y="1040"/>
                    <a:pt x="10160" y="1360"/>
                  </a:cubicBezTo>
                  <a:cubicBezTo>
                    <a:pt x="11280" y="1760"/>
                    <a:pt x="11920" y="2240"/>
                    <a:pt x="11920" y="2720"/>
                  </a:cubicBezTo>
                  <a:cubicBezTo>
                    <a:pt x="11920" y="3200"/>
                    <a:pt x="11360" y="3680"/>
                    <a:pt x="10160" y="4000"/>
                  </a:cubicBezTo>
                  <a:close/>
                  <a:moveTo>
                    <a:pt x="10240" y="6320"/>
                  </a:moveTo>
                  <a:cubicBezTo>
                    <a:pt x="9200" y="6640"/>
                    <a:pt x="7760" y="6880"/>
                    <a:pt x="6400" y="6880"/>
                  </a:cubicBezTo>
                  <a:cubicBezTo>
                    <a:pt x="5040" y="6880"/>
                    <a:pt x="3680" y="6640"/>
                    <a:pt x="2560" y="6320"/>
                  </a:cubicBezTo>
                  <a:cubicBezTo>
                    <a:pt x="1440" y="5920"/>
                    <a:pt x="800" y="5440"/>
                    <a:pt x="800" y="4960"/>
                  </a:cubicBezTo>
                  <a:lnTo>
                    <a:pt x="800" y="4080"/>
                  </a:lnTo>
                  <a:cubicBezTo>
                    <a:pt x="1600" y="4400"/>
                    <a:pt x="2160" y="4800"/>
                    <a:pt x="3040" y="4960"/>
                  </a:cubicBezTo>
                  <a:cubicBezTo>
                    <a:pt x="4080" y="5200"/>
                    <a:pt x="5200" y="5360"/>
                    <a:pt x="6400" y="5360"/>
                  </a:cubicBezTo>
                  <a:cubicBezTo>
                    <a:pt x="7600" y="5360"/>
                    <a:pt x="8720" y="5200"/>
                    <a:pt x="9760" y="4960"/>
                  </a:cubicBezTo>
                  <a:cubicBezTo>
                    <a:pt x="10640" y="4800"/>
                    <a:pt x="11200" y="4400"/>
                    <a:pt x="12000" y="4080"/>
                  </a:cubicBezTo>
                  <a:lnTo>
                    <a:pt x="12000" y="5040"/>
                  </a:lnTo>
                  <a:cubicBezTo>
                    <a:pt x="12000" y="5440"/>
                    <a:pt x="11360" y="5920"/>
                    <a:pt x="10240" y="6320"/>
                  </a:cubicBezTo>
                  <a:close/>
                  <a:moveTo>
                    <a:pt x="10240" y="8880"/>
                  </a:moveTo>
                  <a:cubicBezTo>
                    <a:pt x="9200" y="9200"/>
                    <a:pt x="7760" y="9440"/>
                    <a:pt x="6400" y="9440"/>
                  </a:cubicBezTo>
                  <a:cubicBezTo>
                    <a:pt x="5040" y="9440"/>
                    <a:pt x="3680" y="9200"/>
                    <a:pt x="2560" y="8880"/>
                  </a:cubicBezTo>
                  <a:cubicBezTo>
                    <a:pt x="1440" y="8560"/>
                    <a:pt x="800" y="8080"/>
                    <a:pt x="800" y="7520"/>
                  </a:cubicBezTo>
                  <a:lnTo>
                    <a:pt x="800" y="6320"/>
                  </a:lnTo>
                  <a:cubicBezTo>
                    <a:pt x="1600" y="6720"/>
                    <a:pt x="2160" y="7040"/>
                    <a:pt x="3040" y="7280"/>
                  </a:cubicBezTo>
                  <a:cubicBezTo>
                    <a:pt x="4080" y="7520"/>
                    <a:pt x="5200" y="7680"/>
                    <a:pt x="6400" y="7680"/>
                  </a:cubicBezTo>
                  <a:cubicBezTo>
                    <a:pt x="7600" y="7680"/>
                    <a:pt x="8720" y="7520"/>
                    <a:pt x="9760" y="7280"/>
                  </a:cubicBezTo>
                  <a:cubicBezTo>
                    <a:pt x="10640" y="7040"/>
                    <a:pt x="11200" y="6720"/>
                    <a:pt x="12000" y="6320"/>
                  </a:cubicBezTo>
                  <a:lnTo>
                    <a:pt x="12000" y="7520"/>
                  </a:lnTo>
                  <a:cubicBezTo>
                    <a:pt x="12000" y="8080"/>
                    <a:pt x="11360" y="8560"/>
                    <a:pt x="10240" y="8880"/>
                  </a:cubicBezTo>
                  <a:close/>
                  <a:moveTo>
                    <a:pt x="6400" y="12000"/>
                  </a:moveTo>
                  <a:cubicBezTo>
                    <a:pt x="5040" y="12000"/>
                    <a:pt x="3680" y="11760"/>
                    <a:pt x="2560" y="11440"/>
                  </a:cubicBezTo>
                  <a:cubicBezTo>
                    <a:pt x="1440" y="11120"/>
                    <a:pt x="800" y="10640"/>
                    <a:pt x="800" y="10160"/>
                  </a:cubicBezTo>
                  <a:lnTo>
                    <a:pt x="800" y="8960"/>
                  </a:lnTo>
                  <a:cubicBezTo>
                    <a:pt x="1600" y="9360"/>
                    <a:pt x="2160" y="9680"/>
                    <a:pt x="3040" y="9920"/>
                  </a:cubicBezTo>
                  <a:cubicBezTo>
                    <a:pt x="4000" y="10160"/>
                    <a:pt x="5200" y="10320"/>
                    <a:pt x="6320" y="10320"/>
                  </a:cubicBezTo>
                  <a:cubicBezTo>
                    <a:pt x="7520" y="10320"/>
                    <a:pt x="8640" y="10160"/>
                    <a:pt x="9680" y="9920"/>
                  </a:cubicBezTo>
                  <a:cubicBezTo>
                    <a:pt x="10640" y="9680"/>
                    <a:pt x="11200" y="9360"/>
                    <a:pt x="12000" y="8960"/>
                  </a:cubicBezTo>
                  <a:lnTo>
                    <a:pt x="12000" y="10160"/>
                  </a:lnTo>
                  <a:cubicBezTo>
                    <a:pt x="12000" y="10640"/>
                    <a:pt x="11360" y="11120"/>
                    <a:pt x="10240" y="11520"/>
                  </a:cubicBezTo>
                  <a:cubicBezTo>
                    <a:pt x="9200" y="11840"/>
                    <a:pt x="7680" y="12000"/>
                    <a:pt x="6400" y="12000"/>
                  </a:cubicBezTo>
                  <a:close/>
                  <a:moveTo>
                    <a:pt x="6400" y="12000"/>
                  </a:move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iṣḷîḓe">
              <a:extLst>
                <a:ext uri="{FF2B5EF4-FFF2-40B4-BE49-F238E27FC236}">
                  <a16:creationId xmlns:a16="http://schemas.microsoft.com/office/drawing/2014/main" id="{F55E54DF-1AD2-4130-B743-BDB37AD925EA}"/>
                </a:ext>
              </a:extLst>
            </p:cNvPr>
            <p:cNvSpPr txBox="1"/>
            <p:nvPr/>
          </p:nvSpPr>
          <p:spPr>
            <a:xfrm>
              <a:off x="9461362" y="3101654"/>
              <a:ext cx="16294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Database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979A1B9-F123-440F-978F-701781229FA2}"/>
              </a:ext>
            </a:extLst>
          </p:cNvPr>
          <p:cNvGrpSpPr/>
          <p:nvPr/>
        </p:nvGrpSpPr>
        <p:grpSpPr>
          <a:xfrm>
            <a:off x="3103666" y="2726209"/>
            <a:ext cx="1641042" cy="1975601"/>
            <a:chOff x="3103666" y="2726209"/>
            <a:chExt cx="1641042" cy="1975601"/>
          </a:xfrm>
        </p:grpSpPr>
        <p:sp>
          <p:nvSpPr>
            <p:cNvPr id="33" name="ïṧľidê">
              <a:extLst>
                <a:ext uri="{FF2B5EF4-FFF2-40B4-BE49-F238E27FC236}">
                  <a16:creationId xmlns:a16="http://schemas.microsoft.com/office/drawing/2014/main" id="{D0498F92-B241-432C-9C00-508D329983DA}"/>
                </a:ext>
              </a:extLst>
            </p:cNvPr>
            <p:cNvSpPr txBox="1"/>
            <p:nvPr/>
          </p:nvSpPr>
          <p:spPr>
            <a:xfrm>
              <a:off x="3103666" y="4240145"/>
              <a:ext cx="16225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400" b="1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HttpClient</a:t>
              </a:r>
              <a:endParaRPr lang="zh-CN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isļiďé">
              <a:extLst>
                <a:ext uri="{FF2B5EF4-FFF2-40B4-BE49-F238E27FC236}">
                  <a16:creationId xmlns:a16="http://schemas.microsoft.com/office/drawing/2014/main" id="{4426B02B-A4D3-4F7B-A7A1-CFCEF59501E0}"/>
                </a:ext>
              </a:extLst>
            </p:cNvPr>
            <p:cNvSpPr/>
            <p:nvPr/>
          </p:nvSpPr>
          <p:spPr>
            <a:xfrm>
              <a:off x="3790299" y="3666192"/>
              <a:ext cx="279400" cy="279400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tx1">
                  <a:lumMod val="85000"/>
                  <a:lumOff val="1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ïşļíḋe">
              <a:extLst>
                <a:ext uri="{FF2B5EF4-FFF2-40B4-BE49-F238E27FC236}">
                  <a16:creationId xmlns:a16="http://schemas.microsoft.com/office/drawing/2014/main" id="{672D14D1-446F-4052-A8DE-65EAD6909655}"/>
                </a:ext>
              </a:extLst>
            </p:cNvPr>
            <p:cNvSpPr/>
            <p:nvPr/>
          </p:nvSpPr>
          <p:spPr bwMode="auto">
            <a:xfrm rot="5400000">
              <a:off x="3811316" y="2665552"/>
              <a:ext cx="237364" cy="358678"/>
            </a:xfrm>
            <a:custGeom>
              <a:avLst/>
              <a:gdLst>
                <a:gd name="T0" fmla="*/ 0 w 5168"/>
                <a:gd name="T1" fmla="*/ 2807 h 7808"/>
                <a:gd name="T2" fmla="*/ 1049 w 5168"/>
                <a:gd name="T3" fmla="*/ 2807 h 7808"/>
                <a:gd name="T4" fmla="*/ 1049 w 5168"/>
                <a:gd name="T5" fmla="*/ 7808 h 7808"/>
                <a:gd name="T6" fmla="*/ 1705 w 5168"/>
                <a:gd name="T7" fmla="*/ 7808 h 7808"/>
                <a:gd name="T8" fmla="*/ 1705 w 5168"/>
                <a:gd name="T9" fmla="*/ 1 h 7808"/>
                <a:gd name="T10" fmla="*/ 1514 w 5168"/>
                <a:gd name="T11" fmla="*/ 1 h 7808"/>
                <a:gd name="T12" fmla="*/ 0 w 5168"/>
                <a:gd name="T13" fmla="*/ 2807 h 7808"/>
                <a:gd name="T14" fmla="*/ 4119 w 5168"/>
                <a:gd name="T15" fmla="*/ 5001 h 7808"/>
                <a:gd name="T16" fmla="*/ 4119 w 5168"/>
                <a:gd name="T17" fmla="*/ 0 h 7808"/>
                <a:gd name="T18" fmla="*/ 3463 w 5168"/>
                <a:gd name="T19" fmla="*/ 0 h 7808"/>
                <a:gd name="T20" fmla="*/ 3463 w 5168"/>
                <a:gd name="T21" fmla="*/ 7808 h 7808"/>
                <a:gd name="T22" fmla="*/ 3655 w 5168"/>
                <a:gd name="T23" fmla="*/ 7808 h 7808"/>
                <a:gd name="T24" fmla="*/ 5168 w 5168"/>
                <a:gd name="T25" fmla="*/ 5001 h 7808"/>
                <a:gd name="T26" fmla="*/ 4119 w 5168"/>
                <a:gd name="T27" fmla="*/ 5001 h 7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68" h="7808">
                  <a:moveTo>
                    <a:pt x="0" y="2807"/>
                  </a:moveTo>
                  <a:lnTo>
                    <a:pt x="1049" y="2807"/>
                  </a:lnTo>
                  <a:lnTo>
                    <a:pt x="1049" y="7808"/>
                  </a:lnTo>
                  <a:lnTo>
                    <a:pt x="1705" y="7808"/>
                  </a:lnTo>
                  <a:lnTo>
                    <a:pt x="1705" y="1"/>
                  </a:lnTo>
                  <a:lnTo>
                    <a:pt x="1514" y="1"/>
                  </a:lnTo>
                  <a:cubicBezTo>
                    <a:pt x="678" y="1"/>
                    <a:pt x="0" y="2807"/>
                    <a:pt x="0" y="2807"/>
                  </a:cubicBezTo>
                  <a:close/>
                  <a:moveTo>
                    <a:pt x="4119" y="5001"/>
                  </a:moveTo>
                  <a:lnTo>
                    <a:pt x="4119" y="0"/>
                  </a:lnTo>
                  <a:lnTo>
                    <a:pt x="3463" y="0"/>
                  </a:lnTo>
                  <a:lnTo>
                    <a:pt x="3463" y="7808"/>
                  </a:lnTo>
                  <a:lnTo>
                    <a:pt x="3655" y="7808"/>
                  </a:lnTo>
                  <a:cubicBezTo>
                    <a:pt x="4491" y="7808"/>
                    <a:pt x="5168" y="5001"/>
                    <a:pt x="5168" y="5001"/>
                  </a:cubicBezTo>
                  <a:lnTo>
                    <a:pt x="4119" y="50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íṧļíḋê">
              <a:extLst>
                <a:ext uri="{FF2B5EF4-FFF2-40B4-BE49-F238E27FC236}">
                  <a16:creationId xmlns:a16="http://schemas.microsoft.com/office/drawing/2014/main" id="{2F97FDC2-0EC5-4BF5-B480-9145C776CE1F}"/>
                </a:ext>
              </a:extLst>
            </p:cNvPr>
            <p:cNvSpPr txBox="1"/>
            <p:nvPr/>
          </p:nvSpPr>
          <p:spPr>
            <a:xfrm>
              <a:off x="3115290" y="3101653"/>
              <a:ext cx="16294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Http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46" name="图片 45" descr="ppt内页">
            <a:extLst>
              <a:ext uri="{FF2B5EF4-FFF2-40B4-BE49-F238E27FC236}">
                <a16:creationId xmlns:a16="http://schemas.microsoft.com/office/drawing/2014/main" id="{AE0D2D2F-A3B0-4579-994A-B33CBC831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960" y="119380"/>
            <a:ext cx="2721610" cy="15309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84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9DC2B-EA7D-41B5-BD1B-8B3F6CC8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依赖关系注入</a:t>
            </a:r>
            <a:r>
              <a:rPr lang="zh-CN" altLang="en-US" dirty="0"/>
              <a:t>（</a:t>
            </a:r>
            <a:r>
              <a:rPr lang="en-US" altLang="zh-CN" dirty="0"/>
              <a:t>DI</a:t>
            </a:r>
            <a:r>
              <a:rPr lang="zh-CN" altLang="en-US" dirty="0"/>
              <a:t>）</a:t>
            </a:r>
          </a:p>
        </p:txBody>
      </p:sp>
      <p:sp>
        <p:nvSpPr>
          <p:cNvPr id="44" name="ï$ľïḓé">
            <a:extLst>
              <a:ext uri="{FF2B5EF4-FFF2-40B4-BE49-F238E27FC236}">
                <a16:creationId xmlns:a16="http://schemas.microsoft.com/office/drawing/2014/main" id="{F4F608C2-DCFB-4B79-A056-46BF5D09A2DA}"/>
              </a:ext>
            </a:extLst>
          </p:cNvPr>
          <p:cNvSpPr>
            <a:spLocks/>
          </p:cNvSpPr>
          <p:nvPr/>
        </p:nvSpPr>
        <p:spPr>
          <a:xfrm>
            <a:off x="6703108" y="5588443"/>
            <a:ext cx="1889109" cy="672125"/>
          </a:xfrm>
          <a:prstGeom prst="hexagon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>
                <a:cs typeface="+mn-ea"/>
                <a:sym typeface="+mn-lt"/>
              </a:rPr>
              <a:t>模块</a:t>
            </a:r>
            <a:r>
              <a:rPr lang="en-US" altLang="zh-CN" b="1" dirty="0">
                <a:cs typeface="+mn-ea"/>
                <a:sym typeface="+mn-lt"/>
              </a:rPr>
              <a:t>A</a:t>
            </a:r>
          </a:p>
        </p:txBody>
      </p:sp>
      <p:sp>
        <p:nvSpPr>
          <p:cNvPr id="45" name="išľîḑé">
            <a:extLst>
              <a:ext uri="{FF2B5EF4-FFF2-40B4-BE49-F238E27FC236}">
                <a16:creationId xmlns:a16="http://schemas.microsoft.com/office/drawing/2014/main" id="{04BDB060-E53C-4C9C-87A3-028D7B8DBC40}"/>
              </a:ext>
            </a:extLst>
          </p:cNvPr>
          <p:cNvSpPr>
            <a:spLocks/>
          </p:cNvSpPr>
          <p:nvPr/>
        </p:nvSpPr>
        <p:spPr>
          <a:xfrm>
            <a:off x="9437344" y="5588444"/>
            <a:ext cx="1889109" cy="672125"/>
          </a:xfrm>
          <a:prstGeom prst="hexagon">
            <a:avLst/>
          </a:prstGeom>
          <a:solidFill>
            <a:schemeClr val="accent2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>
                <a:cs typeface="+mn-ea"/>
                <a:sym typeface="+mn-lt"/>
              </a:rPr>
              <a:t>服务</a:t>
            </a:r>
            <a:r>
              <a:rPr lang="en-US" altLang="zh-CN" b="1" dirty="0">
                <a:cs typeface="+mn-ea"/>
                <a:sym typeface="+mn-lt"/>
              </a:rPr>
              <a:t>B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CE9C25C-B590-470E-891B-9D4295A130E1}"/>
              </a:ext>
            </a:extLst>
          </p:cNvPr>
          <p:cNvGrpSpPr/>
          <p:nvPr/>
        </p:nvGrpSpPr>
        <p:grpSpPr>
          <a:xfrm>
            <a:off x="7733943" y="3506717"/>
            <a:ext cx="2546525" cy="2107069"/>
            <a:chOff x="7733943" y="3381592"/>
            <a:chExt cx="2546525" cy="2107069"/>
          </a:xfrm>
        </p:grpSpPr>
        <p:sp>
          <p:nvSpPr>
            <p:cNvPr id="43" name="íṧlïḑé">
              <a:extLst>
                <a:ext uri="{FF2B5EF4-FFF2-40B4-BE49-F238E27FC236}">
                  <a16:creationId xmlns:a16="http://schemas.microsoft.com/office/drawing/2014/main" id="{83CAEBA4-0EFD-4B9A-9898-C5DF4DFD359E}"/>
                </a:ext>
              </a:extLst>
            </p:cNvPr>
            <p:cNvSpPr/>
            <p:nvPr/>
          </p:nvSpPr>
          <p:spPr>
            <a:xfrm>
              <a:off x="8530813" y="3381592"/>
              <a:ext cx="967933" cy="96793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接口</a:t>
              </a:r>
              <a:endParaRPr lang="en-US" dirty="0"/>
            </a:p>
          </p:txBody>
        </p:sp>
        <p:sp>
          <p:nvSpPr>
            <p:cNvPr id="46" name="îSḻídê">
              <a:extLst>
                <a:ext uri="{FF2B5EF4-FFF2-40B4-BE49-F238E27FC236}">
                  <a16:creationId xmlns:a16="http://schemas.microsoft.com/office/drawing/2014/main" id="{A0EEAFC4-70B8-4DE0-9482-D8408F7952ED}"/>
                </a:ext>
              </a:extLst>
            </p:cNvPr>
            <p:cNvSpPr/>
            <p:nvPr/>
          </p:nvSpPr>
          <p:spPr bwMode="auto">
            <a:xfrm rot="7200000">
              <a:off x="7765421" y="4740530"/>
              <a:ext cx="1260000" cy="236261"/>
            </a:xfrm>
            <a:custGeom>
              <a:avLst/>
              <a:gdLst>
                <a:gd name="T0" fmla="*/ 881 w 881"/>
                <a:gd name="T1" fmla="*/ 129 h 257"/>
                <a:gd name="T2" fmla="*/ 831 w 881"/>
                <a:gd name="T3" fmla="*/ 79 h 257"/>
                <a:gd name="T4" fmla="*/ 170 w 881"/>
                <a:gd name="T5" fmla="*/ 79 h 257"/>
                <a:gd name="T6" fmla="*/ 170 w 881"/>
                <a:gd name="T7" fmla="*/ 0 h 257"/>
                <a:gd name="T8" fmla="*/ 0 w 881"/>
                <a:gd name="T9" fmla="*/ 129 h 257"/>
                <a:gd name="T10" fmla="*/ 170 w 881"/>
                <a:gd name="T11" fmla="*/ 257 h 257"/>
                <a:gd name="T12" fmla="*/ 170 w 881"/>
                <a:gd name="T13" fmla="*/ 178 h 257"/>
                <a:gd name="T14" fmla="*/ 831 w 881"/>
                <a:gd name="T15" fmla="*/ 178 h 257"/>
                <a:gd name="T16" fmla="*/ 881 w 881"/>
                <a:gd name="T17" fmla="*/ 12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1" h="257">
                  <a:moveTo>
                    <a:pt x="881" y="129"/>
                  </a:moveTo>
                  <a:cubicBezTo>
                    <a:pt x="881" y="100"/>
                    <a:pt x="860" y="79"/>
                    <a:pt x="831" y="79"/>
                  </a:cubicBezTo>
                  <a:cubicBezTo>
                    <a:pt x="170" y="79"/>
                    <a:pt x="170" y="79"/>
                    <a:pt x="170" y="7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178"/>
                    <a:pt x="170" y="178"/>
                    <a:pt x="170" y="178"/>
                  </a:cubicBezTo>
                  <a:cubicBezTo>
                    <a:pt x="831" y="178"/>
                    <a:pt x="831" y="178"/>
                    <a:pt x="831" y="178"/>
                  </a:cubicBezTo>
                  <a:cubicBezTo>
                    <a:pt x="861" y="178"/>
                    <a:pt x="881" y="153"/>
                    <a:pt x="881" y="129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  <a:normAutofit fontScale="85000" lnSpcReduction="200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75" dirty="0"/>
            </a:p>
          </p:txBody>
        </p:sp>
        <p:sp>
          <p:nvSpPr>
            <p:cNvPr id="47" name="îSḻídê">
              <a:extLst>
                <a:ext uri="{FF2B5EF4-FFF2-40B4-BE49-F238E27FC236}">
                  <a16:creationId xmlns:a16="http://schemas.microsoft.com/office/drawing/2014/main" id="{20E9F2F6-1B56-413C-8F47-FDCB27043A06}"/>
                </a:ext>
              </a:extLst>
            </p:cNvPr>
            <p:cNvSpPr/>
            <p:nvPr/>
          </p:nvSpPr>
          <p:spPr bwMode="auto">
            <a:xfrm rot="14400000" flipH="1">
              <a:off x="9004137" y="4740529"/>
              <a:ext cx="1260000" cy="236261"/>
            </a:xfrm>
            <a:custGeom>
              <a:avLst/>
              <a:gdLst>
                <a:gd name="T0" fmla="*/ 881 w 881"/>
                <a:gd name="T1" fmla="*/ 129 h 257"/>
                <a:gd name="T2" fmla="*/ 831 w 881"/>
                <a:gd name="T3" fmla="*/ 79 h 257"/>
                <a:gd name="T4" fmla="*/ 170 w 881"/>
                <a:gd name="T5" fmla="*/ 79 h 257"/>
                <a:gd name="T6" fmla="*/ 170 w 881"/>
                <a:gd name="T7" fmla="*/ 0 h 257"/>
                <a:gd name="T8" fmla="*/ 0 w 881"/>
                <a:gd name="T9" fmla="*/ 129 h 257"/>
                <a:gd name="T10" fmla="*/ 170 w 881"/>
                <a:gd name="T11" fmla="*/ 257 h 257"/>
                <a:gd name="T12" fmla="*/ 170 w 881"/>
                <a:gd name="T13" fmla="*/ 178 h 257"/>
                <a:gd name="T14" fmla="*/ 831 w 881"/>
                <a:gd name="T15" fmla="*/ 178 h 257"/>
                <a:gd name="T16" fmla="*/ 881 w 881"/>
                <a:gd name="T17" fmla="*/ 12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1" h="257">
                  <a:moveTo>
                    <a:pt x="881" y="129"/>
                  </a:moveTo>
                  <a:cubicBezTo>
                    <a:pt x="881" y="100"/>
                    <a:pt x="860" y="79"/>
                    <a:pt x="831" y="79"/>
                  </a:cubicBezTo>
                  <a:cubicBezTo>
                    <a:pt x="170" y="79"/>
                    <a:pt x="170" y="79"/>
                    <a:pt x="170" y="7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178"/>
                    <a:pt x="170" y="178"/>
                    <a:pt x="170" y="178"/>
                  </a:cubicBezTo>
                  <a:cubicBezTo>
                    <a:pt x="831" y="178"/>
                    <a:pt x="831" y="178"/>
                    <a:pt x="831" y="178"/>
                  </a:cubicBezTo>
                  <a:cubicBezTo>
                    <a:pt x="861" y="178"/>
                    <a:pt x="881" y="153"/>
                    <a:pt x="881" y="129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  <a:normAutofit fontScale="85000" lnSpcReduction="200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75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7BBA130-979E-47C4-AAAF-BA526D42F9AB}"/>
                </a:ext>
              </a:extLst>
            </p:cNvPr>
            <p:cNvSpPr txBox="1"/>
            <p:nvPr/>
          </p:nvSpPr>
          <p:spPr>
            <a:xfrm>
              <a:off x="9634137" y="460653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实现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83A2CFB-C9B9-402A-88A5-4B87FB0F0E3E}"/>
                </a:ext>
              </a:extLst>
            </p:cNvPr>
            <p:cNvSpPr txBox="1"/>
            <p:nvPr/>
          </p:nvSpPr>
          <p:spPr>
            <a:xfrm>
              <a:off x="7733943" y="460653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依赖</a:t>
              </a:r>
            </a:p>
          </p:txBody>
        </p:sp>
      </p:grpSp>
      <p:sp>
        <p:nvSpPr>
          <p:cNvPr id="11" name="ï$ľïḓé">
            <a:extLst>
              <a:ext uri="{FF2B5EF4-FFF2-40B4-BE49-F238E27FC236}">
                <a16:creationId xmlns:a16="http://schemas.microsoft.com/office/drawing/2014/main" id="{82870F5C-A01F-463A-9856-B4B8B7078A86}"/>
              </a:ext>
            </a:extLst>
          </p:cNvPr>
          <p:cNvSpPr>
            <a:spLocks/>
          </p:cNvSpPr>
          <p:nvPr/>
        </p:nvSpPr>
        <p:spPr>
          <a:xfrm>
            <a:off x="1154299" y="5588444"/>
            <a:ext cx="1889109" cy="672125"/>
          </a:xfrm>
          <a:prstGeom prst="hexagon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>
                <a:cs typeface="+mn-ea"/>
                <a:sym typeface="+mn-lt"/>
              </a:rPr>
              <a:t>组件</a:t>
            </a:r>
            <a:r>
              <a:rPr lang="en-US" altLang="zh-CN" b="1" dirty="0">
                <a:cs typeface="+mn-ea"/>
                <a:sym typeface="+mn-lt"/>
              </a:rPr>
              <a:t>A</a:t>
            </a:r>
          </a:p>
        </p:txBody>
      </p:sp>
      <p:sp>
        <p:nvSpPr>
          <p:cNvPr id="12" name="išľîḑé">
            <a:extLst>
              <a:ext uri="{FF2B5EF4-FFF2-40B4-BE49-F238E27FC236}">
                <a16:creationId xmlns:a16="http://schemas.microsoft.com/office/drawing/2014/main" id="{59B635BC-2DAD-4F4F-B29B-C206371F680B}"/>
              </a:ext>
            </a:extLst>
          </p:cNvPr>
          <p:cNvSpPr>
            <a:spLocks/>
          </p:cNvSpPr>
          <p:nvPr/>
        </p:nvSpPr>
        <p:spPr>
          <a:xfrm>
            <a:off x="3311035" y="5588445"/>
            <a:ext cx="1889109" cy="672125"/>
          </a:xfrm>
          <a:prstGeom prst="hexagon">
            <a:avLst/>
          </a:prstGeom>
          <a:solidFill>
            <a:schemeClr val="accent2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>
                <a:cs typeface="+mn-ea"/>
                <a:sym typeface="+mn-lt"/>
              </a:rPr>
              <a:t>组件</a:t>
            </a:r>
            <a:r>
              <a:rPr lang="en-US" altLang="zh-CN" b="1" dirty="0">
                <a:cs typeface="+mn-ea"/>
                <a:sym typeface="+mn-lt"/>
              </a:rPr>
              <a:t>B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C47139-B6C5-42A3-812D-1F5C4A3FF66A}"/>
              </a:ext>
            </a:extLst>
          </p:cNvPr>
          <p:cNvGrpSpPr/>
          <p:nvPr/>
        </p:nvGrpSpPr>
        <p:grpSpPr>
          <a:xfrm>
            <a:off x="1817391" y="3506718"/>
            <a:ext cx="2668756" cy="2107069"/>
            <a:chOff x="1817391" y="3381593"/>
            <a:chExt cx="2668756" cy="2107069"/>
          </a:xfrm>
        </p:grpSpPr>
        <p:sp>
          <p:nvSpPr>
            <p:cNvPr id="7" name="íṧlïḑé">
              <a:extLst>
                <a:ext uri="{FF2B5EF4-FFF2-40B4-BE49-F238E27FC236}">
                  <a16:creationId xmlns:a16="http://schemas.microsoft.com/office/drawing/2014/main" id="{F0503440-21B3-4B1B-9D26-32DFF1600CDD}"/>
                </a:ext>
              </a:extLst>
            </p:cNvPr>
            <p:cNvSpPr/>
            <p:nvPr/>
          </p:nvSpPr>
          <p:spPr>
            <a:xfrm>
              <a:off x="2693254" y="3381593"/>
              <a:ext cx="967933" cy="96793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服务</a:t>
              </a:r>
              <a:endParaRPr lang="en-US" dirty="0"/>
            </a:p>
          </p:txBody>
        </p:sp>
        <p:sp>
          <p:nvSpPr>
            <p:cNvPr id="37" name="îSḻídê">
              <a:extLst>
                <a:ext uri="{FF2B5EF4-FFF2-40B4-BE49-F238E27FC236}">
                  <a16:creationId xmlns:a16="http://schemas.microsoft.com/office/drawing/2014/main" id="{8841DEFB-DF21-4970-A9AD-693431202B2B}"/>
                </a:ext>
              </a:extLst>
            </p:cNvPr>
            <p:cNvSpPr/>
            <p:nvPr/>
          </p:nvSpPr>
          <p:spPr bwMode="auto">
            <a:xfrm rot="7200000">
              <a:off x="1927862" y="4740531"/>
              <a:ext cx="1260000" cy="236261"/>
            </a:xfrm>
            <a:custGeom>
              <a:avLst/>
              <a:gdLst>
                <a:gd name="T0" fmla="*/ 881 w 881"/>
                <a:gd name="T1" fmla="*/ 129 h 257"/>
                <a:gd name="T2" fmla="*/ 831 w 881"/>
                <a:gd name="T3" fmla="*/ 79 h 257"/>
                <a:gd name="T4" fmla="*/ 170 w 881"/>
                <a:gd name="T5" fmla="*/ 79 h 257"/>
                <a:gd name="T6" fmla="*/ 170 w 881"/>
                <a:gd name="T7" fmla="*/ 0 h 257"/>
                <a:gd name="T8" fmla="*/ 0 w 881"/>
                <a:gd name="T9" fmla="*/ 129 h 257"/>
                <a:gd name="T10" fmla="*/ 170 w 881"/>
                <a:gd name="T11" fmla="*/ 257 h 257"/>
                <a:gd name="T12" fmla="*/ 170 w 881"/>
                <a:gd name="T13" fmla="*/ 178 h 257"/>
                <a:gd name="T14" fmla="*/ 831 w 881"/>
                <a:gd name="T15" fmla="*/ 178 h 257"/>
                <a:gd name="T16" fmla="*/ 881 w 881"/>
                <a:gd name="T17" fmla="*/ 12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1" h="257">
                  <a:moveTo>
                    <a:pt x="881" y="129"/>
                  </a:moveTo>
                  <a:cubicBezTo>
                    <a:pt x="881" y="100"/>
                    <a:pt x="860" y="79"/>
                    <a:pt x="831" y="79"/>
                  </a:cubicBezTo>
                  <a:cubicBezTo>
                    <a:pt x="170" y="79"/>
                    <a:pt x="170" y="79"/>
                    <a:pt x="170" y="7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178"/>
                    <a:pt x="170" y="178"/>
                    <a:pt x="170" y="178"/>
                  </a:cubicBezTo>
                  <a:cubicBezTo>
                    <a:pt x="831" y="178"/>
                    <a:pt x="831" y="178"/>
                    <a:pt x="831" y="178"/>
                  </a:cubicBezTo>
                  <a:cubicBezTo>
                    <a:pt x="861" y="178"/>
                    <a:pt x="881" y="153"/>
                    <a:pt x="881" y="129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  <a:normAutofit fontScale="85000" lnSpcReduction="200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75" dirty="0"/>
            </a:p>
          </p:txBody>
        </p:sp>
        <p:sp>
          <p:nvSpPr>
            <p:cNvPr id="38" name="îSḻídê">
              <a:extLst>
                <a:ext uri="{FF2B5EF4-FFF2-40B4-BE49-F238E27FC236}">
                  <a16:creationId xmlns:a16="http://schemas.microsoft.com/office/drawing/2014/main" id="{BEAE522C-98C0-4A96-B9B5-C139900FA3F4}"/>
                </a:ext>
              </a:extLst>
            </p:cNvPr>
            <p:cNvSpPr/>
            <p:nvPr/>
          </p:nvSpPr>
          <p:spPr bwMode="auto">
            <a:xfrm rot="14400000" flipH="1">
              <a:off x="3166578" y="4740530"/>
              <a:ext cx="1260000" cy="236261"/>
            </a:xfrm>
            <a:custGeom>
              <a:avLst/>
              <a:gdLst>
                <a:gd name="T0" fmla="*/ 881 w 881"/>
                <a:gd name="T1" fmla="*/ 129 h 257"/>
                <a:gd name="T2" fmla="*/ 831 w 881"/>
                <a:gd name="T3" fmla="*/ 79 h 257"/>
                <a:gd name="T4" fmla="*/ 170 w 881"/>
                <a:gd name="T5" fmla="*/ 79 h 257"/>
                <a:gd name="T6" fmla="*/ 170 w 881"/>
                <a:gd name="T7" fmla="*/ 0 h 257"/>
                <a:gd name="T8" fmla="*/ 0 w 881"/>
                <a:gd name="T9" fmla="*/ 129 h 257"/>
                <a:gd name="T10" fmla="*/ 170 w 881"/>
                <a:gd name="T11" fmla="*/ 257 h 257"/>
                <a:gd name="T12" fmla="*/ 170 w 881"/>
                <a:gd name="T13" fmla="*/ 178 h 257"/>
                <a:gd name="T14" fmla="*/ 831 w 881"/>
                <a:gd name="T15" fmla="*/ 178 h 257"/>
                <a:gd name="T16" fmla="*/ 881 w 881"/>
                <a:gd name="T17" fmla="*/ 12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1" h="257">
                  <a:moveTo>
                    <a:pt x="881" y="129"/>
                  </a:moveTo>
                  <a:cubicBezTo>
                    <a:pt x="881" y="100"/>
                    <a:pt x="860" y="79"/>
                    <a:pt x="831" y="79"/>
                  </a:cubicBezTo>
                  <a:cubicBezTo>
                    <a:pt x="170" y="79"/>
                    <a:pt x="170" y="79"/>
                    <a:pt x="170" y="7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178"/>
                    <a:pt x="170" y="178"/>
                    <a:pt x="170" y="178"/>
                  </a:cubicBezTo>
                  <a:cubicBezTo>
                    <a:pt x="831" y="178"/>
                    <a:pt x="831" y="178"/>
                    <a:pt x="831" y="178"/>
                  </a:cubicBezTo>
                  <a:cubicBezTo>
                    <a:pt x="861" y="178"/>
                    <a:pt x="881" y="153"/>
                    <a:pt x="881" y="129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  <a:normAutofit fontScale="85000" lnSpcReduction="200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75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9A3E970-C981-4F1D-9F5A-5604C7195A4B}"/>
                </a:ext>
              </a:extLst>
            </p:cNvPr>
            <p:cNvSpPr txBox="1"/>
            <p:nvPr/>
          </p:nvSpPr>
          <p:spPr>
            <a:xfrm>
              <a:off x="3839816" y="460653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依赖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2FCC4F5-DE1B-46F9-B029-48304EF4247C}"/>
                </a:ext>
              </a:extLst>
            </p:cNvPr>
            <p:cNvSpPr txBox="1"/>
            <p:nvPr/>
          </p:nvSpPr>
          <p:spPr>
            <a:xfrm>
              <a:off x="1817391" y="460653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依赖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0725548-3998-4C0F-9AFE-5A77FF26B713}"/>
              </a:ext>
            </a:extLst>
          </p:cNvPr>
          <p:cNvSpPr/>
          <p:nvPr/>
        </p:nvSpPr>
        <p:spPr>
          <a:xfrm>
            <a:off x="1357233" y="288979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跨多个组件共享服务类的单个实例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B77449-E12C-4A66-8B83-C544A0B05CEF}"/>
              </a:ext>
            </a:extLst>
          </p:cNvPr>
          <p:cNvSpPr/>
          <p:nvPr/>
        </p:nvSpPr>
        <p:spPr>
          <a:xfrm>
            <a:off x="7191203" y="2896580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引用抽象将组件与具体服务类分离</a:t>
            </a:r>
            <a:endParaRPr lang="zh-CN" altLang="en-US" dirty="0"/>
          </a:p>
        </p:txBody>
      </p:sp>
      <p:pic>
        <p:nvPicPr>
          <p:cNvPr id="56" name="图片 55" descr="ppt内页">
            <a:extLst>
              <a:ext uri="{FF2B5EF4-FFF2-40B4-BE49-F238E27FC236}">
                <a16:creationId xmlns:a16="http://schemas.microsoft.com/office/drawing/2014/main" id="{CFC2C393-FDE6-4BD7-AD1E-7CC2B8F04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960" y="119380"/>
            <a:ext cx="2721610" cy="1530985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E28B29E-5DFA-44CC-BE2B-D47B4FEC8169}"/>
              </a:ext>
            </a:extLst>
          </p:cNvPr>
          <p:cNvCxnSpPr>
            <a:cxnSpLocks/>
          </p:cNvCxnSpPr>
          <p:nvPr/>
        </p:nvCxnSpPr>
        <p:spPr>
          <a:xfrm>
            <a:off x="6052259" y="2715925"/>
            <a:ext cx="0" cy="394335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50F4F3A-3E45-4369-B052-FC794F2E0770}"/>
              </a:ext>
            </a:extLst>
          </p:cNvPr>
          <p:cNvSpPr/>
          <p:nvPr/>
        </p:nvSpPr>
        <p:spPr>
          <a:xfrm>
            <a:off x="838200" y="169068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把有依赖关系的类放到容器中，解析出这些类的实例，就是依赖注入。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应用可通过将内置服务注入组件来使用这些服务。 应用还可定义和注册自定义服务，并通过 </a:t>
            </a:r>
            <a:r>
              <a:rPr lang="en-US" altLang="zh-CN" dirty="0"/>
              <a:t>DI </a:t>
            </a:r>
            <a:r>
              <a:rPr lang="zh-CN" altLang="en-US" dirty="0"/>
              <a:t>使其在整个应用中可用。</a:t>
            </a:r>
          </a:p>
        </p:txBody>
      </p:sp>
      <p:sp>
        <p:nvSpPr>
          <p:cNvPr id="26" name="îSḻídê">
            <a:extLst>
              <a:ext uri="{FF2B5EF4-FFF2-40B4-BE49-F238E27FC236}">
                <a16:creationId xmlns:a16="http://schemas.microsoft.com/office/drawing/2014/main" id="{6326EB2A-9D60-4362-AE38-3272704AC429}"/>
              </a:ext>
            </a:extLst>
          </p:cNvPr>
          <p:cNvSpPr/>
          <p:nvPr/>
        </p:nvSpPr>
        <p:spPr bwMode="auto">
          <a:xfrm rot="10800000">
            <a:off x="8627150" y="5806374"/>
            <a:ext cx="792000" cy="236261"/>
          </a:xfrm>
          <a:custGeom>
            <a:avLst/>
            <a:gdLst>
              <a:gd name="T0" fmla="*/ 881 w 881"/>
              <a:gd name="T1" fmla="*/ 129 h 257"/>
              <a:gd name="T2" fmla="*/ 831 w 881"/>
              <a:gd name="T3" fmla="*/ 79 h 257"/>
              <a:gd name="T4" fmla="*/ 170 w 881"/>
              <a:gd name="T5" fmla="*/ 79 h 257"/>
              <a:gd name="T6" fmla="*/ 170 w 881"/>
              <a:gd name="T7" fmla="*/ 0 h 257"/>
              <a:gd name="T8" fmla="*/ 0 w 881"/>
              <a:gd name="T9" fmla="*/ 129 h 257"/>
              <a:gd name="T10" fmla="*/ 170 w 881"/>
              <a:gd name="T11" fmla="*/ 257 h 257"/>
              <a:gd name="T12" fmla="*/ 170 w 881"/>
              <a:gd name="T13" fmla="*/ 178 h 257"/>
              <a:gd name="T14" fmla="*/ 831 w 881"/>
              <a:gd name="T15" fmla="*/ 178 h 257"/>
              <a:gd name="T16" fmla="*/ 881 w 881"/>
              <a:gd name="T17" fmla="*/ 12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1" h="257">
                <a:moveTo>
                  <a:pt x="881" y="129"/>
                </a:moveTo>
                <a:cubicBezTo>
                  <a:pt x="881" y="100"/>
                  <a:pt x="860" y="79"/>
                  <a:pt x="831" y="79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0" y="0"/>
                  <a:pt x="170" y="0"/>
                  <a:pt x="170" y="0"/>
                </a:cubicBezTo>
                <a:cubicBezTo>
                  <a:pt x="0" y="129"/>
                  <a:pt x="0" y="129"/>
                  <a:pt x="0" y="129"/>
                </a:cubicBezTo>
                <a:cubicBezTo>
                  <a:pt x="170" y="257"/>
                  <a:pt x="170" y="257"/>
                  <a:pt x="170" y="257"/>
                </a:cubicBezTo>
                <a:cubicBezTo>
                  <a:pt x="170" y="178"/>
                  <a:pt x="170" y="178"/>
                  <a:pt x="170" y="178"/>
                </a:cubicBezTo>
                <a:cubicBezTo>
                  <a:pt x="831" y="178"/>
                  <a:pt x="831" y="178"/>
                  <a:pt x="831" y="178"/>
                </a:cubicBezTo>
                <a:cubicBezTo>
                  <a:pt x="861" y="178"/>
                  <a:pt x="881" y="153"/>
                  <a:pt x="881" y="129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5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51F96C-F963-47C4-B21B-2524EE6FBFD9}"/>
              </a:ext>
            </a:extLst>
          </p:cNvPr>
          <p:cNvSpPr txBox="1"/>
          <p:nvPr/>
        </p:nvSpPr>
        <p:spPr>
          <a:xfrm>
            <a:off x="8680757" y="6096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依赖</a:t>
            </a:r>
          </a:p>
        </p:txBody>
      </p:sp>
      <p:sp>
        <p:nvSpPr>
          <p:cNvPr id="29" name="iconfont-11592-5504295">
            <a:extLst>
              <a:ext uri="{FF2B5EF4-FFF2-40B4-BE49-F238E27FC236}">
                <a16:creationId xmlns:a16="http://schemas.microsoft.com/office/drawing/2014/main" id="{8D16EC0F-3221-4220-9FED-C80872EDCE90}"/>
              </a:ext>
            </a:extLst>
          </p:cNvPr>
          <p:cNvSpPr>
            <a:spLocks noChangeAspect="1"/>
          </p:cNvSpPr>
          <p:nvPr/>
        </p:nvSpPr>
        <p:spPr bwMode="auto">
          <a:xfrm>
            <a:off x="8827796" y="5744709"/>
            <a:ext cx="352251" cy="352251"/>
          </a:xfrm>
          <a:custGeom>
            <a:avLst/>
            <a:gdLst>
              <a:gd name="T0" fmla="*/ 5928 w 11841"/>
              <a:gd name="T1" fmla="*/ 5174 h 11841"/>
              <a:gd name="T2" fmla="*/ 972 w 11841"/>
              <a:gd name="T3" fmla="*/ 218 h 11841"/>
              <a:gd name="T4" fmla="*/ 211 w 11841"/>
              <a:gd name="T5" fmla="*/ 211 h 11841"/>
              <a:gd name="T6" fmla="*/ 218 w 11841"/>
              <a:gd name="T7" fmla="*/ 972 h 11841"/>
              <a:gd name="T8" fmla="*/ 5174 w 11841"/>
              <a:gd name="T9" fmla="*/ 5928 h 11841"/>
              <a:gd name="T10" fmla="*/ 218 w 11841"/>
              <a:gd name="T11" fmla="*/ 10884 h 11841"/>
              <a:gd name="T12" fmla="*/ 224 w 11841"/>
              <a:gd name="T13" fmla="*/ 11632 h 11841"/>
              <a:gd name="T14" fmla="*/ 972 w 11841"/>
              <a:gd name="T15" fmla="*/ 11638 h 11841"/>
              <a:gd name="T16" fmla="*/ 5928 w 11841"/>
              <a:gd name="T17" fmla="*/ 6682 h 11841"/>
              <a:gd name="T18" fmla="*/ 10884 w 11841"/>
              <a:gd name="T19" fmla="*/ 11638 h 11841"/>
              <a:gd name="T20" fmla="*/ 11632 w 11841"/>
              <a:gd name="T21" fmla="*/ 11632 h 11841"/>
              <a:gd name="T22" fmla="*/ 11638 w 11841"/>
              <a:gd name="T23" fmla="*/ 10884 h 11841"/>
              <a:gd name="T24" fmla="*/ 6682 w 11841"/>
              <a:gd name="T25" fmla="*/ 5928 h 11841"/>
              <a:gd name="T26" fmla="*/ 11638 w 11841"/>
              <a:gd name="T27" fmla="*/ 972 h 11841"/>
              <a:gd name="T28" fmla="*/ 11632 w 11841"/>
              <a:gd name="T29" fmla="*/ 224 h 11841"/>
              <a:gd name="T30" fmla="*/ 10884 w 11841"/>
              <a:gd name="T31" fmla="*/ 218 h 11841"/>
              <a:gd name="T32" fmla="*/ 5928 w 11841"/>
              <a:gd name="T33" fmla="*/ 5174 h 11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841" h="11841">
                <a:moveTo>
                  <a:pt x="5928" y="5174"/>
                </a:moveTo>
                <a:lnTo>
                  <a:pt x="972" y="218"/>
                </a:lnTo>
                <a:cubicBezTo>
                  <a:pt x="765" y="3"/>
                  <a:pt x="422" y="0"/>
                  <a:pt x="211" y="211"/>
                </a:cubicBezTo>
                <a:cubicBezTo>
                  <a:pt x="0" y="422"/>
                  <a:pt x="3" y="765"/>
                  <a:pt x="218" y="972"/>
                </a:cubicBezTo>
                <a:lnTo>
                  <a:pt x="5174" y="5928"/>
                </a:lnTo>
                <a:lnTo>
                  <a:pt x="218" y="10884"/>
                </a:lnTo>
                <a:cubicBezTo>
                  <a:pt x="15" y="11094"/>
                  <a:pt x="18" y="11426"/>
                  <a:pt x="224" y="11632"/>
                </a:cubicBezTo>
                <a:cubicBezTo>
                  <a:pt x="430" y="11838"/>
                  <a:pt x="762" y="11841"/>
                  <a:pt x="972" y="11638"/>
                </a:cubicBezTo>
                <a:lnTo>
                  <a:pt x="5928" y="6682"/>
                </a:lnTo>
                <a:lnTo>
                  <a:pt x="10884" y="11638"/>
                </a:lnTo>
                <a:cubicBezTo>
                  <a:pt x="11094" y="11841"/>
                  <a:pt x="11426" y="11838"/>
                  <a:pt x="11632" y="11632"/>
                </a:cubicBezTo>
                <a:cubicBezTo>
                  <a:pt x="11838" y="11426"/>
                  <a:pt x="11841" y="11094"/>
                  <a:pt x="11638" y="10884"/>
                </a:cubicBezTo>
                <a:lnTo>
                  <a:pt x="6682" y="5928"/>
                </a:lnTo>
                <a:lnTo>
                  <a:pt x="11638" y="972"/>
                </a:lnTo>
                <a:cubicBezTo>
                  <a:pt x="11841" y="762"/>
                  <a:pt x="11838" y="430"/>
                  <a:pt x="11632" y="224"/>
                </a:cubicBezTo>
                <a:cubicBezTo>
                  <a:pt x="11426" y="18"/>
                  <a:pt x="11094" y="15"/>
                  <a:pt x="10884" y="218"/>
                </a:cubicBezTo>
                <a:lnTo>
                  <a:pt x="5928" y="517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</p:spTree>
    <p:custDataLst>
      <p:tags r:id="rId1"/>
    </p:custDataLst>
    <p:extLst>
      <p:ext uri="{BB962C8B-B14F-4D97-AF65-F5344CB8AC3E}">
        <p14:creationId xmlns:p14="http://schemas.microsoft.com/office/powerpoint/2010/main" val="418992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11" grpId="0" animBg="1"/>
      <p:bldP spid="12" grpId="0" animBg="1"/>
      <p:bldP spid="48" grpId="0"/>
      <p:bldP spid="55" grpId="0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08C25-BD9A-48D4-B217-A3464609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服务生存期</a:t>
            </a:r>
          </a:p>
        </p:txBody>
      </p:sp>
      <p:sp>
        <p:nvSpPr>
          <p:cNvPr id="4" name="iṩḷïḋè">
            <a:extLst>
              <a:ext uri="{FF2B5EF4-FFF2-40B4-BE49-F238E27FC236}">
                <a16:creationId xmlns:a16="http://schemas.microsoft.com/office/drawing/2014/main" id="{FD32D540-EF8C-4921-985D-27E82DE61B6C}"/>
              </a:ext>
            </a:extLst>
          </p:cNvPr>
          <p:cNvSpPr/>
          <p:nvPr/>
        </p:nvSpPr>
        <p:spPr>
          <a:xfrm flipH="1">
            <a:off x="1170242" y="1863811"/>
            <a:ext cx="2857748" cy="884888"/>
          </a:xfrm>
          <a:prstGeom prst="roundRect">
            <a:avLst/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</a:schemeClr>
              </a:gs>
            </a:gsLst>
            <a:lin ang="9600000" scaled="0"/>
          </a:gra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îślîdè">
            <a:extLst>
              <a:ext uri="{FF2B5EF4-FFF2-40B4-BE49-F238E27FC236}">
                <a16:creationId xmlns:a16="http://schemas.microsoft.com/office/drawing/2014/main" id="{634CCE3D-A155-4BED-8D5C-CCFEFB3787C7}"/>
              </a:ext>
            </a:extLst>
          </p:cNvPr>
          <p:cNvSpPr/>
          <p:nvPr/>
        </p:nvSpPr>
        <p:spPr>
          <a:xfrm flipH="1">
            <a:off x="4687147" y="1863811"/>
            <a:ext cx="2857746" cy="884888"/>
          </a:xfrm>
          <a:prstGeom prst="roundRect">
            <a:avLst/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</a:schemeClr>
              </a:gs>
            </a:gsLst>
            <a:lin ang="9600000" scaled="0"/>
          </a:gra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îsḷíḓé">
            <a:extLst>
              <a:ext uri="{FF2B5EF4-FFF2-40B4-BE49-F238E27FC236}">
                <a16:creationId xmlns:a16="http://schemas.microsoft.com/office/drawing/2014/main" id="{D7278654-476E-4B7E-9E20-2D89D7ABB27E}"/>
              </a:ext>
            </a:extLst>
          </p:cNvPr>
          <p:cNvSpPr/>
          <p:nvPr/>
        </p:nvSpPr>
        <p:spPr>
          <a:xfrm flipH="1">
            <a:off x="8204060" y="1863811"/>
            <a:ext cx="2857740" cy="884888"/>
          </a:xfrm>
          <a:prstGeom prst="roundRect">
            <a:avLst/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</a:schemeClr>
              </a:gs>
            </a:gsLst>
            <a:lin ang="9600000" scaled="0"/>
          </a:gra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îšḻídé">
            <a:extLst>
              <a:ext uri="{FF2B5EF4-FFF2-40B4-BE49-F238E27FC236}">
                <a16:creationId xmlns:a16="http://schemas.microsoft.com/office/drawing/2014/main" id="{D0809FFD-1236-4D92-B15A-CD7FC7C409F9}"/>
              </a:ext>
            </a:extLst>
          </p:cNvPr>
          <p:cNvSpPr txBox="1"/>
          <p:nvPr/>
        </p:nvSpPr>
        <p:spPr>
          <a:xfrm>
            <a:off x="1294438" y="2013865"/>
            <a:ext cx="1556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60000">
                      <a:schemeClr val="accent6"/>
                    </a:gs>
                  </a:gsLst>
                  <a:lin ang="2700000" scaled="0"/>
                </a:gradFill>
                <a:effectLst>
                  <a:outerShdw blurRad="50800" dist="50800" dir="5400000" algn="ctr" rotWithShape="0">
                    <a:schemeClr val="accent6">
                      <a:alpha val="20000"/>
                    </a:schemeClr>
                  </a:outerShdw>
                </a:effectLst>
              </a:rPr>
              <a:t>Scoped</a:t>
            </a:r>
            <a:endParaRPr lang="zh-CN" altLang="en-US" sz="3200" b="1" i="1" dirty="0"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60000">
                    <a:schemeClr val="accent6"/>
                  </a:gs>
                </a:gsLst>
                <a:lin ang="2700000" scaled="0"/>
              </a:gradFill>
              <a:effectLst>
                <a:outerShdw blurRad="50800" dist="50800" dir="5400000" algn="ctr" rotWithShape="0">
                  <a:schemeClr val="accent6">
                    <a:alpha val="20000"/>
                  </a:schemeClr>
                </a:outerShdw>
              </a:effectLst>
            </a:endParaRPr>
          </a:p>
        </p:txBody>
      </p:sp>
      <p:sp>
        <p:nvSpPr>
          <p:cNvPr id="8" name="íṡlïḑê">
            <a:extLst>
              <a:ext uri="{FF2B5EF4-FFF2-40B4-BE49-F238E27FC236}">
                <a16:creationId xmlns:a16="http://schemas.microsoft.com/office/drawing/2014/main" id="{A6D74746-84D7-4FC8-9E85-46912FC22C6E}"/>
              </a:ext>
            </a:extLst>
          </p:cNvPr>
          <p:cNvSpPr txBox="1"/>
          <p:nvPr/>
        </p:nvSpPr>
        <p:spPr>
          <a:xfrm>
            <a:off x="4799024" y="2013865"/>
            <a:ext cx="1959191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>
                <a:alpha val="2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3200" b="1" i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</a:rPr>
              <a:t>Singleton</a:t>
            </a:r>
            <a:endParaRPr lang="zh-CN" altLang="en-US" sz="3200" b="1" i="1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</a:endParaRPr>
          </a:p>
        </p:txBody>
      </p:sp>
      <p:sp>
        <p:nvSpPr>
          <p:cNvPr id="9" name="iSḷïde">
            <a:extLst>
              <a:ext uri="{FF2B5EF4-FFF2-40B4-BE49-F238E27FC236}">
                <a16:creationId xmlns:a16="http://schemas.microsoft.com/office/drawing/2014/main" id="{A14F519A-573A-4D0D-918B-C7187201FE03}"/>
              </a:ext>
            </a:extLst>
          </p:cNvPr>
          <p:cNvSpPr txBox="1"/>
          <p:nvPr/>
        </p:nvSpPr>
        <p:spPr>
          <a:xfrm>
            <a:off x="8328249" y="2013865"/>
            <a:ext cx="1906291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3">
                <a:alpha val="2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3200" b="1" i="1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0000">
                      <a:schemeClr val="accent3"/>
                    </a:gs>
                  </a:gsLst>
                  <a:lin ang="2700000" scaled="0"/>
                </a:gradFill>
              </a:rPr>
              <a:t>Transient</a:t>
            </a:r>
            <a:endParaRPr lang="zh-CN" altLang="en-US" sz="3200" b="1" i="1" dirty="0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</a:endParaRPr>
          </a:p>
        </p:txBody>
      </p:sp>
      <p:sp>
        <p:nvSpPr>
          <p:cNvPr id="13" name="íšľiḍê">
            <a:extLst>
              <a:ext uri="{FF2B5EF4-FFF2-40B4-BE49-F238E27FC236}">
                <a16:creationId xmlns:a16="http://schemas.microsoft.com/office/drawing/2014/main" id="{4A42AF27-6601-4C2E-B21D-2C92ED3F4A8A}"/>
              </a:ext>
            </a:extLst>
          </p:cNvPr>
          <p:cNvSpPr/>
          <p:nvPr/>
        </p:nvSpPr>
        <p:spPr>
          <a:xfrm>
            <a:off x="1170242" y="2950982"/>
            <a:ext cx="2857748" cy="3468868"/>
          </a:xfrm>
          <a:prstGeom prst="roundRect">
            <a:avLst>
              <a:gd name="adj" fmla="val 6800"/>
            </a:avLst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iṧḷíḍe">
            <a:extLst>
              <a:ext uri="{FF2B5EF4-FFF2-40B4-BE49-F238E27FC236}">
                <a16:creationId xmlns:a16="http://schemas.microsoft.com/office/drawing/2014/main" id="{8B7F8C62-50FD-4BC0-BC2D-5DB7DD6E572F}"/>
              </a:ext>
            </a:extLst>
          </p:cNvPr>
          <p:cNvSpPr/>
          <p:nvPr/>
        </p:nvSpPr>
        <p:spPr>
          <a:xfrm>
            <a:off x="4687148" y="2950982"/>
            <a:ext cx="2857748" cy="3468868"/>
          </a:xfrm>
          <a:prstGeom prst="roundRect">
            <a:avLst>
              <a:gd name="adj" fmla="val 6800"/>
            </a:avLst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îṥ1îdè">
            <a:extLst>
              <a:ext uri="{FF2B5EF4-FFF2-40B4-BE49-F238E27FC236}">
                <a16:creationId xmlns:a16="http://schemas.microsoft.com/office/drawing/2014/main" id="{E48E2DB7-E01B-40C1-B21D-A1A2B278645F}"/>
              </a:ext>
            </a:extLst>
          </p:cNvPr>
          <p:cNvSpPr/>
          <p:nvPr/>
        </p:nvSpPr>
        <p:spPr>
          <a:xfrm>
            <a:off x="8204054" y="2913094"/>
            <a:ext cx="2857746" cy="3506756"/>
          </a:xfrm>
          <a:prstGeom prst="roundRect">
            <a:avLst>
              <a:gd name="adj" fmla="val 6800"/>
            </a:avLst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ïṧľîḍê">
            <a:extLst>
              <a:ext uri="{FF2B5EF4-FFF2-40B4-BE49-F238E27FC236}">
                <a16:creationId xmlns:a16="http://schemas.microsoft.com/office/drawing/2014/main" id="{5D32CE42-8C17-49D4-ADE8-DF642564345A}"/>
              </a:ext>
            </a:extLst>
          </p:cNvPr>
          <p:cNvSpPr txBox="1"/>
          <p:nvPr/>
        </p:nvSpPr>
        <p:spPr>
          <a:xfrm>
            <a:off x="1294438" y="3091642"/>
            <a:ext cx="2609356" cy="240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Blazor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WebAssembly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已注册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Scoped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的服务的行为与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Singleton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服务类似。 </a:t>
            </a:r>
            <a:endParaRPr lang="en-US" altLang="zh-CN" sz="1400" dirty="0">
              <a:solidFill>
                <a:schemeClr val="tx1">
                  <a:lumMod val="85000"/>
                  <a:lumOff val="15000"/>
                  <a:alpha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Blazor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 Server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应用中，服务注册的范围为“连接”。 因此，即使当前意图是在浏览器中运行客户端，对于范围应限定为当前用户的服务来说，首选使用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Scoped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服务。</a:t>
            </a:r>
            <a:endParaRPr lang="en-US" altLang="zh-CN" sz="1400" dirty="0">
              <a:solidFill>
                <a:schemeClr val="tx1">
                  <a:lumMod val="85000"/>
                  <a:lumOff val="15000"/>
                  <a:alpha val="50000"/>
                </a:schemeClr>
              </a:solidFill>
            </a:endParaRPr>
          </a:p>
        </p:txBody>
      </p:sp>
      <p:sp>
        <p:nvSpPr>
          <p:cNvPr id="17" name="iṡlïdé">
            <a:extLst>
              <a:ext uri="{FF2B5EF4-FFF2-40B4-BE49-F238E27FC236}">
                <a16:creationId xmlns:a16="http://schemas.microsoft.com/office/drawing/2014/main" id="{A4CBD039-9E19-43A3-9AEF-66AB8D21AADE}"/>
              </a:ext>
            </a:extLst>
          </p:cNvPr>
          <p:cNvSpPr txBox="1"/>
          <p:nvPr/>
        </p:nvSpPr>
        <p:spPr>
          <a:xfrm>
            <a:off x="4811342" y="3080304"/>
            <a:ext cx="2609356" cy="85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DI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创建服务的单个实例。 </a:t>
            </a:r>
            <a:endParaRPr lang="en-US" altLang="zh-CN" sz="1400" dirty="0">
              <a:solidFill>
                <a:schemeClr val="tx1">
                  <a:lumMod val="85000"/>
                  <a:lumOff val="15000"/>
                  <a:alpha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所有组件都会接收同一服务的实例。</a:t>
            </a:r>
            <a:endParaRPr lang="en-US" altLang="zh-CN" sz="1400" dirty="0">
              <a:solidFill>
                <a:schemeClr val="tx1">
                  <a:lumMod val="85000"/>
                  <a:lumOff val="15000"/>
                  <a:alpha val="50000"/>
                </a:schemeClr>
              </a:solidFill>
            </a:endParaRPr>
          </a:p>
        </p:txBody>
      </p:sp>
      <p:sp>
        <p:nvSpPr>
          <p:cNvPr id="18" name="ïśḷîḑe">
            <a:extLst>
              <a:ext uri="{FF2B5EF4-FFF2-40B4-BE49-F238E27FC236}">
                <a16:creationId xmlns:a16="http://schemas.microsoft.com/office/drawing/2014/main" id="{C18E1F48-2F3D-415D-9B29-20231D50E0D3}"/>
              </a:ext>
            </a:extLst>
          </p:cNvPr>
          <p:cNvSpPr txBox="1"/>
          <p:nvPr/>
        </p:nvSpPr>
        <p:spPr>
          <a:xfrm>
            <a:off x="8328249" y="3080303"/>
            <a:ext cx="2609356" cy="85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每当组件从服务容器获取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Transient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</a:rPr>
              <a:t>服务的实例时，它都会接收该服务的新实例。</a:t>
            </a:r>
            <a:endParaRPr lang="en-US" altLang="zh-CN" sz="1400" dirty="0">
              <a:solidFill>
                <a:schemeClr val="tx1">
                  <a:lumMod val="85000"/>
                  <a:lumOff val="15000"/>
                  <a:alpha val="50000"/>
                </a:schemeClr>
              </a:solidFill>
            </a:endParaRPr>
          </a:p>
        </p:txBody>
      </p:sp>
      <p:sp>
        <p:nvSpPr>
          <p:cNvPr id="19" name="ïSḻïḓé">
            <a:extLst>
              <a:ext uri="{FF2B5EF4-FFF2-40B4-BE49-F238E27FC236}">
                <a16:creationId xmlns:a16="http://schemas.microsoft.com/office/drawing/2014/main" id="{D0BB40E6-003C-42ED-AECB-07F4829B9AC7}"/>
              </a:ext>
            </a:extLst>
          </p:cNvPr>
          <p:cNvSpPr/>
          <p:nvPr/>
        </p:nvSpPr>
        <p:spPr>
          <a:xfrm>
            <a:off x="4532706" y="1757292"/>
            <a:ext cx="306300" cy="3063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508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40000" lnSpcReduction="2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îŝḷíḍé">
            <a:extLst>
              <a:ext uri="{FF2B5EF4-FFF2-40B4-BE49-F238E27FC236}">
                <a16:creationId xmlns:a16="http://schemas.microsoft.com/office/drawing/2014/main" id="{7C5A6E0E-BF0B-4693-A7FA-888763A43E35}"/>
              </a:ext>
            </a:extLst>
          </p:cNvPr>
          <p:cNvSpPr/>
          <p:nvPr/>
        </p:nvSpPr>
        <p:spPr>
          <a:xfrm>
            <a:off x="1017092" y="1757292"/>
            <a:ext cx="306300" cy="30630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0000">
                <a:schemeClr val="accent6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50800" dist="50800" dir="5400000" algn="ctr" rotWithShape="0">
              <a:schemeClr val="accent6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40000" lnSpcReduction="2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í$ḻïdé">
            <a:extLst>
              <a:ext uri="{FF2B5EF4-FFF2-40B4-BE49-F238E27FC236}">
                <a16:creationId xmlns:a16="http://schemas.microsoft.com/office/drawing/2014/main" id="{32218755-079C-46B6-BCBE-7DD6842A137C}"/>
              </a:ext>
            </a:extLst>
          </p:cNvPr>
          <p:cNvSpPr/>
          <p:nvPr/>
        </p:nvSpPr>
        <p:spPr>
          <a:xfrm flipH="1">
            <a:off x="8049609" y="1759300"/>
            <a:ext cx="308881" cy="308881"/>
          </a:xfrm>
          <a:prstGeom prst="ellips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0000">
                <a:schemeClr val="accent3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50800" dist="50800" dir="5400000" algn="ctr" rotWithShape="0">
              <a:schemeClr val="accent3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47500" lnSpcReduction="2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2" name="图片 21" descr="ppt内页">
            <a:extLst>
              <a:ext uri="{FF2B5EF4-FFF2-40B4-BE49-F238E27FC236}">
                <a16:creationId xmlns:a16="http://schemas.microsoft.com/office/drawing/2014/main" id="{CA09D718-21F1-43E4-A5BD-9B4E0689C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960" y="119380"/>
            <a:ext cx="2721610" cy="15309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78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E334E-307A-4116-8352-E05DE90B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 Code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2EA62F-9BAD-40E8-845F-087A794C00D3}"/>
              </a:ext>
            </a:extLst>
          </p:cNvPr>
          <p:cNvSpPr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Entity Framework (EF) Core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是轻量化、可扩展、开源和跨平台版的数据访问技术。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EF Code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可用作对象关系映射程序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(O/RM)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，能让我们用对象来处理数据库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，可以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Linq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进行查询，可以不用编写大量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代码。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EF Core </a:t>
            </a:r>
            <a:r>
              <a:rPr lang="zh-CN" altLang="en-US" dirty="0"/>
              <a:t>支持多个数据库引擎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CD19A4B-0F33-4682-95AB-CB18C4F68C57}"/>
              </a:ext>
            </a:extLst>
          </p:cNvPr>
          <p:cNvGrpSpPr/>
          <p:nvPr/>
        </p:nvGrpSpPr>
        <p:grpSpPr>
          <a:xfrm>
            <a:off x="6096000" y="2528293"/>
            <a:ext cx="3649780" cy="4142381"/>
            <a:chOff x="7961195" y="2201269"/>
            <a:chExt cx="3649780" cy="414238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19ACB4A-DEA3-445A-A3DD-4576C639123E}"/>
                </a:ext>
              </a:extLst>
            </p:cNvPr>
            <p:cNvSpPr/>
            <p:nvPr/>
          </p:nvSpPr>
          <p:spPr>
            <a:xfrm>
              <a:off x="7961195" y="2201269"/>
              <a:ext cx="3649780" cy="412749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Application</a:t>
              </a:r>
              <a:endParaRPr lang="zh-CN" altLang="en-US" sz="16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7B22789-D87A-4885-A92B-A8A438952F1E}"/>
                </a:ext>
              </a:extLst>
            </p:cNvPr>
            <p:cNvSpPr/>
            <p:nvPr/>
          </p:nvSpPr>
          <p:spPr>
            <a:xfrm>
              <a:off x="7961195" y="3140425"/>
              <a:ext cx="3649780" cy="1079150"/>
            </a:xfrm>
            <a:prstGeom prst="roundRect">
              <a:avLst>
                <a:gd name="adj" fmla="val 5338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en-US" altLang="zh-CN" sz="1600" dirty="0"/>
                <a:t>Entity Framework Core</a:t>
              </a:r>
              <a:endParaRPr lang="zh-CN" altLang="en-US" sz="16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1CA6EDF-88EA-49B4-B520-2C70740C39F2}"/>
                </a:ext>
              </a:extLst>
            </p:cNvPr>
            <p:cNvSpPr/>
            <p:nvPr/>
          </p:nvSpPr>
          <p:spPr>
            <a:xfrm>
              <a:off x="8175508" y="3603032"/>
              <a:ext cx="3216392" cy="412749"/>
            </a:xfrm>
            <a:prstGeom prst="roundRect">
              <a:avLst>
                <a:gd name="adj" fmla="val 5338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Object Relational Mapping</a:t>
              </a:r>
              <a:endParaRPr lang="zh-CN" altLang="en-US" sz="1600" dirty="0"/>
            </a:p>
          </p:txBody>
        </p:sp>
        <p:sp>
          <p:nvSpPr>
            <p:cNvPr id="5" name="流程图: 磁盘 4">
              <a:extLst>
                <a:ext uri="{FF2B5EF4-FFF2-40B4-BE49-F238E27FC236}">
                  <a16:creationId xmlns:a16="http://schemas.microsoft.com/office/drawing/2014/main" id="{54E41BC0-8C2F-4CCA-B2F7-AD8A61AB8FDB}"/>
                </a:ext>
              </a:extLst>
            </p:cNvPr>
            <p:cNvSpPr/>
            <p:nvPr/>
          </p:nvSpPr>
          <p:spPr>
            <a:xfrm>
              <a:off x="8784432" y="5470251"/>
              <a:ext cx="2131894" cy="873399"/>
            </a:xfrm>
            <a:prstGeom prst="flowChartMagneticDisk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Store</a:t>
              </a:r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DD7A54B-2738-4CF6-9510-3F66BA90C5FD}"/>
                </a:ext>
              </a:extLst>
            </p:cNvPr>
            <p:cNvSpPr/>
            <p:nvPr/>
          </p:nvSpPr>
          <p:spPr>
            <a:xfrm>
              <a:off x="7961195" y="4278363"/>
              <a:ext cx="3649780" cy="715017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ADO.NET Provider</a:t>
              </a:r>
            </a:p>
            <a:p>
              <a:pPr algn="ctr"/>
              <a:r>
                <a:rPr lang="en-US" altLang="zh-CN" sz="1600" dirty="0"/>
                <a:t>Database Providers</a:t>
              </a:r>
              <a:endParaRPr lang="zh-CN" altLang="en-US" sz="1600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390A061-8C60-4408-9321-D33DDA67C384}"/>
                </a:ext>
              </a:extLst>
            </p:cNvPr>
            <p:cNvCxnSpPr>
              <a:cxnSpLocks/>
            </p:cNvCxnSpPr>
            <p:nvPr/>
          </p:nvCxnSpPr>
          <p:spPr>
            <a:xfrm>
              <a:off x="8973903" y="2614018"/>
              <a:ext cx="0" cy="5264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12FF35C-2AD7-47A5-A5BA-ACE9D82ADD4F}"/>
                </a:ext>
              </a:extLst>
            </p:cNvPr>
            <p:cNvCxnSpPr>
              <a:cxnSpLocks/>
            </p:cNvCxnSpPr>
            <p:nvPr/>
          </p:nvCxnSpPr>
          <p:spPr>
            <a:xfrm>
              <a:off x="10716978" y="2614018"/>
              <a:ext cx="0" cy="526407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7E5CF9-E625-4C6F-BBA1-75240EC5F5B6}"/>
                </a:ext>
              </a:extLst>
            </p:cNvPr>
            <p:cNvSpPr txBox="1"/>
            <p:nvPr/>
          </p:nvSpPr>
          <p:spPr>
            <a:xfrm>
              <a:off x="9118319" y="2706033"/>
              <a:ext cx="1454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ORM interface</a:t>
              </a:r>
              <a:endParaRPr lang="zh-CN" altLang="en-US" sz="1600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F0BD9AC-E497-46DF-9933-36D8A03F8AB9}"/>
                </a:ext>
              </a:extLst>
            </p:cNvPr>
            <p:cNvCxnSpPr>
              <a:cxnSpLocks/>
            </p:cNvCxnSpPr>
            <p:nvPr/>
          </p:nvCxnSpPr>
          <p:spPr>
            <a:xfrm>
              <a:off x="8973903" y="5000994"/>
              <a:ext cx="0" cy="5264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B90413E-8EE3-43D1-83D8-64CB3AB5FD69}"/>
                </a:ext>
              </a:extLst>
            </p:cNvPr>
            <p:cNvCxnSpPr>
              <a:cxnSpLocks/>
            </p:cNvCxnSpPr>
            <p:nvPr/>
          </p:nvCxnSpPr>
          <p:spPr>
            <a:xfrm>
              <a:off x="10716978" y="5000994"/>
              <a:ext cx="0" cy="526407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BFF59F0-5414-49CE-B2A5-AA6A58AEAB54}"/>
                </a:ext>
              </a:extLst>
            </p:cNvPr>
            <p:cNvSpPr txBox="1"/>
            <p:nvPr/>
          </p:nvSpPr>
          <p:spPr>
            <a:xfrm>
              <a:off x="9010116" y="5085395"/>
              <a:ext cx="1670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Queries/Updates</a:t>
              </a:r>
              <a:endParaRPr lang="zh-CN" altLang="en-US" sz="1600" dirty="0"/>
            </a:p>
          </p:txBody>
        </p:sp>
      </p:grpSp>
      <p:pic>
        <p:nvPicPr>
          <p:cNvPr id="21" name="图片 20" descr="ppt内页">
            <a:extLst>
              <a:ext uri="{FF2B5EF4-FFF2-40B4-BE49-F238E27FC236}">
                <a16:creationId xmlns:a16="http://schemas.microsoft.com/office/drawing/2014/main" id="{B8D8899A-5206-4465-9DC6-9DBFCAE5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960" y="119380"/>
            <a:ext cx="2721610" cy="153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8E2B0-C1A7-48D5-8519-EDB0D2D3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First</a:t>
            </a:r>
            <a:r>
              <a:rPr lang="zh-CN" altLang="en-US" dirty="0"/>
              <a:t> </a:t>
            </a:r>
            <a:r>
              <a:rPr lang="en-US" altLang="zh-CN" dirty="0"/>
              <a:t>/ Database First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5C484B-8DF8-4CAC-9B70-3BA0FB475A67}"/>
              </a:ext>
            </a:extLst>
          </p:cNvPr>
          <p:cNvSpPr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Code First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用代码编写对象关系，然后通过它创建数据库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Database First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可以提供现有数据库，反向生成对象映射 </a:t>
            </a:r>
          </a:p>
        </p:txBody>
      </p:sp>
      <p:grpSp>
        <p:nvGrpSpPr>
          <p:cNvPr id="46" name="Group 35">
            <a:extLst>
              <a:ext uri="{FF2B5EF4-FFF2-40B4-BE49-F238E27FC236}">
                <a16:creationId xmlns:a16="http://schemas.microsoft.com/office/drawing/2014/main" id="{0FA297F0-A3E4-481C-BDC6-22E83A329EF6}"/>
              </a:ext>
            </a:extLst>
          </p:cNvPr>
          <p:cNvGrpSpPr/>
          <p:nvPr/>
        </p:nvGrpSpPr>
        <p:grpSpPr>
          <a:xfrm>
            <a:off x="819150" y="3662582"/>
            <a:ext cx="4564632" cy="1820829"/>
            <a:chOff x="982906" y="3422342"/>
            <a:chExt cx="4564632" cy="1820829"/>
          </a:xfrm>
        </p:grpSpPr>
        <p:sp>
          <p:nvSpPr>
            <p:cNvPr id="47" name="îSľíḓe">
              <a:extLst>
                <a:ext uri="{FF2B5EF4-FFF2-40B4-BE49-F238E27FC236}">
                  <a16:creationId xmlns:a16="http://schemas.microsoft.com/office/drawing/2014/main" id="{E3BFB32A-60DB-44DF-9501-C160C6A0F353}"/>
                </a:ext>
              </a:extLst>
            </p:cNvPr>
            <p:cNvSpPr/>
            <p:nvPr/>
          </p:nvSpPr>
          <p:spPr>
            <a:xfrm>
              <a:off x="982906" y="4725096"/>
              <a:ext cx="1055444" cy="5180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en-US" altLang="zh-CN" sz="1600" b="1" dirty="0"/>
                <a:t>Entities</a:t>
              </a:r>
            </a:p>
          </p:txBody>
        </p:sp>
        <p:sp>
          <p:nvSpPr>
            <p:cNvPr id="48" name="ïṩlîḋé">
              <a:extLst>
                <a:ext uri="{FF2B5EF4-FFF2-40B4-BE49-F238E27FC236}">
                  <a16:creationId xmlns:a16="http://schemas.microsoft.com/office/drawing/2014/main" id="{7EF67C77-A4BC-4221-A545-FD5E49CA2BBF}"/>
                </a:ext>
              </a:extLst>
            </p:cNvPr>
            <p:cNvSpPr/>
            <p:nvPr/>
          </p:nvSpPr>
          <p:spPr>
            <a:xfrm>
              <a:off x="1243928" y="4048639"/>
              <a:ext cx="533400" cy="532372"/>
            </a:xfrm>
            <a:custGeom>
              <a:avLst/>
              <a:gdLst>
                <a:gd name="T0" fmla="*/ 3822 w 11905"/>
                <a:gd name="T1" fmla="*/ 1164 h 11882"/>
                <a:gd name="T2" fmla="*/ 4367 w 11905"/>
                <a:gd name="T3" fmla="*/ 1385 h 11882"/>
                <a:gd name="T4" fmla="*/ 4593 w 11905"/>
                <a:gd name="T5" fmla="*/ 1924 h 11882"/>
                <a:gd name="T6" fmla="*/ 4593 w 11905"/>
                <a:gd name="T7" fmla="*/ 4986 h 11882"/>
                <a:gd name="T8" fmla="*/ 4367 w 11905"/>
                <a:gd name="T9" fmla="*/ 5531 h 11882"/>
                <a:gd name="T10" fmla="*/ 3822 w 11905"/>
                <a:gd name="T11" fmla="*/ 5758 h 11882"/>
                <a:gd name="T12" fmla="*/ 759 w 11905"/>
                <a:gd name="T13" fmla="*/ 5758 h 11882"/>
                <a:gd name="T14" fmla="*/ 221 w 11905"/>
                <a:gd name="T15" fmla="*/ 5531 h 11882"/>
                <a:gd name="T16" fmla="*/ 0 w 11905"/>
                <a:gd name="T17" fmla="*/ 4986 h 11882"/>
                <a:gd name="T18" fmla="*/ 0 w 11905"/>
                <a:gd name="T19" fmla="*/ 1924 h 11882"/>
                <a:gd name="T20" fmla="*/ 221 w 11905"/>
                <a:gd name="T21" fmla="*/ 1385 h 11882"/>
                <a:gd name="T22" fmla="*/ 759 w 11905"/>
                <a:gd name="T23" fmla="*/ 1164 h 11882"/>
                <a:gd name="T24" fmla="*/ 3822 w 11905"/>
                <a:gd name="T25" fmla="*/ 1164 h 11882"/>
                <a:gd name="T26" fmla="*/ 3822 w 11905"/>
                <a:gd name="T27" fmla="*/ 7289 h 11882"/>
                <a:gd name="T28" fmla="*/ 4367 w 11905"/>
                <a:gd name="T29" fmla="*/ 7509 h 11882"/>
                <a:gd name="T30" fmla="*/ 4593 w 11905"/>
                <a:gd name="T31" fmla="*/ 8048 h 11882"/>
                <a:gd name="T32" fmla="*/ 4593 w 11905"/>
                <a:gd name="T33" fmla="*/ 11122 h 11882"/>
                <a:gd name="T34" fmla="*/ 4367 w 11905"/>
                <a:gd name="T35" fmla="*/ 11661 h 11882"/>
                <a:gd name="T36" fmla="*/ 3822 w 11905"/>
                <a:gd name="T37" fmla="*/ 11882 h 11882"/>
                <a:gd name="T38" fmla="*/ 759 w 11905"/>
                <a:gd name="T39" fmla="*/ 11882 h 11882"/>
                <a:gd name="T40" fmla="*/ 221 w 11905"/>
                <a:gd name="T41" fmla="*/ 11661 h 11882"/>
                <a:gd name="T42" fmla="*/ 0 w 11905"/>
                <a:gd name="T43" fmla="*/ 11122 h 11882"/>
                <a:gd name="T44" fmla="*/ 0 w 11905"/>
                <a:gd name="T45" fmla="*/ 8048 h 11882"/>
                <a:gd name="T46" fmla="*/ 221 w 11905"/>
                <a:gd name="T47" fmla="*/ 7509 h 11882"/>
                <a:gd name="T48" fmla="*/ 759 w 11905"/>
                <a:gd name="T49" fmla="*/ 7289 h 11882"/>
                <a:gd name="T50" fmla="*/ 3822 w 11905"/>
                <a:gd name="T51" fmla="*/ 7289 h 11882"/>
                <a:gd name="T52" fmla="*/ 9958 w 11905"/>
                <a:gd name="T53" fmla="*/ 7289 h 11882"/>
                <a:gd name="T54" fmla="*/ 10497 w 11905"/>
                <a:gd name="T55" fmla="*/ 7509 h 11882"/>
                <a:gd name="T56" fmla="*/ 10718 w 11905"/>
                <a:gd name="T57" fmla="*/ 8048 h 11882"/>
                <a:gd name="T58" fmla="*/ 10718 w 11905"/>
                <a:gd name="T59" fmla="*/ 11122 h 11882"/>
                <a:gd name="T60" fmla="*/ 10497 w 11905"/>
                <a:gd name="T61" fmla="*/ 11661 h 11882"/>
                <a:gd name="T62" fmla="*/ 9958 w 11905"/>
                <a:gd name="T63" fmla="*/ 11882 h 11882"/>
                <a:gd name="T64" fmla="*/ 6896 w 11905"/>
                <a:gd name="T65" fmla="*/ 11882 h 11882"/>
                <a:gd name="T66" fmla="*/ 6350 w 11905"/>
                <a:gd name="T67" fmla="*/ 11661 h 11882"/>
                <a:gd name="T68" fmla="*/ 6124 w 11905"/>
                <a:gd name="T69" fmla="*/ 11122 h 11882"/>
                <a:gd name="T70" fmla="*/ 6124 w 11905"/>
                <a:gd name="T71" fmla="*/ 8048 h 11882"/>
                <a:gd name="T72" fmla="*/ 6350 w 11905"/>
                <a:gd name="T73" fmla="*/ 7509 h 11882"/>
                <a:gd name="T74" fmla="*/ 6896 w 11905"/>
                <a:gd name="T75" fmla="*/ 7289 h 11882"/>
                <a:gd name="T76" fmla="*/ 9958 w 11905"/>
                <a:gd name="T77" fmla="*/ 7289 h 11882"/>
                <a:gd name="T78" fmla="*/ 11661 w 11905"/>
                <a:gd name="T79" fmla="*/ 2512 h 11882"/>
                <a:gd name="T80" fmla="*/ 11905 w 11905"/>
                <a:gd name="T81" fmla="*/ 3087 h 11882"/>
                <a:gd name="T82" fmla="*/ 11661 w 11905"/>
                <a:gd name="T83" fmla="*/ 3651 h 11882"/>
                <a:gd name="T84" fmla="*/ 9382 w 11905"/>
                <a:gd name="T85" fmla="*/ 5929 h 11882"/>
                <a:gd name="T86" fmla="*/ 8813 w 11905"/>
                <a:gd name="T87" fmla="*/ 6174 h 11882"/>
                <a:gd name="T88" fmla="*/ 8243 w 11905"/>
                <a:gd name="T89" fmla="*/ 5929 h 11882"/>
                <a:gd name="T90" fmla="*/ 5965 w 11905"/>
                <a:gd name="T91" fmla="*/ 3651 h 11882"/>
                <a:gd name="T92" fmla="*/ 5732 w 11905"/>
                <a:gd name="T93" fmla="*/ 3087 h 11882"/>
                <a:gd name="T94" fmla="*/ 5965 w 11905"/>
                <a:gd name="T95" fmla="*/ 2512 h 11882"/>
                <a:gd name="T96" fmla="*/ 8243 w 11905"/>
                <a:gd name="T97" fmla="*/ 233 h 11882"/>
                <a:gd name="T98" fmla="*/ 8813 w 11905"/>
                <a:gd name="T99" fmla="*/ 0 h 11882"/>
                <a:gd name="T100" fmla="*/ 9382 w 11905"/>
                <a:gd name="T101" fmla="*/ 233 h 11882"/>
                <a:gd name="T102" fmla="*/ 11661 w 11905"/>
                <a:gd name="T103" fmla="*/ 2512 h 1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905" h="11882">
                  <a:moveTo>
                    <a:pt x="3822" y="1164"/>
                  </a:moveTo>
                  <a:cubicBezTo>
                    <a:pt x="4034" y="1164"/>
                    <a:pt x="4216" y="1238"/>
                    <a:pt x="4367" y="1385"/>
                  </a:cubicBezTo>
                  <a:cubicBezTo>
                    <a:pt x="4518" y="1532"/>
                    <a:pt x="4593" y="1712"/>
                    <a:pt x="4593" y="1924"/>
                  </a:cubicBezTo>
                  <a:lnTo>
                    <a:pt x="4593" y="4986"/>
                  </a:lnTo>
                  <a:cubicBezTo>
                    <a:pt x="4593" y="5199"/>
                    <a:pt x="4518" y="5380"/>
                    <a:pt x="4367" y="5531"/>
                  </a:cubicBezTo>
                  <a:cubicBezTo>
                    <a:pt x="4216" y="5682"/>
                    <a:pt x="4034" y="5758"/>
                    <a:pt x="3822" y="5758"/>
                  </a:cubicBezTo>
                  <a:lnTo>
                    <a:pt x="759" y="5758"/>
                  </a:lnTo>
                  <a:cubicBezTo>
                    <a:pt x="547" y="5758"/>
                    <a:pt x="367" y="5682"/>
                    <a:pt x="221" y="5531"/>
                  </a:cubicBezTo>
                  <a:cubicBezTo>
                    <a:pt x="74" y="5380"/>
                    <a:pt x="0" y="5199"/>
                    <a:pt x="0" y="4986"/>
                  </a:cubicBezTo>
                  <a:lnTo>
                    <a:pt x="0" y="1924"/>
                  </a:lnTo>
                  <a:cubicBezTo>
                    <a:pt x="0" y="1712"/>
                    <a:pt x="73" y="1532"/>
                    <a:pt x="221" y="1385"/>
                  </a:cubicBezTo>
                  <a:cubicBezTo>
                    <a:pt x="368" y="1238"/>
                    <a:pt x="547" y="1165"/>
                    <a:pt x="759" y="1164"/>
                  </a:cubicBezTo>
                  <a:lnTo>
                    <a:pt x="3822" y="1164"/>
                  </a:lnTo>
                  <a:close/>
                  <a:moveTo>
                    <a:pt x="3822" y="7289"/>
                  </a:moveTo>
                  <a:cubicBezTo>
                    <a:pt x="4034" y="7289"/>
                    <a:pt x="4216" y="7362"/>
                    <a:pt x="4367" y="7509"/>
                  </a:cubicBezTo>
                  <a:cubicBezTo>
                    <a:pt x="4518" y="7656"/>
                    <a:pt x="4593" y="7836"/>
                    <a:pt x="4593" y="8048"/>
                  </a:cubicBezTo>
                  <a:lnTo>
                    <a:pt x="4593" y="11122"/>
                  </a:lnTo>
                  <a:cubicBezTo>
                    <a:pt x="4593" y="11335"/>
                    <a:pt x="4518" y="11515"/>
                    <a:pt x="4367" y="11661"/>
                  </a:cubicBezTo>
                  <a:cubicBezTo>
                    <a:pt x="4216" y="11808"/>
                    <a:pt x="4034" y="11882"/>
                    <a:pt x="3822" y="11882"/>
                  </a:cubicBezTo>
                  <a:lnTo>
                    <a:pt x="759" y="11882"/>
                  </a:lnTo>
                  <a:cubicBezTo>
                    <a:pt x="547" y="11882"/>
                    <a:pt x="367" y="11809"/>
                    <a:pt x="221" y="11661"/>
                  </a:cubicBezTo>
                  <a:cubicBezTo>
                    <a:pt x="74" y="11514"/>
                    <a:pt x="0" y="11335"/>
                    <a:pt x="0" y="11122"/>
                  </a:cubicBezTo>
                  <a:lnTo>
                    <a:pt x="0" y="8048"/>
                  </a:lnTo>
                  <a:cubicBezTo>
                    <a:pt x="0" y="7836"/>
                    <a:pt x="73" y="7656"/>
                    <a:pt x="221" y="7509"/>
                  </a:cubicBezTo>
                  <a:cubicBezTo>
                    <a:pt x="368" y="7362"/>
                    <a:pt x="547" y="7289"/>
                    <a:pt x="759" y="7289"/>
                  </a:cubicBezTo>
                  <a:lnTo>
                    <a:pt x="3822" y="7289"/>
                  </a:lnTo>
                  <a:close/>
                  <a:moveTo>
                    <a:pt x="9958" y="7289"/>
                  </a:moveTo>
                  <a:cubicBezTo>
                    <a:pt x="10170" y="7289"/>
                    <a:pt x="10350" y="7362"/>
                    <a:pt x="10497" y="7509"/>
                  </a:cubicBezTo>
                  <a:cubicBezTo>
                    <a:pt x="10644" y="7656"/>
                    <a:pt x="10717" y="7836"/>
                    <a:pt x="10718" y="8048"/>
                  </a:cubicBezTo>
                  <a:lnTo>
                    <a:pt x="10718" y="11122"/>
                  </a:lnTo>
                  <a:cubicBezTo>
                    <a:pt x="10718" y="11335"/>
                    <a:pt x="10644" y="11515"/>
                    <a:pt x="10497" y="11661"/>
                  </a:cubicBezTo>
                  <a:cubicBezTo>
                    <a:pt x="10350" y="11808"/>
                    <a:pt x="10170" y="11882"/>
                    <a:pt x="9958" y="11882"/>
                  </a:cubicBezTo>
                  <a:lnTo>
                    <a:pt x="6896" y="11882"/>
                  </a:lnTo>
                  <a:cubicBezTo>
                    <a:pt x="6683" y="11882"/>
                    <a:pt x="6502" y="11809"/>
                    <a:pt x="6350" y="11661"/>
                  </a:cubicBezTo>
                  <a:cubicBezTo>
                    <a:pt x="6199" y="11514"/>
                    <a:pt x="6124" y="11335"/>
                    <a:pt x="6124" y="11122"/>
                  </a:cubicBezTo>
                  <a:lnTo>
                    <a:pt x="6124" y="8048"/>
                  </a:lnTo>
                  <a:cubicBezTo>
                    <a:pt x="6124" y="7836"/>
                    <a:pt x="6199" y="7656"/>
                    <a:pt x="6350" y="7509"/>
                  </a:cubicBezTo>
                  <a:cubicBezTo>
                    <a:pt x="6502" y="7362"/>
                    <a:pt x="6683" y="7289"/>
                    <a:pt x="6896" y="7289"/>
                  </a:cubicBezTo>
                  <a:lnTo>
                    <a:pt x="9958" y="7289"/>
                  </a:lnTo>
                  <a:close/>
                  <a:moveTo>
                    <a:pt x="11661" y="2512"/>
                  </a:moveTo>
                  <a:cubicBezTo>
                    <a:pt x="11824" y="2675"/>
                    <a:pt x="11905" y="2867"/>
                    <a:pt x="11905" y="3087"/>
                  </a:cubicBezTo>
                  <a:cubicBezTo>
                    <a:pt x="11905" y="3308"/>
                    <a:pt x="11824" y="3496"/>
                    <a:pt x="11661" y="3651"/>
                  </a:cubicBezTo>
                  <a:lnTo>
                    <a:pt x="9382" y="5929"/>
                  </a:lnTo>
                  <a:cubicBezTo>
                    <a:pt x="9219" y="6093"/>
                    <a:pt x="9029" y="6174"/>
                    <a:pt x="8813" y="6174"/>
                  </a:cubicBezTo>
                  <a:cubicBezTo>
                    <a:pt x="8596" y="6174"/>
                    <a:pt x="8406" y="6093"/>
                    <a:pt x="8243" y="5929"/>
                  </a:cubicBezTo>
                  <a:lnTo>
                    <a:pt x="5965" y="3651"/>
                  </a:lnTo>
                  <a:cubicBezTo>
                    <a:pt x="5810" y="3496"/>
                    <a:pt x="5732" y="3308"/>
                    <a:pt x="5732" y="3087"/>
                  </a:cubicBezTo>
                  <a:cubicBezTo>
                    <a:pt x="5732" y="2867"/>
                    <a:pt x="5810" y="2675"/>
                    <a:pt x="5965" y="2512"/>
                  </a:cubicBezTo>
                  <a:lnTo>
                    <a:pt x="8243" y="233"/>
                  </a:lnTo>
                  <a:cubicBezTo>
                    <a:pt x="8406" y="78"/>
                    <a:pt x="8596" y="0"/>
                    <a:pt x="8813" y="0"/>
                  </a:cubicBezTo>
                  <a:cubicBezTo>
                    <a:pt x="9029" y="0"/>
                    <a:pt x="9219" y="78"/>
                    <a:pt x="9382" y="233"/>
                  </a:cubicBezTo>
                  <a:lnTo>
                    <a:pt x="11661" y="251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iŝ1iďê">
              <a:extLst>
                <a:ext uri="{FF2B5EF4-FFF2-40B4-BE49-F238E27FC236}">
                  <a16:creationId xmlns:a16="http://schemas.microsoft.com/office/drawing/2014/main" id="{17AEA583-2D16-4727-A83F-EF8593FED47B}"/>
                </a:ext>
              </a:extLst>
            </p:cNvPr>
            <p:cNvSpPr/>
            <p:nvPr/>
          </p:nvSpPr>
          <p:spPr>
            <a:xfrm>
              <a:off x="2162028" y="4330264"/>
              <a:ext cx="450949" cy="254000"/>
            </a:xfrm>
            <a:prstGeom prst="rightArrow">
              <a:avLst/>
            </a:prstGeom>
            <a:gradFill>
              <a:gsLst>
                <a:gs pos="0">
                  <a:schemeClr val="tx2">
                    <a:alpha val="0"/>
                  </a:schemeClr>
                </a:gs>
                <a:gs pos="100000">
                  <a:schemeClr val="tx2"/>
                </a:gs>
              </a:gsLst>
              <a:lin ang="0" scaled="0"/>
            </a:gra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îSľíḓe">
              <a:extLst>
                <a:ext uri="{FF2B5EF4-FFF2-40B4-BE49-F238E27FC236}">
                  <a16:creationId xmlns:a16="http://schemas.microsoft.com/office/drawing/2014/main" id="{8E1515C4-309F-4203-876F-656311B0AAA1}"/>
                </a:ext>
              </a:extLst>
            </p:cNvPr>
            <p:cNvSpPr/>
            <p:nvPr/>
          </p:nvSpPr>
          <p:spPr>
            <a:xfrm>
              <a:off x="2738345" y="4725096"/>
              <a:ext cx="1055444" cy="5180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en-US" altLang="zh-CN" sz="1600" b="1" dirty="0"/>
                <a:t>EF Code</a:t>
              </a:r>
            </a:p>
          </p:txBody>
        </p:sp>
        <p:sp>
          <p:nvSpPr>
            <p:cNvPr id="51" name="ïṩlîḋé">
              <a:extLst>
                <a:ext uri="{FF2B5EF4-FFF2-40B4-BE49-F238E27FC236}">
                  <a16:creationId xmlns:a16="http://schemas.microsoft.com/office/drawing/2014/main" id="{0FFCCDA8-0E7C-4570-AC5C-2C54FD6A6EB3}"/>
                </a:ext>
              </a:extLst>
            </p:cNvPr>
            <p:cNvSpPr/>
            <p:nvPr/>
          </p:nvSpPr>
          <p:spPr>
            <a:xfrm>
              <a:off x="2999420" y="4048125"/>
              <a:ext cx="533293" cy="533400"/>
            </a:xfrm>
            <a:custGeom>
              <a:avLst/>
              <a:gdLst>
                <a:gd name="T0" fmla="*/ 2580 w 10362"/>
                <a:gd name="T1" fmla="*/ 3239 h 10362"/>
                <a:gd name="T2" fmla="*/ 7761 w 10362"/>
                <a:gd name="T3" fmla="*/ 3239 h 10362"/>
                <a:gd name="T4" fmla="*/ 8409 w 10362"/>
                <a:gd name="T5" fmla="*/ 2591 h 10362"/>
                <a:gd name="T6" fmla="*/ 8409 w 10362"/>
                <a:gd name="T7" fmla="*/ 647 h 10362"/>
                <a:gd name="T8" fmla="*/ 7761 w 10362"/>
                <a:gd name="T9" fmla="*/ 0 h 10362"/>
                <a:gd name="T10" fmla="*/ 2580 w 10362"/>
                <a:gd name="T11" fmla="*/ 0 h 10362"/>
                <a:gd name="T12" fmla="*/ 1932 w 10362"/>
                <a:gd name="T13" fmla="*/ 647 h 10362"/>
                <a:gd name="T14" fmla="*/ 1932 w 10362"/>
                <a:gd name="T15" fmla="*/ 2590 h 10362"/>
                <a:gd name="T16" fmla="*/ 2580 w 10362"/>
                <a:gd name="T17" fmla="*/ 3239 h 10362"/>
                <a:gd name="T18" fmla="*/ 2429 w 10362"/>
                <a:gd name="T19" fmla="*/ 7286 h 10362"/>
                <a:gd name="T20" fmla="*/ 647 w 10362"/>
                <a:gd name="T21" fmla="*/ 7286 h 10362"/>
                <a:gd name="T22" fmla="*/ 0 w 10362"/>
                <a:gd name="T23" fmla="*/ 7934 h 10362"/>
                <a:gd name="T24" fmla="*/ 0 w 10362"/>
                <a:gd name="T25" fmla="*/ 9715 h 10362"/>
                <a:gd name="T26" fmla="*/ 647 w 10362"/>
                <a:gd name="T27" fmla="*/ 10362 h 10362"/>
                <a:gd name="T28" fmla="*/ 2429 w 10362"/>
                <a:gd name="T29" fmla="*/ 10362 h 10362"/>
                <a:gd name="T30" fmla="*/ 3076 w 10362"/>
                <a:gd name="T31" fmla="*/ 9715 h 10362"/>
                <a:gd name="T32" fmla="*/ 3076 w 10362"/>
                <a:gd name="T33" fmla="*/ 7934 h 10362"/>
                <a:gd name="T34" fmla="*/ 2429 w 10362"/>
                <a:gd name="T35" fmla="*/ 7286 h 10362"/>
                <a:gd name="T36" fmla="*/ 6071 w 10362"/>
                <a:gd name="T37" fmla="*/ 7286 h 10362"/>
                <a:gd name="T38" fmla="*/ 4291 w 10362"/>
                <a:gd name="T39" fmla="*/ 7286 h 10362"/>
                <a:gd name="T40" fmla="*/ 3644 w 10362"/>
                <a:gd name="T41" fmla="*/ 7934 h 10362"/>
                <a:gd name="T42" fmla="*/ 3644 w 10362"/>
                <a:gd name="T43" fmla="*/ 9715 h 10362"/>
                <a:gd name="T44" fmla="*/ 4291 w 10362"/>
                <a:gd name="T45" fmla="*/ 10362 h 10362"/>
                <a:gd name="T46" fmla="*/ 6072 w 10362"/>
                <a:gd name="T47" fmla="*/ 10362 h 10362"/>
                <a:gd name="T48" fmla="*/ 6720 w 10362"/>
                <a:gd name="T49" fmla="*/ 9715 h 10362"/>
                <a:gd name="T50" fmla="*/ 6720 w 10362"/>
                <a:gd name="T51" fmla="*/ 7934 h 10362"/>
                <a:gd name="T52" fmla="*/ 6071 w 10362"/>
                <a:gd name="T53" fmla="*/ 7286 h 10362"/>
                <a:gd name="T54" fmla="*/ 9715 w 10362"/>
                <a:gd name="T55" fmla="*/ 7286 h 10362"/>
                <a:gd name="T56" fmla="*/ 7934 w 10362"/>
                <a:gd name="T57" fmla="*/ 7286 h 10362"/>
                <a:gd name="T58" fmla="*/ 7286 w 10362"/>
                <a:gd name="T59" fmla="*/ 7934 h 10362"/>
                <a:gd name="T60" fmla="*/ 7286 w 10362"/>
                <a:gd name="T61" fmla="*/ 9715 h 10362"/>
                <a:gd name="T62" fmla="*/ 7934 w 10362"/>
                <a:gd name="T63" fmla="*/ 10362 h 10362"/>
                <a:gd name="T64" fmla="*/ 9715 w 10362"/>
                <a:gd name="T65" fmla="*/ 10362 h 10362"/>
                <a:gd name="T66" fmla="*/ 10362 w 10362"/>
                <a:gd name="T67" fmla="*/ 9715 h 10362"/>
                <a:gd name="T68" fmla="*/ 10362 w 10362"/>
                <a:gd name="T69" fmla="*/ 7934 h 10362"/>
                <a:gd name="T70" fmla="*/ 9715 w 10362"/>
                <a:gd name="T71" fmla="*/ 7286 h 10362"/>
                <a:gd name="T72" fmla="*/ 1519 w 10362"/>
                <a:gd name="T73" fmla="*/ 6726 h 10362"/>
                <a:gd name="T74" fmla="*/ 1761 w 10362"/>
                <a:gd name="T75" fmla="*/ 6484 h 10362"/>
                <a:gd name="T76" fmla="*/ 1761 w 10362"/>
                <a:gd name="T77" fmla="*/ 5100 h 10362"/>
                <a:gd name="T78" fmla="*/ 4939 w 10362"/>
                <a:gd name="T79" fmla="*/ 5100 h 10362"/>
                <a:gd name="T80" fmla="*/ 4939 w 10362"/>
                <a:gd name="T81" fmla="*/ 6476 h 10362"/>
                <a:gd name="T82" fmla="*/ 5181 w 10362"/>
                <a:gd name="T83" fmla="*/ 6719 h 10362"/>
                <a:gd name="T84" fmla="*/ 5424 w 10362"/>
                <a:gd name="T85" fmla="*/ 6476 h 10362"/>
                <a:gd name="T86" fmla="*/ 5424 w 10362"/>
                <a:gd name="T87" fmla="*/ 5100 h 10362"/>
                <a:gd name="T88" fmla="*/ 8601 w 10362"/>
                <a:gd name="T89" fmla="*/ 5100 h 10362"/>
                <a:gd name="T90" fmla="*/ 8601 w 10362"/>
                <a:gd name="T91" fmla="*/ 6476 h 10362"/>
                <a:gd name="T92" fmla="*/ 8843 w 10362"/>
                <a:gd name="T93" fmla="*/ 6719 h 10362"/>
                <a:gd name="T94" fmla="*/ 9086 w 10362"/>
                <a:gd name="T95" fmla="*/ 6476 h 10362"/>
                <a:gd name="T96" fmla="*/ 9086 w 10362"/>
                <a:gd name="T97" fmla="*/ 4857 h 10362"/>
                <a:gd name="T98" fmla="*/ 8843 w 10362"/>
                <a:gd name="T99" fmla="*/ 4615 h 10362"/>
                <a:gd name="T100" fmla="*/ 5424 w 10362"/>
                <a:gd name="T101" fmla="*/ 4615 h 10362"/>
                <a:gd name="T102" fmla="*/ 5424 w 10362"/>
                <a:gd name="T103" fmla="*/ 3886 h 10362"/>
                <a:gd name="T104" fmla="*/ 5181 w 10362"/>
                <a:gd name="T105" fmla="*/ 3644 h 10362"/>
                <a:gd name="T106" fmla="*/ 4939 w 10362"/>
                <a:gd name="T107" fmla="*/ 3886 h 10362"/>
                <a:gd name="T108" fmla="*/ 4939 w 10362"/>
                <a:gd name="T109" fmla="*/ 4615 h 10362"/>
                <a:gd name="T110" fmla="*/ 1519 w 10362"/>
                <a:gd name="T111" fmla="*/ 4615 h 10362"/>
                <a:gd name="T112" fmla="*/ 1276 w 10362"/>
                <a:gd name="T113" fmla="*/ 4857 h 10362"/>
                <a:gd name="T114" fmla="*/ 1276 w 10362"/>
                <a:gd name="T115" fmla="*/ 6484 h 10362"/>
                <a:gd name="T116" fmla="*/ 1519 w 10362"/>
                <a:gd name="T117" fmla="*/ 6726 h 10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362" h="10362">
                  <a:moveTo>
                    <a:pt x="2580" y="3239"/>
                  </a:moveTo>
                  <a:lnTo>
                    <a:pt x="7761" y="3239"/>
                  </a:lnTo>
                  <a:cubicBezTo>
                    <a:pt x="8119" y="3239"/>
                    <a:pt x="8409" y="2949"/>
                    <a:pt x="8409" y="2591"/>
                  </a:cubicBezTo>
                  <a:lnTo>
                    <a:pt x="8409" y="647"/>
                  </a:lnTo>
                  <a:cubicBezTo>
                    <a:pt x="8409" y="290"/>
                    <a:pt x="8118" y="0"/>
                    <a:pt x="7761" y="0"/>
                  </a:cubicBezTo>
                  <a:lnTo>
                    <a:pt x="2580" y="0"/>
                  </a:lnTo>
                  <a:cubicBezTo>
                    <a:pt x="2222" y="0"/>
                    <a:pt x="1932" y="290"/>
                    <a:pt x="1932" y="647"/>
                  </a:cubicBezTo>
                  <a:lnTo>
                    <a:pt x="1932" y="2590"/>
                  </a:lnTo>
                  <a:cubicBezTo>
                    <a:pt x="1932" y="2949"/>
                    <a:pt x="2222" y="3239"/>
                    <a:pt x="2580" y="3239"/>
                  </a:cubicBezTo>
                  <a:close/>
                  <a:moveTo>
                    <a:pt x="2429" y="7286"/>
                  </a:moveTo>
                  <a:lnTo>
                    <a:pt x="647" y="7286"/>
                  </a:lnTo>
                  <a:cubicBezTo>
                    <a:pt x="290" y="7286"/>
                    <a:pt x="0" y="7576"/>
                    <a:pt x="0" y="7934"/>
                  </a:cubicBezTo>
                  <a:lnTo>
                    <a:pt x="0" y="9715"/>
                  </a:lnTo>
                  <a:cubicBezTo>
                    <a:pt x="0" y="10072"/>
                    <a:pt x="290" y="10362"/>
                    <a:pt x="647" y="10362"/>
                  </a:cubicBezTo>
                  <a:lnTo>
                    <a:pt x="2429" y="10362"/>
                  </a:lnTo>
                  <a:cubicBezTo>
                    <a:pt x="2786" y="10362"/>
                    <a:pt x="3076" y="10072"/>
                    <a:pt x="3076" y="9715"/>
                  </a:cubicBezTo>
                  <a:lnTo>
                    <a:pt x="3076" y="7934"/>
                  </a:lnTo>
                  <a:cubicBezTo>
                    <a:pt x="3076" y="7576"/>
                    <a:pt x="2786" y="7286"/>
                    <a:pt x="2429" y="7286"/>
                  </a:cubicBezTo>
                  <a:close/>
                  <a:moveTo>
                    <a:pt x="6071" y="7286"/>
                  </a:moveTo>
                  <a:lnTo>
                    <a:pt x="4291" y="7286"/>
                  </a:lnTo>
                  <a:cubicBezTo>
                    <a:pt x="3934" y="7286"/>
                    <a:pt x="3644" y="7576"/>
                    <a:pt x="3644" y="7934"/>
                  </a:cubicBezTo>
                  <a:lnTo>
                    <a:pt x="3644" y="9715"/>
                  </a:lnTo>
                  <a:cubicBezTo>
                    <a:pt x="3644" y="10072"/>
                    <a:pt x="3934" y="10362"/>
                    <a:pt x="4291" y="10362"/>
                  </a:cubicBezTo>
                  <a:lnTo>
                    <a:pt x="6072" y="10362"/>
                  </a:lnTo>
                  <a:cubicBezTo>
                    <a:pt x="6430" y="10362"/>
                    <a:pt x="6720" y="10072"/>
                    <a:pt x="6720" y="9715"/>
                  </a:cubicBezTo>
                  <a:lnTo>
                    <a:pt x="6720" y="7934"/>
                  </a:lnTo>
                  <a:cubicBezTo>
                    <a:pt x="6720" y="7576"/>
                    <a:pt x="6430" y="7286"/>
                    <a:pt x="6071" y="7286"/>
                  </a:cubicBezTo>
                  <a:close/>
                  <a:moveTo>
                    <a:pt x="9715" y="7286"/>
                  </a:moveTo>
                  <a:lnTo>
                    <a:pt x="7934" y="7286"/>
                  </a:lnTo>
                  <a:cubicBezTo>
                    <a:pt x="7576" y="7286"/>
                    <a:pt x="7286" y="7576"/>
                    <a:pt x="7286" y="7934"/>
                  </a:cubicBezTo>
                  <a:lnTo>
                    <a:pt x="7286" y="9715"/>
                  </a:lnTo>
                  <a:cubicBezTo>
                    <a:pt x="7286" y="10072"/>
                    <a:pt x="7576" y="10362"/>
                    <a:pt x="7934" y="10362"/>
                  </a:cubicBezTo>
                  <a:lnTo>
                    <a:pt x="9715" y="10362"/>
                  </a:lnTo>
                  <a:cubicBezTo>
                    <a:pt x="10072" y="10362"/>
                    <a:pt x="10362" y="10072"/>
                    <a:pt x="10362" y="9715"/>
                  </a:cubicBezTo>
                  <a:lnTo>
                    <a:pt x="10362" y="7934"/>
                  </a:lnTo>
                  <a:cubicBezTo>
                    <a:pt x="10362" y="7576"/>
                    <a:pt x="10072" y="7286"/>
                    <a:pt x="9715" y="7286"/>
                  </a:cubicBezTo>
                  <a:close/>
                  <a:moveTo>
                    <a:pt x="1519" y="6726"/>
                  </a:moveTo>
                  <a:cubicBezTo>
                    <a:pt x="1652" y="6726"/>
                    <a:pt x="1761" y="6617"/>
                    <a:pt x="1761" y="6484"/>
                  </a:cubicBezTo>
                  <a:lnTo>
                    <a:pt x="1761" y="5100"/>
                  </a:lnTo>
                  <a:lnTo>
                    <a:pt x="4939" y="5100"/>
                  </a:lnTo>
                  <a:lnTo>
                    <a:pt x="4939" y="6476"/>
                  </a:lnTo>
                  <a:cubicBezTo>
                    <a:pt x="4939" y="6610"/>
                    <a:pt x="5047" y="6719"/>
                    <a:pt x="5181" y="6719"/>
                  </a:cubicBezTo>
                  <a:cubicBezTo>
                    <a:pt x="5315" y="6719"/>
                    <a:pt x="5424" y="6610"/>
                    <a:pt x="5424" y="6476"/>
                  </a:cubicBezTo>
                  <a:lnTo>
                    <a:pt x="5424" y="5100"/>
                  </a:lnTo>
                  <a:lnTo>
                    <a:pt x="8601" y="5100"/>
                  </a:lnTo>
                  <a:lnTo>
                    <a:pt x="8601" y="6476"/>
                  </a:lnTo>
                  <a:cubicBezTo>
                    <a:pt x="8601" y="6610"/>
                    <a:pt x="8710" y="6719"/>
                    <a:pt x="8843" y="6719"/>
                  </a:cubicBezTo>
                  <a:cubicBezTo>
                    <a:pt x="8977" y="6719"/>
                    <a:pt x="9086" y="6610"/>
                    <a:pt x="9086" y="6476"/>
                  </a:cubicBezTo>
                  <a:lnTo>
                    <a:pt x="9086" y="4857"/>
                  </a:lnTo>
                  <a:cubicBezTo>
                    <a:pt x="9086" y="4724"/>
                    <a:pt x="8977" y="4615"/>
                    <a:pt x="8843" y="4615"/>
                  </a:cubicBezTo>
                  <a:lnTo>
                    <a:pt x="5424" y="4615"/>
                  </a:lnTo>
                  <a:lnTo>
                    <a:pt x="5424" y="3886"/>
                  </a:lnTo>
                  <a:cubicBezTo>
                    <a:pt x="5424" y="3752"/>
                    <a:pt x="5315" y="3644"/>
                    <a:pt x="5181" y="3644"/>
                  </a:cubicBezTo>
                  <a:cubicBezTo>
                    <a:pt x="5047" y="3644"/>
                    <a:pt x="4939" y="3752"/>
                    <a:pt x="4939" y="3886"/>
                  </a:cubicBezTo>
                  <a:lnTo>
                    <a:pt x="4939" y="4615"/>
                  </a:lnTo>
                  <a:lnTo>
                    <a:pt x="1519" y="4615"/>
                  </a:lnTo>
                  <a:cubicBezTo>
                    <a:pt x="1385" y="4615"/>
                    <a:pt x="1276" y="4724"/>
                    <a:pt x="1276" y="4857"/>
                  </a:cubicBezTo>
                  <a:lnTo>
                    <a:pt x="1276" y="6484"/>
                  </a:lnTo>
                  <a:cubicBezTo>
                    <a:pt x="1275" y="6617"/>
                    <a:pt x="1384" y="6726"/>
                    <a:pt x="1519" y="67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îSľíḓe">
              <a:extLst>
                <a:ext uri="{FF2B5EF4-FFF2-40B4-BE49-F238E27FC236}">
                  <a16:creationId xmlns:a16="http://schemas.microsoft.com/office/drawing/2014/main" id="{6882B26B-6782-43E1-B9DF-7F295E15C524}"/>
                </a:ext>
              </a:extLst>
            </p:cNvPr>
            <p:cNvSpPr/>
            <p:nvPr/>
          </p:nvSpPr>
          <p:spPr>
            <a:xfrm>
              <a:off x="4492094" y="4725096"/>
              <a:ext cx="1055444" cy="5180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en-US" altLang="zh-CN" sz="1600" b="1" dirty="0"/>
                <a:t>Database</a:t>
              </a:r>
            </a:p>
          </p:txBody>
        </p:sp>
        <p:sp>
          <p:nvSpPr>
            <p:cNvPr id="53" name="ïṩlîḋé">
              <a:extLst>
                <a:ext uri="{FF2B5EF4-FFF2-40B4-BE49-F238E27FC236}">
                  <a16:creationId xmlns:a16="http://schemas.microsoft.com/office/drawing/2014/main" id="{FF1C9162-0C5F-47DD-8E7E-1D7962B8E04F}"/>
                </a:ext>
              </a:extLst>
            </p:cNvPr>
            <p:cNvSpPr/>
            <p:nvPr/>
          </p:nvSpPr>
          <p:spPr>
            <a:xfrm>
              <a:off x="4791225" y="4048125"/>
              <a:ext cx="457183" cy="533400"/>
            </a:xfrm>
            <a:custGeom>
              <a:avLst/>
              <a:gdLst>
                <a:gd name="T0" fmla="*/ 2137 w 8572"/>
                <a:gd name="T1" fmla="*/ 193 h 10000"/>
                <a:gd name="T2" fmla="*/ 4286 w 8572"/>
                <a:gd name="T3" fmla="*/ 0 h 10000"/>
                <a:gd name="T4" fmla="*/ 6435 w 8572"/>
                <a:gd name="T5" fmla="*/ 193 h 10000"/>
                <a:gd name="T6" fmla="*/ 7997 w 8572"/>
                <a:gd name="T7" fmla="*/ 715 h 10000"/>
                <a:gd name="T8" fmla="*/ 8572 w 8572"/>
                <a:gd name="T9" fmla="*/ 1430 h 10000"/>
                <a:gd name="T10" fmla="*/ 8572 w 8572"/>
                <a:gd name="T11" fmla="*/ 2145 h 10000"/>
                <a:gd name="T12" fmla="*/ 7997 w 8572"/>
                <a:gd name="T13" fmla="*/ 2860 h 10000"/>
                <a:gd name="T14" fmla="*/ 6435 w 8572"/>
                <a:gd name="T15" fmla="*/ 3383 h 10000"/>
                <a:gd name="T16" fmla="*/ 4286 w 8572"/>
                <a:gd name="T17" fmla="*/ 3572 h 10000"/>
                <a:gd name="T18" fmla="*/ 2137 w 8572"/>
                <a:gd name="T19" fmla="*/ 3380 h 10000"/>
                <a:gd name="T20" fmla="*/ 575 w 8572"/>
                <a:gd name="T21" fmla="*/ 2858 h 10000"/>
                <a:gd name="T22" fmla="*/ 0 w 8572"/>
                <a:gd name="T23" fmla="*/ 2142 h 10000"/>
                <a:gd name="T24" fmla="*/ 0 w 8572"/>
                <a:gd name="T25" fmla="*/ 1428 h 10000"/>
                <a:gd name="T26" fmla="*/ 575 w 8572"/>
                <a:gd name="T27" fmla="*/ 713 h 10000"/>
                <a:gd name="T28" fmla="*/ 2137 w 8572"/>
                <a:gd name="T29" fmla="*/ 193 h 10000"/>
                <a:gd name="T30" fmla="*/ 1815 w 8572"/>
                <a:gd name="T31" fmla="*/ 4045 h 10000"/>
                <a:gd name="T32" fmla="*/ 4286 w 8572"/>
                <a:gd name="T33" fmla="*/ 4285 h 10000"/>
                <a:gd name="T34" fmla="*/ 6757 w 8572"/>
                <a:gd name="T35" fmla="*/ 4045 h 10000"/>
                <a:gd name="T36" fmla="*/ 8571 w 8572"/>
                <a:gd name="T37" fmla="*/ 3336 h 10000"/>
                <a:gd name="T38" fmla="*/ 8571 w 8572"/>
                <a:gd name="T39" fmla="*/ 4285 h 10000"/>
                <a:gd name="T40" fmla="*/ 7996 w 8572"/>
                <a:gd name="T41" fmla="*/ 5000 h 10000"/>
                <a:gd name="T42" fmla="*/ 6434 w 8572"/>
                <a:gd name="T43" fmla="*/ 5523 h 10000"/>
                <a:gd name="T44" fmla="*/ 4286 w 8572"/>
                <a:gd name="T45" fmla="*/ 5714 h 10000"/>
                <a:gd name="T46" fmla="*/ 2137 w 8572"/>
                <a:gd name="T47" fmla="*/ 5521 h 10000"/>
                <a:gd name="T48" fmla="*/ 575 w 8572"/>
                <a:gd name="T49" fmla="*/ 4999 h 10000"/>
                <a:gd name="T50" fmla="*/ 0 w 8572"/>
                <a:gd name="T51" fmla="*/ 4284 h 10000"/>
                <a:gd name="T52" fmla="*/ 0 w 8572"/>
                <a:gd name="T53" fmla="*/ 3335 h 10000"/>
                <a:gd name="T54" fmla="*/ 1815 w 8572"/>
                <a:gd name="T55" fmla="*/ 4045 h 10000"/>
                <a:gd name="T56" fmla="*/ 1815 w 8572"/>
                <a:gd name="T57" fmla="*/ 6189 h 10000"/>
                <a:gd name="T58" fmla="*/ 4286 w 8572"/>
                <a:gd name="T59" fmla="*/ 6429 h 10000"/>
                <a:gd name="T60" fmla="*/ 6757 w 8572"/>
                <a:gd name="T61" fmla="*/ 6189 h 10000"/>
                <a:gd name="T62" fmla="*/ 8571 w 8572"/>
                <a:gd name="T63" fmla="*/ 5480 h 10000"/>
                <a:gd name="T64" fmla="*/ 8571 w 8572"/>
                <a:gd name="T65" fmla="*/ 6429 h 10000"/>
                <a:gd name="T66" fmla="*/ 7996 w 8572"/>
                <a:gd name="T67" fmla="*/ 7144 h 10000"/>
                <a:gd name="T68" fmla="*/ 6434 w 8572"/>
                <a:gd name="T69" fmla="*/ 7666 h 10000"/>
                <a:gd name="T70" fmla="*/ 4286 w 8572"/>
                <a:gd name="T71" fmla="*/ 7859 h 10000"/>
                <a:gd name="T72" fmla="*/ 2137 w 8572"/>
                <a:gd name="T73" fmla="*/ 7666 h 10000"/>
                <a:gd name="T74" fmla="*/ 575 w 8572"/>
                <a:gd name="T75" fmla="*/ 7144 h 10000"/>
                <a:gd name="T76" fmla="*/ 0 w 8572"/>
                <a:gd name="T77" fmla="*/ 6429 h 10000"/>
                <a:gd name="T78" fmla="*/ 0 w 8572"/>
                <a:gd name="T79" fmla="*/ 5480 h 10000"/>
                <a:gd name="T80" fmla="*/ 1815 w 8572"/>
                <a:gd name="T81" fmla="*/ 6189 h 10000"/>
                <a:gd name="T82" fmla="*/ 1815 w 8572"/>
                <a:gd name="T83" fmla="*/ 8331 h 10000"/>
                <a:gd name="T84" fmla="*/ 4286 w 8572"/>
                <a:gd name="T85" fmla="*/ 8571 h 10000"/>
                <a:gd name="T86" fmla="*/ 6757 w 8572"/>
                <a:gd name="T87" fmla="*/ 8331 h 10000"/>
                <a:gd name="T88" fmla="*/ 8571 w 8572"/>
                <a:gd name="T89" fmla="*/ 7623 h 10000"/>
                <a:gd name="T90" fmla="*/ 8571 w 8572"/>
                <a:gd name="T91" fmla="*/ 8571 h 10000"/>
                <a:gd name="T92" fmla="*/ 7996 w 8572"/>
                <a:gd name="T93" fmla="*/ 9286 h 10000"/>
                <a:gd name="T94" fmla="*/ 6434 w 8572"/>
                <a:gd name="T95" fmla="*/ 9809 h 10000"/>
                <a:gd name="T96" fmla="*/ 4286 w 8572"/>
                <a:gd name="T97" fmla="*/ 10000 h 10000"/>
                <a:gd name="T98" fmla="*/ 2137 w 8572"/>
                <a:gd name="T99" fmla="*/ 9808 h 10000"/>
                <a:gd name="T100" fmla="*/ 575 w 8572"/>
                <a:gd name="T101" fmla="*/ 9285 h 10000"/>
                <a:gd name="T102" fmla="*/ 0 w 8572"/>
                <a:gd name="T103" fmla="*/ 8570 h 10000"/>
                <a:gd name="T104" fmla="*/ 0 w 8572"/>
                <a:gd name="T105" fmla="*/ 7621 h 10000"/>
                <a:gd name="T106" fmla="*/ 1815 w 8572"/>
                <a:gd name="T107" fmla="*/ 8331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72" h="10000">
                  <a:moveTo>
                    <a:pt x="2137" y="193"/>
                  </a:moveTo>
                  <a:cubicBezTo>
                    <a:pt x="2796" y="65"/>
                    <a:pt x="3512" y="0"/>
                    <a:pt x="4286" y="0"/>
                  </a:cubicBezTo>
                  <a:cubicBezTo>
                    <a:pt x="5060" y="0"/>
                    <a:pt x="5776" y="65"/>
                    <a:pt x="6435" y="193"/>
                  </a:cubicBezTo>
                  <a:cubicBezTo>
                    <a:pt x="7093" y="320"/>
                    <a:pt x="7615" y="495"/>
                    <a:pt x="7997" y="715"/>
                  </a:cubicBezTo>
                  <a:cubicBezTo>
                    <a:pt x="8380" y="935"/>
                    <a:pt x="8572" y="1173"/>
                    <a:pt x="8572" y="1430"/>
                  </a:cubicBezTo>
                  <a:lnTo>
                    <a:pt x="8572" y="2145"/>
                  </a:lnTo>
                  <a:cubicBezTo>
                    <a:pt x="8572" y="2403"/>
                    <a:pt x="8381" y="2640"/>
                    <a:pt x="7997" y="2860"/>
                  </a:cubicBezTo>
                  <a:cubicBezTo>
                    <a:pt x="7614" y="3080"/>
                    <a:pt x="7094" y="3254"/>
                    <a:pt x="6435" y="3383"/>
                  </a:cubicBezTo>
                  <a:cubicBezTo>
                    <a:pt x="5776" y="3509"/>
                    <a:pt x="5060" y="3572"/>
                    <a:pt x="4286" y="3572"/>
                  </a:cubicBezTo>
                  <a:cubicBezTo>
                    <a:pt x="3512" y="3572"/>
                    <a:pt x="2796" y="3508"/>
                    <a:pt x="2137" y="3380"/>
                  </a:cubicBezTo>
                  <a:cubicBezTo>
                    <a:pt x="1479" y="3253"/>
                    <a:pt x="957" y="3078"/>
                    <a:pt x="575" y="2858"/>
                  </a:cubicBezTo>
                  <a:cubicBezTo>
                    <a:pt x="191" y="2637"/>
                    <a:pt x="0" y="2400"/>
                    <a:pt x="0" y="2142"/>
                  </a:cubicBezTo>
                  <a:lnTo>
                    <a:pt x="0" y="1428"/>
                  </a:lnTo>
                  <a:cubicBezTo>
                    <a:pt x="0" y="1170"/>
                    <a:pt x="191" y="933"/>
                    <a:pt x="575" y="713"/>
                  </a:cubicBezTo>
                  <a:cubicBezTo>
                    <a:pt x="959" y="495"/>
                    <a:pt x="1479" y="321"/>
                    <a:pt x="2137" y="193"/>
                  </a:cubicBezTo>
                  <a:close/>
                  <a:moveTo>
                    <a:pt x="1815" y="4045"/>
                  </a:moveTo>
                  <a:cubicBezTo>
                    <a:pt x="2581" y="4205"/>
                    <a:pt x="3405" y="4285"/>
                    <a:pt x="4286" y="4285"/>
                  </a:cubicBezTo>
                  <a:cubicBezTo>
                    <a:pt x="5167" y="4285"/>
                    <a:pt x="5991" y="4205"/>
                    <a:pt x="6757" y="4045"/>
                  </a:cubicBezTo>
                  <a:cubicBezTo>
                    <a:pt x="7524" y="3885"/>
                    <a:pt x="8129" y="3649"/>
                    <a:pt x="8571" y="3336"/>
                  </a:cubicBezTo>
                  <a:lnTo>
                    <a:pt x="8571" y="4285"/>
                  </a:lnTo>
                  <a:cubicBezTo>
                    <a:pt x="8571" y="4543"/>
                    <a:pt x="8380" y="4780"/>
                    <a:pt x="7996" y="5000"/>
                  </a:cubicBezTo>
                  <a:cubicBezTo>
                    <a:pt x="7612" y="5220"/>
                    <a:pt x="7092" y="5394"/>
                    <a:pt x="6434" y="5523"/>
                  </a:cubicBezTo>
                  <a:cubicBezTo>
                    <a:pt x="5776" y="5650"/>
                    <a:pt x="5060" y="5714"/>
                    <a:pt x="4286" y="5714"/>
                  </a:cubicBezTo>
                  <a:cubicBezTo>
                    <a:pt x="3512" y="5714"/>
                    <a:pt x="2796" y="5649"/>
                    <a:pt x="2137" y="5521"/>
                  </a:cubicBezTo>
                  <a:cubicBezTo>
                    <a:pt x="1479" y="5394"/>
                    <a:pt x="957" y="5219"/>
                    <a:pt x="575" y="4999"/>
                  </a:cubicBezTo>
                  <a:cubicBezTo>
                    <a:pt x="191" y="4779"/>
                    <a:pt x="0" y="4541"/>
                    <a:pt x="0" y="4284"/>
                  </a:cubicBezTo>
                  <a:lnTo>
                    <a:pt x="0" y="3335"/>
                  </a:lnTo>
                  <a:cubicBezTo>
                    <a:pt x="444" y="3650"/>
                    <a:pt x="1049" y="3886"/>
                    <a:pt x="1815" y="4045"/>
                  </a:cubicBezTo>
                  <a:close/>
                  <a:moveTo>
                    <a:pt x="1815" y="6189"/>
                  </a:moveTo>
                  <a:cubicBezTo>
                    <a:pt x="2581" y="6349"/>
                    <a:pt x="3405" y="6429"/>
                    <a:pt x="4286" y="6429"/>
                  </a:cubicBezTo>
                  <a:cubicBezTo>
                    <a:pt x="5167" y="6429"/>
                    <a:pt x="5991" y="6349"/>
                    <a:pt x="6757" y="6189"/>
                  </a:cubicBezTo>
                  <a:cubicBezTo>
                    <a:pt x="7524" y="6029"/>
                    <a:pt x="8129" y="5793"/>
                    <a:pt x="8571" y="5480"/>
                  </a:cubicBezTo>
                  <a:lnTo>
                    <a:pt x="8571" y="6429"/>
                  </a:lnTo>
                  <a:cubicBezTo>
                    <a:pt x="8571" y="6686"/>
                    <a:pt x="8380" y="6924"/>
                    <a:pt x="7996" y="7144"/>
                  </a:cubicBezTo>
                  <a:cubicBezTo>
                    <a:pt x="7612" y="7364"/>
                    <a:pt x="7092" y="7538"/>
                    <a:pt x="6434" y="7666"/>
                  </a:cubicBezTo>
                  <a:cubicBezTo>
                    <a:pt x="5775" y="7795"/>
                    <a:pt x="5060" y="7859"/>
                    <a:pt x="4286" y="7859"/>
                  </a:cubicBezTo>
                  <a:cubicBezTo>
                    <a:pt x="3512" y="7859"/>
                    <a:pt x="2796" y="7794"/>
                    <a:pt x="2137" y="7666"/>
                  </a:cubicBezTo>
                  <a:cubicBezTo>
                    <a:pt x="1479" y="7539"/>
                    <a:pt x="959" y="7364"/>
                    <a:pt x="575" y="7144"/>
                  </a:cubicBezTo>
                  <a:cubicBezTo>
                    <a:pt x="191" y="6924"/>
                    <a:pt x="0" y="6686"/>
                    <a:pt x="0" y="6429"/>
                  </a:cubicBezTo>
                  <a:lnTo>
                    <a:pt x="0" y="5480"/>
                  </a:lnTo>
                  <a:cubicBezTo>
                    <a:pt x="444" y="5793"/>
                    <a:pt x="1049" y="6029"/>
                    <a:pt x="1815" y="6189"/>
                  </a:cubicBezTo>
                  <a:close/>
                  <a:moveTo>
                    <a:pt x="1815" y="8331"/>
                  </a:moveTo>
                  <a:cubicBezTo>
                    <a:pt x="2581" y="8491"/>
                    <a:pt x="3405" y="8571"/>
                    <a:pt x="4286" y="8571"/>
                  </a:cubicBezTo>
                  <a:cubicBezTo>
                    <a:pt x="5167" y="8571"/>
                    <a:pt x="5991" y="8491"/>
                    <a:pt x="6757" y="8331"/>
                  </a:cubicBezTo>
                  <a:cubicBezTo>
                    <a:pt x="7524" y="8171"/>
                    <a:pt x="8129" y="7935"/>
                    <a:pt x="8571" y="7623"/>
                  </a:cubicBezTo>
                  <a:lnTo>
                    <a:pt x="8571" y="8571"/>
                  </a:lnTo>
                  <a:cubicBezTo>
                    <a:pt x="8571" y="8829"/>
                    <a:pt x="8380" y="9066"/>
                    <a:pt x="7996" y="9286"/>
                  </a:cubicBezTo>
                  <a:cubicBezTo>
                    <a:pt x="7612" y="9506"/>
                    <a:pt x="7092" y="9680"/>
                    <a:pt x="6434" y="9809"/>
                  </a:cubicBezTo>
                  <a:cubicBezTo>
                    <a:pt x="5775" y="9937"/>
                    <a:pt x="5060" y="10000"/>
                    <a:pt x="4286" y="10000"/>
                  </a:cubicBezTo>
                  <a:cubicBezTo>
                    <a:pt x="3512" y="10000"/>
                    <a:pt x="2796" y="9935"/>
                    <a:pt x="2137" y="9808"/>
                  </a:cubicBezTo>
                  <a:cubicBezTo>
                    <a:pt x="1479" y="9680"/>
                    <a:pt x="957" y="9505"/>
                    <a:pt x="575" y="9285"/>
                  </a:cubicBezTo>
                  <a:cubicBezTo>
                    <a:pt x="191" y="9065"/>
                    <a:pt x="0" y="8828"/>
                    <a:pt x="0" y="8570"/>
                  </a:cubicBezTo>
                  <a:lnTo>
                    <a:pt x="0" y="7621"/>
                  </a:lnTo>
                  <a:cubicBezTo>
                    <a:pt x="444" y="7935"/>
                    <a:pt x="1049" y="8171"/>
                    <a:pt x="1815" y="833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iŝ1iďê">
              <a:extLst>
                <a:ext uri="{FF2B5EF4-FFF2-40B4-BE49-F238E27FC236}">
                  <a16:creationId xmlns:a16="http://schemas.microsoft.com/office/drawing/2014/main" id="{D3B6544E-870C-43B5-B670-66BB08890F3F}"/>
                </a:ext>
              </a:extLst>
            </p:cNvPr>
            <p:cNvSpPr/>
            <p:nvPr/>
          </p:nvSpPr>
          <p:spPr>
            <a:xfrm>
              <a:off x="3917467" y="4330264"/>
              <a:ext cx="450949" cy="254000"/>
            </a:xfrm>
            <a:prstGeom prst="rightArrow">
              <a:avLst/>
            </a:prstGeom>
            <a:gradFill>
              <a:gsLst>
                <a:gs pos="0">
                  <a:schemeClr val="tx2">
                    <a:alpha val="0"/>
                  </a:schemeClr>
                </a:gs>
                <a:gs pos="100000">
                  <a:schemeClr val="tx2"/>
                </a:gs>
              </a:gsLst>
              <a:lin ang="0" scaled="0"/>
            </a:gra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63A88C1-60F3-4252-8F3E-FAF470708CCC}"/>
                </a:ext>
              </a:extLst>
            </p:cNvPr>
            <p:cNvSpPr/>
            <p:nvPr/>
          </p:nvSpPr>
          <p:spPr>
            <a:xfrm>
              <a:off x="2674398" y="3422342"/>
              <a:ext cx="11833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rPr>
                <a:t>Code First</a:t>
              </a:r>
              <a:endParaRPr lang="zh-CN" altLang="en-US" dirty="0"/>
            </a:p>
          </p:txBody>
        </p:sp>
      </p:grpSp>
      <p:grpSp>
        <p:nvGrpSpPr>
          <p:cNvPr id="56" name="Group 12">
            <a:extLst>
              <a:ext uri="{FF2B5EF4-FFF2-40B4-BE49-F238E27FC236}">
                <a16:creationId xmlns:a16="http://schemas.microsoft.com/office/drawing/2014/main" id="{584C4713-9B5A-4417-B20A-76A3F7A2AF92}"/>
              </a:ext>
            </a:extLst>
          </p:cNvPr>
          <p:cNvGrpSpPr/>
          <p:nvPr/>
        </p:nvGrpSpPr>
        <p:grpSpPr>
          <a:xfrm>
            <a:off x="6682638" y="3662582"/>
            <a:ext cx="4564632" cy="1820829"/>
            <a:chOff x="6706721" y="3477916"/>
            <a:chExt cx="4564632" cy="1820829"/>
          </a:xfrm>
        </p:grpSpPr>
        <p:sp>
          <p:nvSpPr>
            <p:cNvPr id="57" name="îSľíḓe">
              <a:extLst>
                <a:ext uri="{FF2B5EF4-FFF2-40B4-BE49-F238E27FC236}">
                  <a16:creationId xmlns:a16="http://schemas.microsoft.com/office/drawing/2014/main" id="{CA5FB785-E061-46DB-A0DB-68C5F9A9FC22}"/>
                </a:ext>
              </a:extLst>
            </p:cNvPr>
            <p:cNvSpPr/>
            <p:nvPr/>
          </p:nvSpPr>
          <p:spPr>
            <a:xfrm>
              <a:off x="6706721" y="4780670"/>
              <a:ext cx="1055444" cy="5180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en-US" altLang="zh-CN" sz="1600" b="1" dirty="0"/>
                <a:t>Database</a:t>
              </a:r>
            </a:p>
          </p:txBody>
        </p:sp>
        <p:sp>
          <p:nvSpPr>
            <p:cNvPr id="58" name="ïṩlîḋé">
              <a:extLst>
                <a:ext uri="{FF2B5EF4-FFF2-40B4-BE49-F238E27FC236}">
                  <a16:creationId xmlns:a16="http://schemas.microsoft.com/office/drawing/2014/main" id="{388328C2-170E-4211-AAD8-251C8B3839D6}"/>
                </a:ext>
              </a:extLst>
            </p:cNvPr>
            <p:cNvSpPr/>
            <p:nvPr/>
          </p:nvSpPr>
          <p:spPr>
            <a:xfrm>
              <a:off x="7005851" y="4103699"/>
              <a:ext cx="457183" cy="533400"/>
            </a:xfrm>
            <a:custGeom>
              <a:avLst/>
              <a:gdLst>
                <a:gd name="T0" fmla="*/ 2137 w 8572"/>
                <a:gd name="T1" fmla="*/ 193 h 10000"/>
                <a:gd name="T2" fmla="*/ 4286 w 8572"/>
                <a:gd name="T3" fmla="*/ 0 h 10000"/>
                <a:gd name="T4" fmla="*/ 6435 w 8572"/>
                <a:gd name="T5" fmla="*/ 193 h 10000"/>
                <a:gd name="T6" fmla="*/ 7997 w 8572"/>
                <a:gd name="T7" fmla="*/ 715 h 10000"/>
                <a:gd name="T8" fmla="*/ 8572 w 8572"/>
                <a:gd name="T9" fmla="*/ 1430 h 10000"/>
                <a:gd name="T10" fmla="*/ 8572 w 8572"/>
                <a:gd name="T11" fmla="*/ 2145 h 10000"/>
                <a:gd name="T12" fmla="*/ 7997 w 8572"/>
                <a:gd name="T13" fmla="*/ 2860 h 10000"/>
                <a:gd name="T14" fmla="*/ 6435 w 8572"/>
                <a:gd name="T15" fmla="*/ 3383 h 10000"/>
                <a:gd name="T16" fmla="*/ 4286 w 8572"/>
                <a:gd name="T17" fmla="*/ 3572 h 10000"/>
                <a:gd name="T18" fmla="*/ 2137 w 8572"/>
                <a:gd name="T19" fmla="*/ 3380 h 10000"/>
                <a:gd name="T20" fmla="*/ 575 w 8572"/>
                <a:gd name="T21" fmla="*/ 2858 h 10000"/>
                <a:gd name="T22" fmla="*/ 0 w 8572"/>
                <a:gd name="T23" fmla="*/ 2142 h 10000"/>
                <a:gd name="T24" fmla="*/ 0 w 8572"/>
                <a:gd name="T25" fmla="*/ 1428 h 10000"/>
                <a:gd name="T26" fmla="*/ 575 w 8572"/>
                <a:gd name="T27" fmla="*/ 713 h 10000"/>
                <a:gd name="T28" fmla="*/ 2137 w 8572"/>
                <a:gd name="T29" fmla="*/ 193 h 10000"/>
                <a:gd name="T30" fmla="*/ 1815 w 8572"/>
                <a:gd name="T31" fmla="*/ 4045 h 10000"/>
                <a:gd name="T32" fmla="*/ 4286 w 8572"/>
                <a:gd name="T33" fmla="*/ 4285 h 10000"/>
                <a:gd name="T34" fmla="*/ 6757 w 8572"/>
                <a:gd name="T35" fmla="*/ 4045 h 10000"/>
                <a:gd name="T36" fmla="*/ 8571 w 8572"/>
                <a:gd name="T37" fmla="*/ 3336 h 10000"/>
                <a:gd name="T38" fmla="*/ 8571 w 8572"/>
                <a:gd name="T39" fmla="*/ 4285 h 10000"/>
                <a:gd name="T40" fmla="*/ 7996 w 8572"/>
                <a:gd name="T41" fmla="*/ 5000 h 10000"/>
                <a:gd name="T42" fmla="*/ 6434 w 8572"/>
                <a:gd name="T43" fmla="*/ 5523 h 10000"/>
                <a:gd name="T44" fmla="*/ 4286 w 8572"/>
                <a:gd name="T45" fmla="*/ 5714 h 10000"/>
                <a:gd name="T46" fmla="*/ 2137 w 8572"/>
                <a:gd name="T47" fmla="*/ 5521 h 10000"/>
                <a:gd name="T48" fmla="*/ 575 w 8572"/>
                <a:gd name="T49" fmla="*/ 4999 h 10000"/>
                <a:gd name="T50" fmla="*/ 0 w 8572"/>
                <a:gd name="T51" fmla="*/ 4284 h 10000"/>
                <a:gd name="T52" fmla="*/ 0 w 8572"/>
                <a:gd name="T53" fmla="*/ 3335 h 10000"/>
                <a:gd name="T54" fmla="*/ 1815 w 8572"/>
                <a:gd name="T55" fmla="*/ 4045 h 10000"/>
                <a:gd name="T56" fmla="*/ 1815 w 8572"/>
                <a:gd name="T57" fmla="*/ 6189 h 10000"/>
                <a:gd name="T58" fmla="*/ 4286 w 8572"/>
                <a:gd name="T59" fmla="*/ 6429 h 10000"/>
                <a:gd name="T60" fmla="*/ 6757 w 8572"/>
                <a:gd name="T61" fmla="*/ 6189 h 10000"/>
                <a:gd name="T62" fmla="*/ 8571 w 8572"/>
                <a:gd name="T63" fmla="*/ 5480 h 10000"/>
                <a:gd name="T64" fmla="*/ 8571 w 8572"/>
                <a:gd name="T65" fmla="*/ 6429 h 10000"/>
                <a:gd name="T66" fmla="*/ 7996 w 8572"/>
                <a:gd name="T67" fmla="*/ 7144 h 10000"/>
                <a:gd name="T68" fmla="*/ 6434 w 8572"/>
                <a:gd name="T69" fmla="*/ 7666 h 10000"/>
                <a:gd name="T70" fmla="*/ 4286 w 8572"/>
                <a:gd name="T71" fmla="*/ 7859 h 10000"/>
                <a:gd name="T72" fmla="*/ 2137 w 8572"/>
                <a:gd name="T73" fmla="*/ 7666 h 10000"/>
                <a:gd name="T74" fmla="*/ 575 w 8572"/>
                <a:gd name="T75" fmla="*/ 7144 h 10000"/>
                <a:gd name="T76" fmla="*/ 0 w 8572"/>
                <a:gd name="T77" fmla="*/ 6429 h 10000"/>
                <a:gd name="T78" fmla="*/ 0 w 8572"/>
                <a:gd name="T79" fmla="*/ 5480 h 10000"/>
                <a:gd name="T80" fmla="*/ 1815 w 8572"/>
                <a:gd name="T81" fmla="*/ 6189 h 10000"/>
                <a:gd name="T82" fmla="*/ 1815 w 8572"/>
                <a:gd name="T83" fmla="*/ 8331 h 10000"/>
                <a:gd name="T84" fmla="*/ 4286 w 8572"/>
                <a:gd name="T85" fmla="*/ 8571 h 10000"/>
                <a:gd name="T86" fmla="*/ 6757 w 8572"/>
                <a:gd name="T87" fmla="*/ 8331 h 10000"/>
                <a:gd name="T88" fmla="*/ 8571 w 8572"/>
                <a:gd name="T89" fmla="*/ 7623 h 10000"/>
                <a:gd name="T90" fmla="*/ 8571 w 8572"/>
                <a:gd name="T91" fmla="*/ 8571 h 10000"/>
                <a:gd name="T92" fmla="*/ 7996 w 8572"/>
                <a:gd name="T93" fmla="*/ 9286 h 10000"/>
                <a:gd name="T94" fmla="*/ 6434 w 8572"/>
                <a:gd name="T95" fmla="*/ 9809 h 10000"/>
                <a:gd name="T96" fmla="*/ 4286 w 8572"/>
                <a:gd name="T97" fmla="*/ 10000 h 10000"/>
                <a:gd name="T98" fmla="*/ 2137 w 8572"/>
                <a:gd name="T99" fmla="*/ 9808 h 10000"/>
                <a:gd name="T100" fmla="*/ 575 w 8572"/>
                <a:gd name="T101" fmla="*/ 9285 h 10000"/>
                <a:gd name="T102" fmla="*/ 0 w 8572"/>
                <a:gd name="T103" fmla="*/ 8570 h 10000"/>
                <a:gd name="T104" fmla="*/ 0 w 8572"/>
                <a:gd name="T105" fmla="*/ 7621 h 10000"/>
                <a:gd name="T106" fmla="*/ 1815 w 8572"/>
                <a:gd name="T107" fmla="*/ 8331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72" h="10000">
                  <a:moveTo>
                    <a:pt x="2137" y="193"/>
                  </a:moveTo>
                  <a:cubicBezTo>
                    <a:pt x="2796" y="65"/>
                    <a:pt x="3512" y="0"/>
                    <a:pt x="4286" y="0"/>
                  </a:cubicBezTo>
                  <a:cubicBezTo>
                    <a:pt x="5060" y="0"/>
                    <a:pt x="5776" y="65"/>
                    <a:pt x="6435" y="193"/>
                  </a:cubicBezTo>
                  <a:cubicBezTo>
                    <a:pt x="7093" y="320"/>
                    <a:pt x="7615" y="495"/>
                    <a:pt x="7997" y="715"/>
                  </a:cubicBezTo>
                  <a:cubicBezTo>
                    <a:pt x="8380" y="935"/>
                    <a:pt x="8572" y="1173"/>
                    <a:pt x="8572" y="1430"/>
                  </a:cubicBezTo>
                  <a:lnTo>
                    <a:pt x="8572" y="2145"/>
                  </a:lnTo>
                  <a:cubicBezTo>
                    <a:pt x="8572" y="2403"/>
                    <a:pt x="8381" y="2640"/>
                    <a:pt x="7997" y="2860"/>
                  </a:cubicBezTo>
                  <a:cubicBezTo>
                    <a:pt x="7614" y="3080"/>
                    <a:pt x="7094" y="3254"/>
                    <a:pt x="6435" y="3383"/>
                  </a:cubicBezTo>
                  <a:cubicBezTo>
                    <a:pt x="5776" y="3509"/>
                    <a:pt x="5060" y="3572"/>
                    <a:pt x="4286" y="3572"/>
                  </a:cubicBezTo>
                  <a:cubicBezTo>
                    <a:pt x="3512" y="3572"/>
                    <a:pt x="2796" y="3508"/>
                    <a:pt x="2137" y="3380"/>
                  </a:cubicBezTo>
                  <a:cubicBezTo>
                    <a:pt x="1479" y="3253"/>
                    <a:pt x="957" y="3078"/>
                    <a:pt x="575" y="2858"/>
                  </a:cubicBezTo>
                  <a:cubicBezTo>
                    <a:pt x="191" y="2637"/>
                    <a:pt x="0" y="2400"/>
                    <a:pt x="0" y="2142"/>
                  </a:cubicBezTo>
                  <a:lnTo>
                    <a:pt x="0" y="1428"/>
                  </a:lnTo>
                  <a:cubicBezTo>
                    <a:pt x="0" y="1170"/>
                    <a:pt x="191" y="933"/>
                    <a:pt x="575" y="713"/>
                  </a:cubicBezTo>
                  <a:cubicBezTo>
                    <a:pt x="959" y="495"/>
                    <a:pt x="1479" y="321"/>
                    <a:pt x="2137" y="193"/>
                  </a:cubicBezTo>
                  <a:close/>
                  <a:moveTo>
                    <a:pt x="1815" y="4045"/>
                  </a:moveTo>
                  <a:cubicBezTo>
                    <a:pt x="2581" y="4205"/>
                    <a:pt x="3405" y="4285"/>
                    <a:pt x="4286" y="4285"/>
                  </a:cubicBezTo>
                  <a:cubicBezTo>
                    <a:pt x="5167" y="4285"/>
                    <a:pt x="5991" y="4205"/>
                    <a:pt x="6757" y="4045"/>
                  </a:cubicBezTo>
                  <a:cubicBezTo>
                    <a:pt x="7524" y="3885"/>
                    <a:pt x="8129" y="3649"/>
                    <a:pt x="8571" y="3336"/>
                  </a:cubicBezTo>
                  <a:lnTo>
                    <a:pt x="8571" y="4285"/>
                  </a:lnTo>
                  <a:cubicBezTo>
                    <a:pt x="8571" y="4543"/>
                    <a:pt x="8380" y="4780"/>
                    <a:pt x="7996" y="5000"/>
                  </a:cubicBezTo>
                  <a:cubicBezTo>
                    <a:pt x="7612" y="5220"/>
                    <a:pt x="7092" y="5394"/>
                    <a:pt x="6434" y="5523"/>
                  </a:cubicBezTo>
                  <a:cubicBezTo>
                    <a:pt x="5776" y="5650"/>
                    <a:pt x="5060" y="5714"/>
                    <a:pt x="4286" y="5714"/>
                  </a:cubicBezTo>
                  <a:cubicBezTo>
                    <a:pt x="3512" y="5714"/>
                    <a:pt x="2796" y="5649"/>
                    <a:pt x="2137" y="5521"/>
                  </a:cubicBezTo>
                  <a:cubicBezTo>
                    <a:pt x="1479" y="5394"/>
                    <a:pt x="957" y="5219"/>
                    <a:pt x="575" y="4999"/>
                  </a:cubicBezTo>
                  <a:cubicBezTo>
                    <a:pt x="191" y="4779"/>
                    <a:pt x="0" y="4541"/>
                    <a:pt x="0" y="4284"/>
                  </a:cubicBezTo>
                  <a:lnTo>
                    <a:pt x="0" y="3335"/>
                  </a:lnTo>
                  <a:cubicBezTo>
                    <a:pt x="444" y="3650"/>
                    <a:pt x="1049" y="3886"/>
                    <a:pt x="1815" y="4045"/>
                  </a:cubicBezTo>
                  <a:close/>
                  <a:moveTo>
                    <a:pt x="1815" y="6189"/>
                  </a:moveTo>
                  <a:cubicBezTo>
                    <a:pt x="2581" y="6349"/>
                    <a:pt x="3405" y="6429"/>
                    <a:pt x="4286" y="6429"/>
                  </a:cubicBezTo>
                  <a:cubicBezTo>
                    <a:pt x="5167" y="6429"/>
                    <a:pt x="5991" y="6349"/>
                    <a:pt x="6757" y="6189"/>
                  </a:cubicBezTo>
                  <a:cubicBezTo>
                    <a:pt x="7524" y="6029"/>
                    <a:pt x="8129" y="5793"/>
                    <a:pt x="8571" y="5480"/>
                  </a:cubicBezTo>
                  <a:lnTo>
                    <a:pt x="8571" y="6429"/>
                  </a:lnTo>
                  <a:cubicBezTo>
                    <a:pt x="8571" y="6686"/>
                    <a:pt x="8380" y="6924"/>
                    <a:pt x="7996" y="7144"/>
                  </a:cubicBezTo>
                  <a:cubicBezTo>
                    <a:pt x="7612" y="7364"/>
                    <a:pt x="7092" y="7538"/>
                    <a:pt x="6434" y="7666"/>
                  </a:cubicBezTo>
                  <a:cubicBezTo>
                    <a:pt x="5775" y="7795"/>
                    <a:pt x="5060" y="7859"/>
                    <a:pt x="4286" y="7859"/>
                  </a:cubicBezTo>
                  <a:cubicBezTo>
                    <a:pt x="3512" y="7859"/>
                    <a:pt x="2796" y="7794"/>
                    <a:pt x="2137" y="7666"/>
                  </a:cubicBezTo>
                  <a:cubicBezTo>
                    <a:pt x="1479" y="7539"/>
                    <a:pt x="959" y="7364"/>
                    <a:pt x="575" y="7144"/>
                  </a:cubicBezTo>
                  <a:cubicBezTo>
                    <a:pt x="191" y="6924"/>
                    <a:pt x="0" y="6686"/>
                    <a:pt x="0" y="6429"/>
                  </a:cubicBezTo>
                  <a:lnTo>
                    <a:pt x="0" y="5480"/>
                  </a:lnTo>
                  <a:cubicBezTo>
                    <a:pt x="444" y="5793"/>
                    <a:pt x="1049" y="6029"/>
                    <a:pt x="1815" y="6189"/>
                  </a:cubicBezTo>
                  <a:close/>
                  <a:moveTo>
                    <a:pt x="1815" y="8331"/>
                  </a:moveTo>
                  <a:cubicBezTo>
                    <a:pt x="2581" y="8491"/>
                    <a:pt x="3405" y="8571"/>
                    <a:pt x="4286" y="8571"/>
                  </a:cubicBezTo>
                  <a:cubicBezTo>
                    <a:pt x="5167" y="8571"/>
                    <a:pt x="5991" y="8491"/>
                    <a:pt x="6757" y="8331"/>
                  </a:cubicBezTo>
                  <a:cubicBezTo>
                    <a:pt x="7524" y="8171"/>
                    <a:pt x="8129" y="7935"/>
                    <a:pt x="8571" y="7623"/>
                  </a:cubicBezTo>
                  <a:lnTo>
                    <a:pt x="8571" y="8571"/>
                  </a:lnTo>
                  <a:cubicBezTo>
                    <a:pt x="8571" y="8829"/>
                    <a:pt x="8380" y="9066"/>
                    <a:pt x="7996" y="9286"/>
                  </a:cubicBezTo>
                  <a:cubicBezTo>
                    <a:pt x="7612" y="9506"/>
                    <a:pt x="7092" y="9680"/>
                    <a:pt x="6434" y="9809"/>
                  </a:cubicBezTo>
                  <a:cubicBezTo>
                    <a:pt x="5775" y="9937"/>
                    <a:pt x="5060" y="10000"/>
                    <a:pt x="4286" y="10000"/>
                  </a:cubicBezTo>
                  <a:cubicBezTo>
                    <a:pt x="3512" y="10000"/>
                    <a:pt x="2796" y="9935"/>
                    <a:pt x="2137" y="9808"/>
                  </a:cubicBezTo>
                  <a:cubicBezTo>
                    <a:pt x="1479" y="9680"/>
                    <a:pt x="957" y="9505"/>
                    <a:pt x="575" y="9285"/>
                  </a:cubicBezTo>
                  <a:cubicBezTo>
                    <a:pt x="191" y="9065"/>
                    <a:pt x="0" y="8828"/>
                    <a:pt x="0" y="8570"/>
                  </a:cubicBezTo>
                  <a:lnTo>
                    <a:pt x="0" y="7621"/>
                  </a:lnTo>
                  <a:cubicBezTo>
                    <a:pt x="444" y="7935"/>
                    <a:pt x="1049" y="8171"/>
                    <a:pt x="1815" y="833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iŝ1iďê">
              <a:extLst>
                <a:ext uri="{FF2B5EF4-FFF2-40B4-BE49-F238E27FC236}">
                  <a16:creationId xmlns:a16="http://schemas.microsoft.com/office/drawing/2014/main" id="{2AAAA9F3-B740-4DB4-860C-DD3E95C02289}"/>
                </a:ext>
              </a:extLst>
            </p:cNvPr>
            <p:cNvSpPr/>
            <p:nvPr/>
          </p:nvSpPr>
          <p:spPr>
            <a:xfrm>
              <a:off x="7885843" y="4385838"/>
              <a:ext cx="450949" cy="254000"/>
            </a:xfrm>
            <a:prstGeom prst="rightArrow">
              <a:avLst/>
            </a:prstGeom>
            <a:gradFill>
              <a:gsLst>
                <a:gs pos="0">
                  <a:schemeClr val="tx2">
                    <a:alpha val="0"/>
                  </a:schemeClr>
                </a:gs>
                <a:gs pos="100000">
                  <a:schemeClr val="tx2"/>
                </a:gs>
              </a:gsLst>
              <a:lin ang="0" scaled="0"/>
            </a:gra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îSľíḓe">
              <a:extLst>
                <a:ext uri="{FF2B5EF4-FFF2-40B4-BE49-F238E27FC236}">
                  <a16:creationId xmlns:a16="http://schemas.microsoft.com/office/drawing/2014/main" id="{0DD6AFB4-4CB4-43FC-A8ED-8699591582C9}"/>
                </a:ext>
              </a:extLst>
            </p:cNvPr>
            <p:cNvSpPr/>
            <p:nvPr/>
          </p:nvSpPr>
          <p:spPr>
            <a:xfrm>
              <a:off x="8462160" y="4780670"/>
              <a:ext cx="1055444" cy="5180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en-US" altLang="zh-CN" sz="1600" b="1" dirty="0"/>
                <a:t>EF Code</a:t>
              </a:r>
            </a:p>
          </p:txBody>
        </p:sp>
        <p:sp>
          <p:nvSpPr>
            <p:cNvPr id="61" name="ïṩlîḋé">
              <a:extLst>
                <a:ext uri="{FF2B5EF4-FFF2-40B4-BE49-F238E27FC236}">
                  <a16:creationId xmlns:a16="http://schemas.microsoft.com/office/drawing/2014/main" id="{3EC9B0A5-BF94-452F-9376-641220B60814}"/>
                </a:ext>
              </a:extLst>
            </p:cNvPr>
            <p:cNvSpPr/>
            <p:nvPr/>
          </p:nvSpPr>
          <p:spPr>
            <a:xfrm>
              <a:off x="8723235" y="4103699"/>
              <a:ext cx="533293" cy="533400"/>
            </a:xfrm>
            <a:custGeom>
              <a:avLst/>
              <a:gdLst>
                <a:gd name="T0" fmla="*/ 2580 w 10362"/>
                <a:gd name="T1" fmla="*/ 3239 h 10362"/>
                <a:gd name="T2" fmla="*/ 7761 w 10362"/>
                <a:gd name="T3" fmla="*/ 3239 h 10362"/>
                <a:gd name="T4" fmla="*/ 8409 w 10362"/>
                <a:gd name="T5" fmla="*/ 2591 h 10362"/>
                <a:gd name="T6" fmla="*/ 8409 w 10362"/>
                <a:gd name="T7" fmla="*/ 647 h 10362"/>
                <a:gd name="T8" fmla="*/ 7761 w 10362"/>
                <a:gd name="T9" fmla="*/ 0 h 10362"/>
                <a:gd name="T10" fmla="*/ 2580 w 10362"/>
                <a:gd name="T11" fmla="*/ 0 h 10362"/>
                <a:gd name="T12" fmla="*/ 1932 w 10362"/>
                <a:gd name="T13" fmla="*/ 647 h 10362"/>
                <a:gd name="T14" fmla="*/ 1932 w 10362"/>
                <a:gd name="T15" fmla="*/ 2590 h 10362"/>
                <a:gd name="T16" fmla="*/ 2580 w 10362"/>
                <a:gd name="T17" fmla="*/ 3239 h 10362"/>
                <a:gd name="T18" fmla="*/ 2429 w 10362"/>
                <a:gd name="T19" fmla="*/ 7286 h 10362"/>
                <a:gd name="T20" fmla="*/ 647 w 10362"/>
                <a:gd name="T21" fmla="*/ 7286 h 10362"/>
                <a:gd name="T22" fmla="*/ 0 w 10362"/>
                <a:gd name="T23" fmla="*/ 7934 h 10362"/>
                <a:gd name="T24" fmla="*/ 0 w 10362"/>
                <a:gd name="T25" fmla="*/ 9715 h 10362"/>
                <a:gd name="T26" fmla="*/ 647 w 10362"/>
                <a:gd name="T27" fmla="*/ 10362 h 10362"/>
                <a:gd name="T28" fmla="*/ 2429 w 10362"/>
                <a:gd name="T29" fmla="*/ 10362 h 10362"/>
                <a:gd name="T30" fmla="*/ 3076 w 10362"/>
                <a:gd name="T31" fmla="*/ 9715 h 10362"/>
                <a:gd name="T32" fmla="*/ 3076 w 10362"/>
                <a:gd name="T33" fmla="*/ 7934 h 10362"/>
                <a:gd name="T34" fmla="*/ 2429 w 10362"/>
                <a:gd name="T35" fmla="*/ 7286 h 10362"/>
                <a:gd name="T36" fmla="*/ 6071 w 10362"/>
                <a:gd name="T37" fmla="*/ 7286 h 10362"/>
                <a:gd name="T38" fmla="*/ 4291 w 10362"/>
                <a:gd name="T39" fmla="*/ 7286 h 10362"/>
                <a:gd name="T40" fmla="*/ 3644 w 10362"/>
                <a:gd name="T41" fmla="*/ 7934 h 10362"/>
                <a:gd name="T42" fmla="*/ 3644 w 10362"/>
                <a:gd name="T43" fmla="*/ 9715 h 10362"/>
                <a:gd name="T44" fmla="*/ 4291 w 10362"/>
                <a:gd name="T45" fmla="*/ 10362 h 10362"/>
                <a:gd name="T46" fmla="*/ 6072 w 10362"/>
                <a:gd name="T47" fmla="*/ 10362 h 10362"/>
                <a:gd name="T48" fmla="*/ 6720 w 10362"/>
                <a:gd name="T49" fmla="*/ 9715 h 10362"/>
                <a:gd name="T50" fmla="*/ 6720 w 10362"/>
                <a:gd name="T51" fmla="*/ 7934 h 10362"/>
                <a:gd name="T52" fmla="*/ 6071 w 10362"/>
                <a:gd name="T53" fmla="*/ 7286 h 10362"/>
                <a:gd name="T54" fmla="*/ 9715 w 10362"/>
                <a:gd name="T55" fmla="*/ 7286 h 10362"/>
                <a:gd name="T56" fmla="*/ 7934 w 10362"/>
                <a:gd name="T57" fmla="*/ 7286 h 10362"/>
                <a:gd name="T58" fmla="*/ 7286 w 10362"/>
                <a:gd name="T59" fmla="*/ 7934 h 10362"/>
                <a:gd name="T60" fmla="*/ 7286 w 10362"/>
                <a:gd name="T61" fmla="*/ 9715 h 10362"/>
                <a:gd name="T62" fmla="*/ 7934 w 10362"/>
                <a:gd name="T63" fmla="*/ 10362 h 10362"/>
                <a:gd name="T64" fmla="*/ 9715 w 10362"/>
                <a:gd name="T65" fmla="*/ 10362 h 10362"/>
                <a:gd name="T66" fmla="*/ 10362 w 10362"/>
                <a:gd name="T67" fmla="*/ 9715 h 10362"/>
                <a:gd name="T68" fmla="*/ 10362 w 10362"/>
                <a:gd name="T69" fmla="*/ 7934 h 10362"/>
                <a:gd name="T70" fmla="*/ 9715 w 10362"/>
                <a:gd name="T71" fmla="*/ 7286 h 10362"/>
                <a:gd name="T72" fmla="*/ 1519 w 10362"/>
                <a:gd name="T73" fmla="*/ 6726 h 10362"/>
                <a:gd name="T74" fmla="*/ 1761 w 10362"/>
                <a:gd name="T75" fmla="*/ 6484 h 10362"/>
                <a:gd name="T76" fmla="*/ 1761 w 10362"/>
                <a:gd name="T77" fmla="*/ 5100 h 10362"/>
                <a:gd name="T78" fmla="*/ 4939 w 10362"/>
                <a:gd name="T79" fmla="*/ 5100 h 10362"/>
                <a:gd name="T80" fmla="*/ 4939 w 10362"/>
                <a:gd name="T81" fmla="*/ 6476 h 10362"/>
                <a:gd name="T82" fmla="*/ 5181 w 10362"/>
                <a:gd name="T83" fmla="*/ 6719 h 10362"/>
                <a:gd name="T84" fmla="*/ 5424 w 10362"/>
                <a:gd name="T85" fmla="*/ 6476 h 10362"/>
                <a:gd name="T86" fmla="*/ 5424 w 10362"/>
                <a:gd name="T87" fmla="*/ 5100 h 10362"/>
                <a:gd name="T88" fmla="*/ 8601 w 10362"/>
                <a:gd name="T89" fmla="*/ 5100 h 10362"/>
                <a:gd name="T90" fmla="*/ 8601 w 10362"/>
                <a:gd name="T91" fmla="*/ 6476 h 10362"/>
                <a:gd name="T92" fmla="*/ 8843 w 10362"/>
                <a:gd name="T93" fmla="*/ 6719 h 10362"/>
                <a:gd name="T94" fmla="*/ 9086 w 10362"/>
                <a:gd name="T95" fmla="*/ 6476 h 10362"/>
                <a:gd name="T96" fmla="*/ 9086 w 10362"/>
                <a:gd name="T97" fmla="*/ 4857 h 10362"/>
                <a:gd name="T98" fmla="*/ 8843 w 10362"/>
                <a:gd name="T99" fmla="*/ 4615 h 10362"/>
                <a:gd name="T100" fmla="*/ 5424 w 10362"/>
                <a:gd name="T101" fmla="*/ 4615 h 10362"/>
                <a:gd name="T102" fmla="*/ 5424 w 10362"/>
                <a:gd name="T103" fmla="*/ 3886 h 10362"/>
                <a:gd name="T104" fmla="*/ 5181 w 10362"/>
                <a:gd name="T105" fmla="*/ 3644 h 10362"/>
                <a:gd name="T106" fmla="*/ 4939 w 10362"/>
                <a:gd name="T107" fmla="*/ 3886 h 10362"/>
                <a:gd name="T108" fmla="*/ 4939 w 10362"/>
                <a:gd name="T109" fmla="*/ 4615 h 10362"/>
                <a:gd name="T110" fmla="*/ 1519 w 10362"/>
                <a:gd name="T111" fmla="*/ 4615 h 10362"/>
                <a:gd name="T112" fmla="*/ 1276 w 10362"/>
                <a:gd name="T113" fmla="*/ 4857 h 10362"/>
                <a:gd name="T114" fmla="*/ 1276 w 10362"/>
                <a:gd name="T115" fmla="*/ 6484 h 10362"/>
                <a:gd name="T116" fmla="*/ 1519 w 10362"/>
                <a:gd name="T117" fmla="*/ 6726 h 10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362" h="10362">
                  <a:moveTo>
                    <a:pt x="2580" y="3239"/>
                  </a:moveTo>
                  <a:lnTo>
                    <a:pt x="7761" y="3239"/>
                  </a:lnTo>
                  <a:cubicBezTo>
                    <a:pt x="8119" y="3239"/>
                    <a:pt x="8409" y="2949"/>
                    <a:pt x="8409" y="2591"/>
                  </a:cubicBezTo>
                  <a:lnTo>
                    <a:pt x="8409" y="647"/>
                  </a:lnTo>
                  <a:cubicBezTo>
                    <a:pt x="8409" y="290"/>
                    <a:pt x="8118" y="0"/>
                    <a:pt x="7761" y="0"/>
                  </a:cubicBezTo>
                  <a:lnTo>
                    <a:pt x="2580" y="0"/>
                  </a:lnTo>
                  <a:cubicBezTo>
                    <a:pt x="2222" y="0"/>
                    <a:pt x="1932" y="290"/>
                    <a:pt x="1932" y="647"/>
                  </a:cubicBezTo>
                  <a:lnTo>
                    <a:pt x="1932" y="2590"/>
                  </a:lnTo>
                  <a:cubicBezTo>
                    <a:pt x="1932" y="2949"/>
                    <a:pt x="2222" y="3239"/>
                    <a:pt x="2580" y="3239"/>
                  </a:cubicBezTo>
                  <a:close/>
                  <a:moveTo>
                    <a:pt x="2429" y="7286"/>
                  </a:moveTo>
                  <a:lnTo>
                    <a:pt x="647" y="7286"/>
                  </a:lnTo>
                  <a:cubicBezTo>
                    <a:pt x="290" y="7286"/>
                    <a:pt x="0" y="7576"/>
                    <a:pt x="0" y="7934"/>
                  </a:cubicBezTo>
                  <a:lnTo>
                    <a:pt x="0" y="9715"/>
                  </a:lnTo>
                  <a:cubicBezTo>
                    <a:pt x="0" y="10072"/>
                    <a:pt x="290" y="10362"/>
                    <a:pt x="647" y="10362"/>
                  </a:cubicBezTo>
                  <a:lnTo>
                    <a:pt x="2429" y="10362"/>
                  </a:lnTo>
                  <a:cubicBezTo>
                    <a:pt x="2786" y="10362"/>
                    <a:pt x="3076" y="10072"/>
                    <a:pt x="3076" y="9715"/>
                  </a:cubicBezTo>
                  <a:lnTo>
                    <a:pt x="3076" y="7934"/>
                  </a:lnTo>
                  <a:cubicBezTo>
                    <a:pt x="3076" y="7576"/>
                    <a:pt x="2786" y="7286"/>
                    <a:pt x="2429" y="7286"/>
                  </a:cubicBezTo>
                  <a:close/>
                  <a:moveTo>
                    <a:pt x="6071" y="7286"/>
                  </a:moveTo>
                  <a:lnTo>
                    <a:pt x="4291" y="7286"/>
                  </a:lnTo>
                  <a:cubicBezTo>
                    <a:pt x="3934" y="7286"/>
                    <a:pt x="3644" y="7576"/>
                    <a:pt x="3644" y="7934"/>
                  </a:cubicBezTo>
                  <a:lnTo>
                    <a:pt x="3644" y="9715"/>
                  </a:lnTo>
                  <a:cubicBezTo>
                    <a:pt x="3644" y="10072"/>
                    <a:pt x="3934" y="10362"/>
                    <a:pt x="4291" y="10362"/>
                  </a:cubicBezTo>
                  <a:lnTo>
                    <a:pt x="6072" y="10362"/>
                  </a:lnTo>
                  <a:cubicBezTo>
                    <a:pt x="6430" y="10362"/>
                    <a:pt x="6720" y="10072"/>
                    <a:pt x="6720" y="9715"/>
                  </a:cubicBezTo>
                  <a:lnTo>
                    <a:pt x="6720" y="7934"/>
                  </a:lnTo>
                  <a:cubicBezTo>
                    <a:pt x="6720" y="7576"/>
                    <a:pt x="6430" y="7286"/>
                    <a:pt x="6071" y="7286"/>
                  </a:cubicBezTo>
                  <a:close/>
                  <a:moveTo>
                    <a:pt x="9715" y="7286"/>
                  </a:moveTo>
                  <a:lnTo>
                    <a:pt x="7934" y="7286"/>
                  </a:lnTo>
                  <a:cubicBezTo>
                    <a:pt x="7576" y="7286"/>
                    <a:pt x="7286" y="7576"/>
                    <a:pt x="7286" y="7934"/>
                  </a:cubicBezTo>
                  <a:lnTo>
                    <a:pt x="7286" y="9715"/>
                  </a:lnTo>
                  <a:cubicBezTo>
                    <a:pt x="7286" y="10072"/>
                    <a:pt x="7576" y="10362"/>
                    <a:pt x="7934" y="10362"/>
                  </a:cubicBezTo>
                  <a:lnTo>
                    <a:pt x="9715" y="10362"/>
                  </a:lnTo>
                  <a:cubicBezTo>
                    <a:pt x="10072" y="10362"/>
                    <a:pt x="10362" y="10072"/>
                    <a:pt x="10362" y="9715"/>
                  </a:cubicBezTo>
                  <a:lnTo>
                    <a:pt x="10362" y="7934"/>
                  </a:lnTo>
                  <a:cubicBezTo>
                    <a:pt x="10362" y="7576"/>
                    <a:pt x="10072" y="7286"/>
                    <a:pt x="9715" y="7286"/>
                  </a:cubicBezTo>
                  <a:close/>
                  <a:moveTo>
                    <a:pt x="1519" y="6726"/>
                  </a:moveTo>
                  <a:cubicBezTo>
                    <a:pt x="1652" y="6726"/>
                    <a:pt x="1761" y="6617"/>
                    <a:pt x="1761" y="6484"/>
                  </a:cubicBezTo>
                  <a:lnTo>
                    <a:pt x="1761" y="5100"/>
                  </a:lnTo>
                  <a:lnTo>
                    <a:pt x="4939" y="5100"/>
                  </a:lnTo>
                  <a:lnTo>
                    <a:pt x="4939" y="6476"/>
                  </a:lnTo>
                  <a:cubicBezTo>
                    <a:pt x="4939" y="6610"/>
                    <a:pt x="5047" y="6719"/>
                    <a:pt x="5181" y="6719"/>
                  </a:cubicBezTo>
                  <a:cubicBezTo>
                    <a:pt x="5315" y="6719"/>
                    <a:pt x="5424" y="6610"/>
                    <a:pt x="5424" y="6476"/>
                  </a:cubicBezTo>
                  <a:lnTo>
                    <a:pt x="5424" y="5100"/>
                  </a:lnTo>
                  <a:lnTo>
                    <a:pt x="8601" y="5100"/>
                  </a:lnTo>
                  <a:lnTo>
                    <a:pt x="8601" y="6476"/>
                  </a:lnTo>
                  <a:cubicBezTo>
                    <a:pt x="8601" y="6610"/>
                    <a:pt x="8710" y="6719"/>
                    <a:pt x="8843" y="6719"/>
                  </a:cubicBezTo>
                  <a:cubicBezTo>
                    <a:pt x="8977" y="6719"/>
                    <a:pt x="9086" y="6610"/>
                    <a:pt x="9086" y="6476"/>
                  </a:cubicBezTo>
                  <a:lnTo>
                    <a:pt x="9086" y="4857"/>
                  </a:lnTo>
                  <a:cubicBezTo>
                    <a:pt x="9086" y="4724"/>
                    <a:pt x="8977" y="4615"/>
                    <a:pt x="8843" y="4615"/>
                  </a:cubicBezTo>
                  <a:lnTo>
                    <a:pt x="5424" y="4615"/>
                  </a:lnTo>
                  <a:lnTo>
                    <a:pt x="5424" y="3886"/>
                  </a:lnTo>
                  <a:cubicBezTo>
                    <a:pt x="5424" y="3752"/>
                    <a:pt x="5315" y="3644"/>
                    <a:pt x="5181" y="3644"/>
                  </a:cubicBezTo>
                  <a:cubicBezTo>
                    <a:pt x="5047" y="3644"/>
                    <a:pt x="4939" y="3752"/>
                    <a:pt x="4939" y="3886"/>
                  </a:cubicBezTo>
                  <a:lnTo>
                    <a:pt x="4939" y="4615"/>
                  </a:lnTo>
                  <a:lnTo>
                    <a:pt x="1519" y="4615"/>
                  </a:lnTo>
                  <a:cubicBezTo>
                    <a:pt x="1385" y="4615"/>
                    <a:pt x="1276" y="4724"/>
                    <a:pt x="1276" y="4857"/>
                  </a:cubicBezTo>
                  <a:lnTo>
                    <a:pt x="1276" y="6484"/>
                  </a:lnTo>
                  <a:cubicBezTo>
                    <a:pt x="1275" y="6617"/>
                    <a:pt x="1384" y="6726"/>
                    <a:pt x="1519" y="67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îSľíḓe">
              <a:extLst>
                <a:ext uri="{FF2B5EF4-FFF2-40B4-BE49-F238E27FC236}">
                  <a16:creationId xmlns:a16="http://schemas.microsoft.com/office/drawing/2014/main" id="{2E5D3693-D027-4924-AC0D-FE5507EE782C}"/>
                </a:ext>
              </a:extLst>
            </p:cNvPr>
            <p:cNvSpPr/>
            <p:nvPr/>
          </p:nvSpPr>
          <p:spPr>
            <a:xfrm>
              <a:off x="10215909" y="4780670"/>
              <a:ext cx="1055444" cy="5180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en-US" altLang="zh-CN" sz="1600" b="1" dirty="0"/>
                <a:t>Entities</a:t>
              </a:r>
            </a:p>
          </p:txBody>
        </p:sp>
        <p:sp>
          <p:nvSpPr>
            <p:cNvPr id="63" name="ïṩlîḋé">
              <a:extLst>
                <a:ext uri="{FF2B5EF4-FFF2-40B4-BE49-F238E27FC236}">
                  <a16:creationId xmlns:a16="http://schemas.microsoft.com/office/drawing/2014/main" id="{821D7374-E51B-471F-A722-8F6C1042DF80}"/>
                </a:ext>
              </a:extLst>
            </p:cNvPr>
            <p:cNvSpPr/>
            <p:nvPr/>
          </p:nvSpPr>
          <p:spPr>
            <a:xfrm>
              <a:off x="10477105" y="4103699"/>
              <a:ext cx="533055" cy="533400"/>
            </a:xfrm>
            <a:custGeom>
              <a:avLst/>
              <a:gdLst>
                <a:gd name="T0" fmla="*/ 914 w 12861"/>
                <a:gd name="T1" fmla="*/ 73 h 12869"/>
                <a:gd name="T2" fmla="*/ 5178 w 12861"/>
                <a:gd name="T3" fmla="*/ 73 h 12869"/>
                <a:gd name="T4" fmla="*/ 6092 w 12861"/>
                <a:gd name="T5" fmla="*/ 986 h 12869"/>
                <a:gd name="T6" fmla="*/ 6092 w 12861"/>
                <a:gd name="T7" fmla="*/ 5251 h 12869"/>
                <a:gd name="T8" fmla="*/ 5178 w 12861"/>
                <a:gd name="T9" fmla="*/ 6165 h 12869"/>
                <a:gd name="T10" fmla="*/ 914 w 12861"/>
                <a:gd name="T11" fmla="*/ 6165 h 12869"/>
                <a:gd name="T12" fmla="*/ 0 w 12861"/>
                <a:gd name="T13" fmla="*/ 5251 h 12869"/>
                <a:gd name="T14" fmla="*/ 0 w 12861"/>
                <a:gd name="T15" fmla="*/ 986 h 12869"/>
                <a:gd name="T16" fmla="*/ 914 w 12861"/>
                <a:gd name="T17" fmla="*/ 73 h 12869"/>
                <a:gd name="T18" fmla="*/ 10244 w 12861"/>
                <a:gd name="T19" fmla="*/ 277 h 12869"/>
                <a:gd name="T20" fmla="*/ 12584 w 12861"/>
                <a:gd name="T21" fmla="*/ 2616 h 12869"/>
                <a:gd name="T22" fmla="*/ 12584 w 12861"/>
                <a:gd name="T23" fmla="*/ 3618 h 12869"/>
                <a:gd name="T24" fmla="*/ 10244 w 12861"/>
                <a:gd name="T25" fmla="*/ 5958 h 12869"/>
                <a:gd name="T26" fmla="*/ 9242 w 12861"/>
                <a:gd name="T27" fmla="*/ 5958 h 12869"/>
                <a:gd name="T28" fmla="*/ 6903 w 12861"/>
                <a:gd name="T29" fmla="*/ 3618 h 12869"/>
                <a:gd name="T30" fmla="*/ 6903 w 12861"/>
                <a:gd name="T31" fmla="*/ 2616 h 12869"/>
                <a:gd name="T32" fmla="*/ 9242 w 12861"/>
                <a:gd name="T33" fmla="*/ 277 h 12869"/>
                <a:gd name="T34" fmla="*/ 10244 w 12861"/>
                <a:gd name="T35" fmla="*/ 277 h 12869"/>
                <a:gd name="T36" fmla="*/ 914 w 12861"/>
                <a:gd name="T37" fmla="*/ 6777 h 12869"/>
                <a:gd name="T38" fmla="*/ 5178 w 12861"/>
                <a:gd name="T39" fmla="*/ 6777 h 12869"/>
                <a:gd name="T40" fmla="*/ 6092 w 12861"/>
                <a:gd name="T41" fmla="*/ 7691 h 12869"/>
                <a:gd name="T42" fmla="*/ 6092 w 12861"/>
                <a:gd name="T43" fmla="*/ 11955 h 12869"/>
                <a:gd name="T44" fmla="*/ 5178 w 12861"/>
                <a:gd name="T45" fmla="*/ 12869 h 12869"/>
                <a:gd name="T46" fmla="*/ 914 w 12861"/>
                <a:gd name="T47" fmla="*/ 12869 h 12869"/>
                <a:gd name="T48" fmla="*/ 0 w 12861"/>
                <a:gd name="T49" fmla="*/ 11955 h 12869"/>
                <a:gd name="T50" fmla="*/ 0 w 12861"/>
                <a:gd name="T51" fmla="*/ 7691 h 12869"/>
                <a:gd name="T52" fmla="*/ 914 w 12861"/>
                <a:gd name="T53" fmla="*/ 6777 h 12869"/>
                <a:gd name="T54" fmla="*/ 7615 w 12861"/>
                <a:gd name="T55" fmla="*/ 6777 h 12869"/>
                <a:gd name="T56" fmla="*/ 11880 w 12861"/>
                <a:gd name="T57" fmla="*/ 6777 h 12869"/>
                <a:gd name="T58" fmla="*/ 12793 w 12861"/>
                <a:gd name="T59" fmla="*/ 7691 h 12869"/>
                <a:gd name="T60" fmla="*/ 12793 w 12861"/>
                <a:gd name="T61" fmla="*/ 11955 h 12869"/>
                <a:gd name="T62" fmla="*/ 11880 w 12861"/>
                <a:gd name="T63" fmla="*/ 12869 h 12869"/>
                <a:gd name="T64" fmla="*/ 7615 w 12861"/>
                <a:gd name="T65" fmla="*/ 12869 h 12869"/>
                <a:gd name="T66" fmla="*/ 6701 w 12861"/>
                <a:gd name="T67" fmla="*/ 11955 h 12869"/>
                <a:gd name="T68" fmla="*/ 6701 w 12861"/>
                <a:gd name="T69" fmla="*/ 7691 h 12869"/>
                <a:gd name="T70" fmla="*/ 7615 w 12861"/>
                <a:gd name="T71" fmla="*/ 6777 h 12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861" h="12869">
                  <a:moveTo>
                    <a:pt x="914" y="73"/>
                  </a:moveTo>
                  <a:lnTo>
                    <a:pt x="5178" y="73"/>
                  </a:lnTo>
                  <a:cubicBezTo>
                    <a:pt x="5683" y="73"/>
                    <a:pt x="6092" y="482"/>
                    <a:pt x="6092" y="986"/>
                  </a:cubicBezTo>
                  <a:lnTo>
                    <a:pt x="6092" y="5251"/>
                  </a:lnTo>
                  <a:cubicBezTo>
                    <a:pt x="6092" y="5756"/>
                    <a:pt x="5683" y="6165"/>
                    <a:pt x="5178" y="6165"/>
                  </a:cubicBezTo>
                  <a:lnTo>
                    <a:pt x="914" y="6165"/>
                  </a:lnTo>
                  <a:cubicBezTo>
                    <a:pt x="409" y="6165"/>
                    <a:pt x="0" y="5756"/>
                    <a:pt x="0" y="5251"/>
                  </a:cubicBezTo>
                  <a:lnTo>
                    <a:pt x="0" y="986"/>
                  </a:lnTo>
                  <a:cubicBezTo>
                    <a:pt x="0" y="482"/>
                    <a:pt x="409" y="73"/>
                    <a:pt x="914" y="73"/>
                  </a:cubicBezTo>
                  <a:close/>
                  <a:moveTo>
                    <a:pt x="10244" y="277"/>
                  </a:moveTo>
                  <a:lnTo>
                    <a:pt x="12584" y="2616"/>
                  </a:lnTo>
                  <a:cubicBezTo>
                    <a:pt x="12861" y="2893"/>
                    <a:pt x="12861" y="3341"/>
                    <a:pt x="12584" y="3618"/>
                  </a:cubicBezTo>
                  <a:lnTo>
                    <a:pt x="10244" y="5958"/>
                  </a:lnTo>
                  <a:cubicBezTo>
                    <a:pt x="9968" y="6235"/>
                    <a:pt x="9519" y="6235"/>
                    <a:pt x="9242" y="5958"/>
                  </a:cubicBezTo>
                  <a:lnTo>
                    <a:pt x="6903" y="3618"/>
                  </a:lnTo>
                  <a:cubicBezTo>
                    <a:pt x="6626" y="3342"/>
                    <a:pt x="6626" y="2893"/>
                    <a:pt x="6903" y="2616"/>
                  </a:cubicBezTo>
                  <a:lnTo>
                    <a:pt x="9242" y="277"/>
                  </a:lnTo>
                  <a:cubicBezTo>
                    <a:pt x="9519" y="0"/>
                    <a:pt x="9968" y="0"/>
                    <a:pt x="10244" y="277"/>
                  </a:cubicBezTo>
                  <a:close/>
                  <a:moveTo>
                    <a:pt x="914" y="6777"/>
                  </a:moveTo>
                  <a:lnTo>
                    <a:pt x="5178" y="6777"/>
                  </a:lnTo>
                  <a:cubicBezTo>
                    <a:pt x="5683" y="6777"/>
                    <a:pt x="6092" y="7186"/>
                    <a:pt x="6092" y="7691"/>
                  </a:cubicBezTo>
                  <a:lnTo>
                    <a:pt x="6092" y="11955"/>
                  </a:lnTo>
                  <a:cubicBezTo>
                    <a:pt x="6092" y="12460"/>
                    <a:pt x="5683" y="12869"/>
                    <a:pt x="5178" y="12869"/>
                  </a:cubicBezTo>
                  <a:lnTo>
                    <a:pt x="914" y="12869"/>
                  </a:lnTo>
                  <a:cubicBezTo>
                    <a:pt x="409" y="12869"/>
                    <a:pt x="0" y="12460"/>
                    <a:pt x="0" y="11955"/>
                  </a:cubicBezTo>
                  <a:lnTo>
                    <a:pt x="0" y="7691"/>
                  </a:lnTo>
                  <a:cubicBezTo>
                    <a:pt x="0" y="7186"/>
                    <a:pt x="409" y="6777"/>
                    <a:pt x="914" y="6777"/>
                  </a:cubicBezTo>
                  <a:close/>
                  <a:moveTo>
                    <a:pt x="7615" y="6777"/>
                  </a:moveTo>
                  <a:lnTo>
                    <a:pt x="11880" y="6777"/>
                  </a:lnTo>
                  <a:cubicBezTo>
                    <a:pt x="12384" y="6777"/>
                    <a:pt x="12793" y="7186"/>
                    <a:pt x="12793" y="7691"/>
                  </a:cubicBezTo>
                  <a:lnTo>
                    <a:pt x="12793" y="11955"/>
                  </a:lnTo>
                  <a:cubicBezTo>
                    <a:pt x="12793" y="12460"/>
                    <a:pt x="12384" y="12869"/>
                    <a:pt x="11880" y="12869"/>
                  </a:cubicBezTo>
                  <a:lnTo>
                    <a:pt x="7615" y="12869"/>
                  </a:lnTo>
                  <a:cubicBezTo>
                    <a:pt x="7110" y="12869"/>
                    <a:pt x="6701" y="12460"/>
                    <a:pt x="6701" y="11955"/>
                  </a:cubicBezTo>
                  <a:lnTo>
                    <a:pt x="6701" y="7691"/>
                  </a:lnTo>
                  <a:cubicBezTo>
                    <a:pt x="6701" y="7186"/>
                    <a:pt x="7110" y="6777"/>
                    <a:pt x="7615" y="677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iŝ1iďê">
              <a:extLst>
                <a:ext uri="{FF2B5EF4-FFF2-40B4-BE49-F238E27FC236}">
                  <a16:creationId xmlns:a16="http://schemas.microsoft.com/office/drawing/2014/main" id="{8823714E-C76A-4AFA-A6AD-DEB2964CAEC9}"/>
                </a:ext>
              </a:extLst>
            </p:cNvPr>
            <p:cNvSpPr/>
            <p:nvPr/>
          </p:nvSpPr>
          <p:spPr>
            <a:xfrm>
              <a:off x="9641282" y="4385838"/>
              <a:ext cx="450949" cy="254000"/>
            </a:xfrm>
            <a:prstGeom prst="rightArrow">
              <a:avLst/>
            </a:prstGeom>
            <a:gradFill>
              <a:gsLst>
                <a:gs pos="0">
                  <a:schemeClr val="tx2">
                    <a:alpha val="0"/>
                  </a:schemeClr>
                </a:gs>
                <a:gs pos="100000">
                  <a:schemeClr val="tx2"/>
                </a:gs>
              </a:gsLst>
              <a:lin ang="0" scaled="0"/>
            </a:gra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9064CA6-FE7C-4365-B470-C8ACCB340097}"/>
                </a:ext>
              </a:extLst>
            </p:cNvPr>
            <p:cNvSpPr/>
            <p:nvPr/>
          </p:nvSpPr>
          <p:spPr>
            <a:xfrm>
              <a:off x="8199441" y="3477916"/>
              <a:ext cx="15808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rPr>
                <a:t>Database First</a:t>
              </a:r>
              <a:endParaRPr lang="zh-CN" altLang="en-US" dirty="0"/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72C4D1E-ED01-4F89-AA66-A07740E18668}"/>
              </a:ext>
            </a:extLst>
          </p:cNvPr>
          <p:cNvCxnSpPr>
            <a:cxnSpLocks/>
          </p:cNvCxnSpPr>
          <p:nvPr/>
        </p:nvCxnSpPr>
        <p:spPr>
          <a:xfrm>
            <a:off x="6052259" y="3442216"/>
            <a:ext cx="0" cy="261568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6" name="图片 75" descr="ppt内页">
            <a:extLst>
              <a:ext uri="{FF2B5EF4-FFF2-40B4-BE49-F238E27FC236}">
                <a16:creationId xmlns:a16="http://schemas.microsoft.com/office/drawing/2014/main" id="{729D4ACF-C023-454E-9615-46D685729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960" y="119380"/>
            <a:ext cx="2721610" cy="15309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8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未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" y="-10795"/>
            <a:ext cx="12232005" cy="688022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7CD4ED-D8A2-4FF2-AA7B-2B492CA58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63" y="216644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CA9B55B-42D8-4A91-9AB1-21D3329E037B}"/>
              </a:ext>
            </a:extLst>
          </p:cNvPr>
          <p:cNvSpPr/>
          <p:nvPr/>
        </p:nvSpPr>
        <p:spPr>
          <a:xfrm>
            <a:off x="1011606" y="4772991"/>
            <a:ext cx="3239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ant-design-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blazor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2A2673-A954-4036-A4E2-00EF07DAA5D6}"/>
              </a:ext>
            </a:extLst>
          </p:cNvPr>
          <p:cNvSpPr/>
          <p:nvPr/>
        </p:nvSpPr>
        <p:spPr>
          <a:xfrm>
            <a:off x="8363186" y="4772991"/>
            <a:ext cx="212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TimChen44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B982FD-0C25-4505-8D5B-783BEE871FB2}"/>
              </a:ext>
            </a:extLst>
          </p:cNvPr>
          <p:cNvSpPr/>
          <p:nvPr/>
        </p:nvSpPr>
        <p:spPr>
          <a:xfrm>
            <a:off x="4735690" y="4775391"/>
            <a:ext cx="2683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Blazor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中文社区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512BBC43-6BB3-495D-A92B-1286ED31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491" y="216644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QR 代码&#10;&#10;描述已自动生成">
            <a:extLst>
              <a:ext uri="{FF2B5EF4-FFF2-40B4-BE49-F238E27FC236}">
                <a16:creationId xmlns:a16="http://schemas.microsoft.com/office/drawing/2014/main" id="{F8DE78EE-65BC-4015-AE87-E650D00247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t="31702" r="11707" b="25465"/>
          <a:stretch/>
        </p:blipFill>
        <p:spPr>
          <a:xfrm>
            <a:off x="4839314" y="2166443"/>
            <a:ext cx="2476500" cy="2470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未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" y="-10795"/>
            <a:ext cx="12232005" cy="68802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89A91D5-FA3E-4032-B4D5-FF56EDB0EE91}"/>
              </a:ext>
            </a:extLst>
          </p:cNvPr>
          <p:cNvSpPr txBox="1"/>
          <p:nvPr/>
        </p:nvSpPr>
        <p:spPr>
          <a:xfrm>
            <a:off x="2621013" y="3105834"/>
            <a:ext cx="6949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/>
              <a:t>Blazor</a:t>
            </a:r>
            <a:r>
              <a:rPr lang="zh-CN" altLang="en-US" sz="3600" dirty="0"/>
              <a:t>服务的生命周期有那三类？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D5BE63-8E0B-4676-A1A0-E3311C886F69}"/>
              </a:ext>
            </a:extLst>
          </p:cNvPr>
          <p:cNvSpPr/>
          <p:nvPr/>
        </p:nvSpPr>
        <p:spPr>
          <a:xfrm>
            <a:off x="1857676" y="2338939"/>
            <a:ext cx="8499107" cy="21079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问题一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未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0795"/>
            <a:ext cx="12232005" cy="6880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02527" y="3105834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dirty="0"/>
              <a:t>依赖关系注入</a:t>
            </a:r>
            <a:r>
              <a:rPr lang="zh-CN" altLang="en-US" sz="3600" dirty="0"/>
              <a:t>的用途有哪些？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3A3B85-316F-482E-A1E8-2D36CD3C9E4A}"/>
              </a:ext>
            </a:extLst>
          </p:cNvPr>
          <p:cNvSpPr/>
          <p:nvPr/>
        </p:nvSpPr>
        <p:spPr>
          <a:xfrm>
            <a:off x="1857676" y="2338939"/>
            <a:ext cx="8499107" cy="21079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问题二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9330;"/>
  <p:tag name="ISLIDE.ICON" val="#149957;#401100;#11393;#393986;#120489;#405502;#40265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07278;"/>
  <p:tag name="ISLIDE.ICON" val="#399958;#39996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7999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5858;#393845;#400858;#181366;#164207;#76356;#405502;#393845;#400318;#393845;#380284;#393945;#393945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386</Words>
  <Application>Microsoft Office PowerPoint</Application>
  <PresentationFormat>宽屏</PresentationFormat>
  <Paragraphs>74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阿里巴巴普惠体</vt:lpstr>
      <vt:lpstr>等线</vt:lpstr>
      <vt:lpstr>等线 Light</vt:lpstr>
      <vt:lpstr>微软雅黑</vt:lpstr>
      <vt:lpstr>Arial</vt:lpstr>
      <vt:lpstr>Office 主题​​</vt:lpstr>
      <vt:lpstr>PowerPoint 演示文稿</vt:lpstr>
      <vt:lpstr>数据交互流程</vt:lpstr>
      <vt:lpstr>依赖关系注入（DI）</vt:lpstr>
      <vt:lpstr>服务生存期</vt:lpstr>
      <vt:lpstr>EF Code</vt:lpstr>
      <vt:lpstr>Code First / Database First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Tim</dc:creator>
  <cp:lastModifiedBy>Chen Tim</cp:lastModifiedBy>
  <cp:revision>36</cp:revision>
  <dcterms:created xsi:type="dcterms:W3CDTF">2020-09-21T08:13:57Z</dcterms:created>
  <dcterms:modified xsi:type="dcterms:W3CDTF">2020-09-25T09:20:22Z</dcterms:modified>
</cp:coreProperties>
</file>