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Barlow ExtraLight"/>
      <p:regular r:id="rId16"/>
      <p:bold r:id="rId17"/>
      <p:italic r:id="rId18"/>
      <p:boldItalic r:id="rId19"/>
    </p:embeddedFont>
    <p:embeddedFont>
      <p:font typeface="Hepta Slab Medium"/>
      <p:regular r:id="rId20"/>
      <p:bold r:id="rId21"/>
    </p:embeddedFont>
    <p:embeddedFont>
      <p:font typeface="Hepta Slab Light"/>
      <p:regular r:id="rId22"/>
      <p:bold r:id="rId23"/>
    </p:embeddedFont>
    <p:embeddedFont>
      <p:font typeface="Hepta Slab"/>
      <p:regular r:id="rId24"/>
      <p:bold r:id="rId25"/>
    </p:embeddedFont>
    <p:embeddedFont>
      <p:font typeface="Barlow Medium"/>
      <p:regular r:id="rId26"/>
      <p:bold r:id="rId27"/>
      <p:italic r:id="rId28"/>
      <p:boldItalic r:id="rId29"/>
    </p:embeddedFont>
    <p:embeddedFont>
      <p:font typeface="Barlow Light"/>
      <p:regular r:id="rId30"/>
      <p:bold r:id="rId31"/>
      <p:italic r:id="rId32"/>
      <p:boldItalic r:id="rId33"/>
    </p:embeddedFont>
    <p:embeddedFont>
      <p:font typeface="Barlow"/>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ptaSlabMedium-regular.fntdata"/><Relationship Id="rId22" Type="http://schemas.openxmlformats.org/officeDocument/2006/relationships/font" Target="fonts/HeptaSlabLight-regular.fntdata"/><Relationship Id="rId21" Type="http://schemas.openxmlformats.org/officeDocument/2006/relationships/font" Target="fonts/HeptaSlabMedium-bold.fntdata"/><Relationship Id="rId24" Type="http://schemas.openxmlformats.org/officeDocument/2006/relationships/font" Target="fonts/HeptaSlab-regular.fntdata"/><Relationship Id="rId23" Type="http://schemas.openxmlformats.org/officeDocument/2006/relationships/font" Target="fonts/HeptaSlabLigh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arlowMedium-regular.fntdata"/><Relationship Id="rId25" Type="http://schemas.openxmlformats.org/officeDocument/2006/relationships/font" Target="fonts/HeptaSlab-bold.fntdata"/><Relationship Id="rId28" Type="http://schemas.openxmlformats.org/officeDocument/2006/relationships/font" Target="fonts/BarlowMedium-italic.fntdata"/><Relationship Id="rId27" Type="http://schemas.openxmlformats.org/officeDocument/2006/relationships/font" Target="fonts/BarlowMedium-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BarlowMedium-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arlowLight-bold.fntdata"/><Relationship Id="rId30" Type="http://schemas.openxmlformats.org/officeDocument/2006/relationships/font" Target="fonts/BarlowLight-regular.fntdata"/><Relationship Id="rId11" Type="http://schemas.openxmlformats.org/officeDocument/2006/relationships/slide" Target="slides/slide6.xml"/><Relationship Id="rId33" Type="http://schemas.openxmlformats.org/officeDocument/2006/relationships/font" Target="fonts/BarlowLight-boldItalic.fntdata"/><Relationship Id="rId10" Type="http://schemas.openxmlformats.org/officeDocument/2006/relationships/slide" Target="slides/slide5.xml"/><Relationship Id="rId32" Type="http://schemas.openxmlformats.org/officeDocument/2006/relationships/font" Target="fonts/BarlowLight-italic.fntdata"/><Relationship Id="rId13" Type="http://schemas.openxmlformats.org/officeDocument/2006/relationships/slide" Target="slides/slide8.xml"/><Relationship Id="rId35" Type="http://schemas.openxmlformats.org/officeDocument/2006/relationships/font" Target="fonts/Barlow-bold.fntdata"/><Relationship Id="rId12" Type="http://schemas.openxmlformats.org/officeDocument/2006/relationships/slide" Target="slides/slide7.xml"/><Relationship Id="rId34" Type="http://schemas.openxmlformats.org/officeDocument/2006/relationships/font" Target="fonts/Barlow-regular.fntdata"/><Relationship Id="rId15" Type="http://schemas.openxmlformats.org/officeDocument/2006/relationships/slide" Target="slides/slide10.xml"/><Relationship Id="rId37" Type="http://schemas.openxmlformats.org/officeDocument/2006/relationships/font" Target="fonts/Barlow-boldItalic.fntdata"/><Relationship Id="rId14" Type="http://schemas.openxmlformats.org/officeDocument/2006/relationships/slide" Target="slides/slide9.xml"/><Relationship Id="rId36" Type="http://schemas.openxmlformats.org/officeDocument/2006/relationships/font" Target="fonts/Barlow-italic.fntdata"/><Relationship Id="rId17" Type="http://schemas.openxmlformats.org/officeDocument/2006/relationships/font" Target="fonts/BarlowExtraLight-bold.fntdata"/><Relationship Id="rId16" Type="http://schemas.openxmlformats.org/officeDocument/2006/relationships/font" Target="fonts/BarlowExtraLight-regular.fntdata"/><Relationship Id="rId19" Type="http://schemas.openxmlformats.org/officeDocument/2006/relationships/font" Target="fonts/BarlowExtraLight-boldItalic.fntdata"/><Relationship Id="rId18" Type="http://schemas.openxmlformats.org/officeDocument/2006/relationships/font" Target="fonts/BarlowExtraLight-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4d90d61a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4d90d61a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34d90d61a04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34d90d61a04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4d90d61a04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34d90d61a04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34d90d61a04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34d90d61a04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4d90d61a04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34d90d61a04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34d90d61a04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34d90d61a04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34d90d61a04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34d90d61a04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34d90d61a04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34d90d61a04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34d90d61a04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34d90d61a04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34d90d61a04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34d90d61a04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23850" lvl="0" marL="457200" algn="ctr">
              <a:spcBef>
                <a:spcPts val="0"/>
              </a:spcBef>
              <a:spcAft>
                <a:spcPts val="0"/>
              </a:spcAft>
              <a:buSzPts val="1500"/>
              <a:buChar char="●"/>
              <a:defRPr/>
            </a:lvl1pPr>
            <a:lvl2pPr indent="-317500" lvl="1" marL="914400" algn="ctr">
              <a:spcBef>
                <a:spcPts val="0"/>
              </a:spcBef>
              <a:spcAft>
                <a:spcPts val="0"/>
              </a:spcAft>
              <a:buSzPts val="1400"/>
              <a:buChar char="○"/>
              <a:defRPr/>
            </a:lvl2pPr>
            <a:lvl3pPr indent="-311150" lvl="2" marL="1371600" algn="ctr">
              <a:spcBef>
                <a:spcPts val="0"/>
              </a:spcBef>
              <a:spcAft>
                <a:spcPts val="0"/>
              </a:spcAft>
              <a:buSzPts val="1300"/>
              <a:buChar char="■"/>
              <a:defRPr/>
            </a:lvl3pPr>
            <a:lvl4pPr indent="-304800" lvl="3" marL="1828800" algn="ctr">
              <a:spcBef>
                <a:spcPts val="0"/>
              </a:spcBef>
              <a:spcAft>
                <a:spcPts val="0"/>
              </a:spcAft>
              <a:buSzPts val="1200"/>
              <a:buChar char="●"/>
              <a:defRPr/>
            </a:lvl4pPr>
            <a:lvl5pPr indent="-298450" lvl="4" marL="2286000" algn="ctr">
              <a:spcBef>
                <a:spcPts val="0"/>
              </a:spcBef>
              <a:spcAft>
                <a:spcPts val="0"/>
              </a:spcAft>
              <a:buSzPts val="1100"/>
              <a:buChar char="○"/>
              <a:defRPr/>
            </a:lvl5pPr>
            <a:lvl6pPr indent="-292100" lvl="5" marL="2743200" algn="ctr">
              <a:spcBef>
                <a:spcPts val="0"/>
              </a:spcBef>
              <a:spcAft>
                <a:spcPts val="0"/>
              </a:spcAft>
              <a:buSzPts val="1000"/>
              <a:buChar char="■"/>
              <a:defRPr/>
            </a:lvl6pPr>
            <a:lvl7pPr indent="-285750" lvl="6" marL="3200400" algn="ctr">
              <a:spcBef>
                <a:spcPts val="0"/>
              </a:spcBef>
              <a:spcAft>
                <a:spcPts val="0"/>
              </a:spcAft>
              <a:buSzPts val="900"/>
              <a:buChar char="●"/>
              <a:defRPr/>
            </a:lvl7pPr>
            <a:lvl8pPr indent="-279400" lvl="7" marL="3657600" algn="ctr">
              <a:spcBef>
                <a:spcPts val="0"/>
              </a:spcBef>
              <a:spcAft>
                <a:spcPts val="0"/>
              </a:spcAft>
              <a:buSzPts val="800"/>
              <a:buChar char="○"/>
              <a:defRPr/>
            </a:lvl8pPr>
            <a:lvl9pPr indent="-273050" lvl="8" marL="4114800" algn="ctr">
              <a:spcBef>
                <a:spcPts val="0"/>
              </a:spcBef>
              <a:spcAft>
                <a:spcPts val="0"/>
              </a:spcAft>
              <a:buSzPts val="7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2">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50" name="Shape 50"/>
        <p:cNvGrpSpPr/>
        <p:nvPr/>
      </p:nvGrpSpPr>
      <p:grpSpPr>
        <a:xfrm>
          <a:off x="0" y="0"/>
          <a:ext cx="0" cy="0"/>
          <a:chOff x="0" y="0"/>
          <a:chExt cx="0" cy="0"/>
        </a:xfrm>
      </p:grpSpPr>
      <p:sp>
        <p:nvSpPr>
          <p:cNvPr id="51" name="Google Shape;51;p13"/>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3"/>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4" name="Google Shape;54;p13"/>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5" name="Google Shape;55;p13"/>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6" name="Google Shape;56;p13"/>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7" name="Google Shape;57;p13"/>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8" name="Google Shape;58;p13"/>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4"/>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62" name="Google Shape;62;p14"/>
          <p:cNvSpPr/>
          <p:nvPr>
            <p:ph idx="2" type="pic"/>
          </p:nvPr>
        </p:nvSpPr>
        <p:spPr>
          <a:xfrm>
            <a:off x="4992024" y="1152775"/>
            <a:ext cx="3840300" cy="3416400"/>
          </a:xfrm>
          <a:prstGeom prst="rect">
            <a:avLst/>
          </a:prstGeom>
          <a:noFill/>
          <a:ln>
            <a:noFill/>
          </a:ln>
        </p:spPr>
      </p:sp>
      <p:sp>
        <p:nvSpPr>
          <p:cNvPr id="63" name="Google Shape;63;p1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64" name="Shape 64"/>
        <p:cNvGrpSpPr/>
        <p:nvPr/>
      </p:nvGrpSpPr>
      <p:grpSpPr>
        <a:xfrm>
          <a:off x="0" y="0"/>
          <a:ext cx="0" cy="0"/>
          <a:chOff x="0" y="0"/>
          <a:chExt cx="0" cy="0"/>
        </a:xfrm>
      </p:grpSpPr>
      <p:sp>
        <p:nvSpPr>
          <p:cNvPr id="65" name="Google Shape;65;p1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5"/>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7" name="Google Shape;67;p15"/>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68" name="Google Shape;68;p15"/>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69" name="Google Shape;69;p1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0" name="Google Shape;70;p1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71" name="Shape 71"/>
        <p:cNvGrpSpPr/>
        <p:nvPr/>
      </p:nvGrpSpPr>
      <p:grpSpPr>
        <a:xfrm>
          <a:off x="0" y="0"/>
          <a:ext cx="0" cy="0"/>
          <a:chOff x="0" y="0"/>
          <a:chExt cx="0" cy="0"/>
        </a:xfrm>
      </p:grpSpPr>
      <p:sp>
        <p:nvSpPr>
          <p:cNvPr id="72" name="Google Shape;72;p1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6"/>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74" name="Google Shape;74;p16"/>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75" name="Google Shape;75;p16"/>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76" name="Google Shape;76;p16"/>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7" name="Google Shape;77;p16"/>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8" name="Google Shape;78;p16"/>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9" name="Google Shape;79;p16"/>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80" name="Shape 80"/>
        <p:cNvGrpSpPr/>
        <p:nvPr/>
      </p:nvGrpSpPr>
      <p:grpSpPr>
        <a:xfrm>
          <a:off x="0" y="0"/>
          <a:ext cx="0" cy="0"/>
          <a:chOff x="0" y="0"/>
          <a:chExt cx="0" cy="0"/>
        </a:xfrm>
      </p:grpSpPr>
      <p:sp>
        <p:nvSpPr>
          <p:cNvPr id="81" name="Google Shape;81;p1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2" name="Google Shape;82;p17"/>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83" name="Google Shape;83;p17"/>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84" name="Google Shape;84;p17"/>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85" name="Google Shape;85;p17"/>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86" name="Google Shape;86;p17"/>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87" name="Google Shape;87;p17"/>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8" name="Google Shape;88;p17"/>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9" name="Google Shape;89;p17"/>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0" name="Google Shape;90;p17"/>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4" name="Google Shape;94;p18"/>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95" name="Shape 95"/>
        <p:cNvGrpSpPr/>
        <p:nvPr/>
      </p:nvGrpSpPr>
      <p:grpSpPr>
        <a:xfrm>
          <a:off x="0" y="0"/>
          <a:ext cx="0" cy="0"/>
          <a:chOff x="0" y="0"/>
          <a:chExt cx="0" cy="0"/>
        </a:xfrm>
      </p:grpSpPr>
      <p:sp>
        <p:nvSpPr>
          <p:cNvPr id="96" name="Google Shape;96;p19"/>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97" name="Google Shape;97;p19"/>
          <p:cNvSpPr/>
          <p:nvPr>
            <p:ph idx="2" type="pic"/>
          </p:nvPr>
        </p:nvSpPr>
        <p:spPr>
          <a:xfrm>
            <a:off x="4804825" y="1133300"/>
            <a:ext cx="4027500" cy="2392800"/>
          </a:xfrm>
          <a:prstGeom prst="rect">
            <a:avLst/>
          </a:prstGeom>
          <a:noFill/>
          <a:ln>
            <a:noFill/>
          </a:ln>
        </p:spPr>
      </p:sp>
      <p:sp>
        <p:nvSpPr>
          <p:cNvPr id="98" name="Google Shape;98;p19"/>
          <p:cNvSpPr/>
          <p:nvPr>
            <p:ph idx="3" type="pic"/>
          </p:nvPr>
        </p:nvSpPr>
        <p:spPr>
          <a:xfrm>
            <a:off x="311725" y="1133300"/>
            <a:ext cx="4027500" cy="2392800"/>
          </a:xfrm>
          <a:prstGeom prst="rect">
            <a:avLst/>
          </a:prstGeom>
          <a:noFill/>
          <a:ln>
            <a:noFill/>
          </a:ln>
        </p:spPr>
      </p:sp>
      <p:sp>
        <p:nvSpPr>
          <p:cNvPr id="99" name="Google Shape;99;p19"/>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0" name="Google Shape;100;p1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19"/>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03" name="Google Shape;103;p19"/>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04" name="Shape 104"/>
        <p:cNvGrpSpPr/>
        <p:nvPr/>
      </p:nvGrpSpPr>
      <p:grpSpPr>
        <a:xfrm>
          <a:off x="0" y="0"/>
          <a:ext cx="0" cy="0"/>
          <a:chOff x="0" y="0"/>
          <a:chExt cx="0" cy="0"/>
        </a:xfrm>
      </p:grpSpPr>
      <p:sp>
        <p:nvSpPr>
          <p:cNvPr id="105" name="Google Shape;105;p20"/>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6" name="Google Shape;106;p20"/>
          <p:cNvSpPr/>
          <p:nvPr>
            <p:ph idx="2" type="pic"/>
          </p:nvPr>
        </p:nvSpPr>
        <p:spPr>
          <a:xfrm>
            <a:off x="6205225" y="1128325"/>
            <a:ext cx="2627100" cy="2273100"/>
          </a:xfrm>
          <a:prstGeom prst="rect">
            <a:avLst/>
          </a:prstGeom>
          <a:noFill/>
          <a:ln>
            <a:noFill/>
          </a:ln>
        </p:spPr>
      </p:sp>
      <p:sp>
        <p:nvSpPr>
          <p:cNvPr id="107" name="Google Shape;107;p20"/>
          <p:cNvSpPr/>
          <p:nvPr>
            <p:ph idx="3" type="pic"/>
          </p:nvPr>
        </p:nvSpPr>
        <p:spPr>
          <a:xfrm>
            <a:off x="311725" y="1128325"/>
            <a:ext cx="2627100" cy="2273100"/>
          </a:xfrm>
          <a:prstGeom prst="rect">
            <a:avLst/>
          </a:prstGeom>
          <a:noFill/>
          <a:ln>
            <a:noFill/>
          </a:ln>
        </p:spPr>
      </p:sp>
      <p:sp>
        <p:nvSpPr>
          <p:cNvPr id="108" name="Google Shape;108;p20"/>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9" name="Google Shape;109;p20"/>
          <p:cNvSpPr/>
          <p:nvPr>
            <p:ph idx="5" type="pic"/>
          </p:nvPr>
        </p:nvSpPr>
        <p:spPr>
          <a:xfrm>
            <a:off x="3255250" y="1128325"/>
            <a:ext cx="2627100" cy="2273100"/>
          </a:xfrm>
          <a:prstGeom prst="rect">
            <a:avLst/>
          </a:prstGeom>
          <a:noFill/>
          <a:ln>
            <a:noFill/>
          </a:ln>
        </p:spPr>
      </p:sp>
      <p:sp>
        <p:nvSpPr>
          <p:cNvPr id="110" name="Google Shape;110;p20"/>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1" name="Google Shape;111;p2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0"/>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4" name="Google Shape;114;p20"/>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5" name="Google Shape;115;p20"/>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16" name="Shape 116"/>
        <p:cNvGrpSpPr/>
        <p:nvPr/>
      </p:nvGrpSpPr>
      <p:grpSpPr>
        <a:xfrm>
          <a:off x="0" y="0"/>
          <a:ext cx="0" cy="0"/>
          <a:chOff x="0" y="0"/>
          <a:chExt cx="0" cy="0"/>
        </a:xfrm>
      </p:grpSpPr>
      <p:sp>
        <p:nvSpPr>
          <p:cNvPr id="117" name="Google Shape;117;p21"/>
          <p:cNvSpPr/>
          <p:nvPr>
            <p:ph idx="2" type="pic"/>
          </p:nvPr>
        </p:nvSpPr>
        <p:spPr>
          <a:xfrm>
            <a:off x="311700" y="445025"/>
            <a:ext cx="8520600" cy="4218300"/>
          </a:xfrm>
          <a:prstGeom prst="rect">
            <a:avLst/>
          </a:prstGeom>
          <a:noFill/>
          <a:ln>
            <a:noFill/>
          </a:ln>
        </p:spPr>
      </p:sp>
      <p:sp>
        <p:nvSpPr>
          <p:cNvPr id="118" name="Google Shape;118;p2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19" name="Shape 119"/>
        <p:cNvGrpSpPr/>
        <p:nvPr/>
      </p:nvGrpSpPr>
      <p:grpSpPr>
        <a:xfrm>
          <a:off x="0" y="0"/>
          <a:ext cx="0" cy="0"/>
          <a:chOff x="0" y="0"/>
          <a:chExt cx="0" cy="0"/>
        </a:xfrm>
      </p:grpSpPr>
      <p:sp>
        <p:nvSpPr>
          <p:cNvPr id="120" name="Google Shape;120;p2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1" name="Google Shape;121;p22"/>
          <p:cNvSpPr/>
          <p:nvPr>
            <p:ph idx="2" type="pic"/>
          </p:nvPr>
        </p:nvSpPr>
        <p:spPr>
          <a:xfrm>
            <a:off x="3389600" y="118913"/>
            <a:ext cx="1643700" cy="1535100"/>
          </a:xfrm>
          <a:prstGeom prst="rect">
            <a:avLst/>
          </a:prstGeom>
          <a:noFill/>
          <a:ln>
            <a:noFill/>
          </a:ln>
        </p:spPr>
      </p:sp>
      <p:sp>
        <p:nvSpPr>
          <p:cNvPr id="122" name="Google Shape;122;p22"/>
          <p:cNvSpPr/>
          <p:nvPr>
            <p:ph idx="3" type="pic"/>
          </p:nvPr>
        </p:nvSpPr>
        <p:spPr>
          <a:xfrm>
            <a:off x="5195935" y="118913"/>
            <a:ext cx="1643700" cy="1535100"/>
          </a:xfrm>
          <a:prstGeom prst="rect">
            <a:avLst/>
          </a:prstGeom>
          <a:noFill/>
          <a:ln>
            <a:noFill/>
          </a:ln>
        </p:spPr>
      </p:sp>
      <p:sp>
        <p:nvSpPr>
          <p:cNvPr id="123" name="Google Shape;123;p22"/>
          <p:cNvSpPr/>
          <p:nvPr>
            <p:ph idx="4" type="pic"/>
          </p:nvPr>
        </p:nvSpPr>
        <p:spPr>
          <a:xfrm>
            <a:off x="7002270" y="118913"/>
            <a:ext cx="1643700" cy="1535100"/>
          </a:xfrm>
          <a:prstGeom prst="rect">
            <a:avLst/>
          </a:prstGeom>
          <a:noFill/>
          <a:ln>
            <a:noFill/>
          </a:ln>
        </p:spPr>
      </p:sp>
      <p:sp>
        <p:nvSpPr>
          <p:cNvPr id="124" name="Google Shape;124;p22"/>
          <p:cNvSpPr/>
          <p:nvPr>
            <p:ph idx="5" type="pic"/>
          </p:nvPr>
        </p:nvSpPr>
        <p:spPr>
          <a:xfrm>
            <a:off x="3389588" y="1804212"/>
            <a:ext cx="1643700" cy="1535100"/>
          </a:xfrm>
          <a:prstGeom prst="rect">
            <a:avLst/>
          </a:prstGeom>
          <a:noFill/>
          <a:ln>
            <a:noFill/>
          </a:ln>
        </p:spPr>
      </p:sp>
      <p:sp>
        <p:nvSpPr>
          <p:cNvPr id="125" name="Google Shape;125;p22"/>
          <p:cNvSpPr/>
          <p:nvPr>
            <p:ph idx="6" type="pic"/>
          </p:nvPr>
        </p:nvSpPr>
        <p:spPr>
          <a:xfrm>
            <a:off x="5195922" y="1804212"/>
            <a:ext cx="1643700" cy="1535100"/>
          </a:xfrm>
          <a:prstGeom prst="rect">
            <a:avLst/>
          </a:prstGeom>
          <a:noFill/>
          <a:ln>
            <a:noFill/>
          </a:ln>
        </p:spPr>
      </p:sp>
      <p:sp>
        <p:nvSpPr>
          <p:cNvPr id="126" name="Google Shape;126;p22"/>
          <p:cNvSpPr/>
          <p:nvPr>
            <p:ph idx="7" type="pic"/>
          </p:nvPr>
        </p:nvSpPr>
        <p:spPr>
          <a:xfrm>
            <a:off x="7002257" y="1804212"/>
            <a:ext cx="1643700" cy="1535100"/>
          </a:xfrm>
          <a:prstGeom prst="rect">
            <a:avLst/>
          </a:prstGeom>
          <a:noFill/>
          <a:ln>
            <a:noFill/>
          </a:ln>
        </p:spPr>
      </p:sp>
      <p:sp>
        <p:nvSpPr>
          <p:cNvPr id="127" name="Google Shape;127;p22"/>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22"/>
          <p:cNvSpPr/>
          <p:nvPr>
            <p:ph idx="8" type="pic"/>
          </p:nvPr>
        </p:nvSpPr>
        <p:spPr>
          <a:xfrm>
            <a:off x="3389588" y="3489487"/>
            <a:ext cx="1643700" cy="1535100"/>
          </a:xfrm>
          <a:prstGeom prst="rect">
            <a:avLst/>
          </a:prstGeom>
          <a:noFill/>
          <a:ln>
            <a:noFill/>
          </a:ln>
        </p:spPr>
      </p:sp>
      <p:sp>
        <p:nvSpPr>
          <p:cNvPr id="129" name="Google Shape;129;p22"/>
          <p:cNvSpPr/>
          <p:nvPr>
            <p:ph idx="9" type="pic"/>
          </p:nvPr>
        </p:nvSpPr>
        <p:spPr>
          <a:xfrm>
            <a:off x="5195922" y="3489487"/>
            <a:ext cx="1643700" cy="1535100"/>
          </a:xfrm>
          <a:prstGeom prst="rect">
            <a:avLst/>
          </a:prstGeom>
          <a:noFill/>
          <a:ln>
            <a:noFill/>
          </a:ln>
        </p:spPr>
      </p:sp>
      <p:sp>
        <p:nvSpPr>
          <p:cNvPr id="130" name="Google Shape;130;p2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BLANK_1">
    <p:spTree>
      <p:nvGrpSpPr>
        <p:cNvPr id="131" name="Shape 131"/>
        <p:cNvGrpSpPr/>
        <p:nvPr/>
      </p:nvGrpSpPr>
      <p:grpSpPr>
        <a:xfrm>
          <a:off x="0" y="0"/>
          <a:ext cx="0" cy="0"/>
          <a:chOff x="0" y="0"/>
          <a:chExt cx="0" cy="0"/>
        </a:xfrm>
      </p:grpSpPr>
      <p:sp>
        <p:nvSpPr>
          <p:cNvPr id="132" name="Google Shape;132;p23"/>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133" name="Google Shape;133;p23"/>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4"/>
              </a:buClr>
              <a:buSzPts val="12800"/>
              <a:buNone/>
              <a:defRPr sz="12800">
                <a:solidFill>
                  <a:schemeClr val="accent4"/>
                </a:solidFill>
              </a:defRPr>
            </a:lvl1pPr>
            <a:lvl2pPr lvl="1"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2pPr>
            <a:lvl3pPr lvl="2"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3pPr>
            <a:lvl4pPr lvl="3"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4pPr>
            <a:lvl5pPr lvl="4"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5pPr>
            <a:lvl6pPr lvl="5"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6pPr>
            <a:lvl7pPr lvl="6"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7pPr>
            <a:lvl8pPr lvl="7"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8pPr>
            <a:lvl9pPr lvl="8"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9pPr>
          </a:lstStyle>
          <a:p/>
        </p:txBody>
      </p:sp>
      <p:sp>
        <p:nvSpPr>
          <p:cNvPr id="134" name="Google Shape;134;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7">
          <p15:clr>
            <a:srgbClr val="E46962"/>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secHead">
  <p:cSld name="SECTION_HEADER">
    <p:spTree>
      <p:nvGrpSpPr>
        <p:cNvPr id="135" name="Shape 135"/>
        <p:cNvGrpSpPr/>
        <p:nvPr/>
      </p:nvGrpSpPr>
      <p:grpSpPr>
        <a:xfrm>
          <a:off x="0" y="0"/>
          <a:ext cx="0" cy="0"/>
          <a:chOff x="0" y="0"/>
          <a:chExt cx="0" cy="0"/>
        </a:xfrm>
      </p:grpSpPr>
      <p:sp>
        <p:nvSpPr>
          <p:cNvPr id="136" name="Google Shape;136;p24"/>
          <p:cNvSpPr txBox="1"/>
          <p:nvPr>
            <p:ph type="title"/>
          </p:nvPr>
        </p:nvSpPr>
        <p:spPr>
          <a:xfrm>
            <a:off x="632850" y="1124700"/>
            <a:ext cx="7878300" cy="17415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5400"/>
              <a:buFont typeface="Hepta Slab"/>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24"/>
          <p:cNvSpPr txBox="1"/>
          <p:nvPr>
            <p:ph idx="1" type="body"/>
          </p:nvPr>
        </p:nvSpPr>
        <p:spPr>
          <a:xfrm>
            <a:off x="4064100" y="4335200"/>
            <a:ext cx="1015800" cy="266100"/>
          </a:xfrm>
          <a:prstGeom prst="rect">
            <a:avLst/>
          </a:prstGeom>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138" name="Google Shape;138;p24"/>
          <p:cNvSpPr txBox="1"/>
          <p:nvPr>
            <p:ph idx="2" type="subTitle"/>
          </p:nvPr>
        </p:nvSpPr>
        <p:spPr>
          <a:xfrm>
            <a:off x="2857500" y="2902000"/>
            <a:ext cx="3765600" cy="9348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2600"/>
              <a:buNone/>
              <a:defRPr sz="2600">
                <a:solidFill>
                  <a:schemeClr val="dk2"/>
                </a:solidFill>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139" name="Google Shape;139;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Content" type="tx">
  <p:cSld name="TITLE_AND_BODY">
    <p:bg>
      <p:bgPr>
        <a:solidFill>
          <a:schemeClr val="accent4"/>
        </a:solidFill>
      </p:bgPr>
    </p:bg>
    <p:spTree>
      <p:nvGrpSpPr>
        <p:cNvPr id="140" name="Shape 140"/>
        <p:cNvGrpSpPr/>
        <p:nvPr/>
      </p:nvGrpSpPr>
      <p:grpSpPr>
        <a:xfrm>
          <a:off x="0" y="0"/>
          <a:ext cx="0" cy="0"/>
          <a:chOff x="0" y="0"/>
          <a:chExt cx="0" cy="0"/>
        </a:xfrm>
      </p:grpSpPr>
      <p:sp>
        <p:nvSpPr>
          <p:cNvPr id="141" name="Google Shape;141;p25"/>
          <p:cNvSpPr txBox="1"/>
          <p:nvPr>
            <p:ph idx="1" type="subTitle"/>
          </p:nvPr>
        </p:nvSpPr>
        <p:spPr>
          <a:xfrm>
            <a:off x="475075" y="309225"/>
            <a:ext cx="3655200" cy="35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2pPr>
            <a:lvl3pPr lvl="2">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3pPr>
            <a:lvl4pPr lvl="3">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4pPr>
            <a:lvl5pPr lvl="4">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5pPr>
            <a:lvl6pPr lvl="5">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6pPr>
            <a:lvl7pPr lvl="6">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7pPr>
            <a:lvl8pPr lvl="7">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8pPr>
            <a:lvl9pPr lvl="8">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9pPr>
          </a:lstStyle>
          <a:p/>
        </p:txBody>
      </p:sp>
      <p:sp>
        <p:nvSpPr>
          <p:cNvPr id="142" name="Google Shape;142;p25"/>
          <p:cNvSpPr txBox="1"/>
          <p:nvPr>
            <p:ph idx="2" type="body"/>
          </p:nvPr>
        </p:nvSpPr>
        <p:spPr>
          <a:xfrm>
            <a:off x="711097"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43" name="Google Shape;143;p25"/>
          <p:cNvSpPr txBox="1"/>
          <p:nvPr>
            <p:ph idx="3" type="subTitle"/>
          </p:nvPr>
        </p:nvSpPr>
        <p:spPr>
          <a:xfrm>
            <a:off x="1699221"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44" name="Google Shape;144;p25"/>
          <p:cNvSpPr txBox="1"/>
          <p:nvPr>
            <p:ph idx="4" type="body"/>
          </p:nvPr>
        </p:nvSpPr>
        <p:spPr>
          <a:xfrm>
            <a:off x="2285797"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45" name="Google Shape;145;p25"/>
          <p:cNvSpPr txBox="1"/>
          <p:nvPr>
            <p:ph idx="5" type="body"/>
          </p:nvPr>
        </p:nvSpPr>
        <p:spPr>
          <a:xfrm>
            <a:off x="711097"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46" name="Google Shape;146;p25"/>
          <p:cNvSpPr txBox="1"/>
          <p:nvPr>
            <p:ph idx="6" type="subTitle"/>
          </p:nvPr>
        </p:nvSpPr>
        <p:spPr>
          <a:xfrm>
            <a:off x="1699221"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47" name="Google Shape;147;p25"/>
          <p:cNvSpPr txBox="1"/>
          <p:nvPr>
            <p:ph idx="7" type="body"/>
          </p:nvPr>
        </p:nvSpPr>
        <p:spPr>
          <a:xfrm>
            <a:off x="2285797"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48" name="Google Shape;148;p25"/>
          <p:cNvSpPr txBox="1"/>
          <p:nvPr>
            <p:ph idx="8" type="body"/>
          </p:nvPr>
        </p:nvSpPr>
        <p:spPr>
          <a:xfrm>
            <a:off x="711097"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49" name="Google Shape;149;p25"/>
          <p:cNvSpPr txBox="1"/>
          <p:nvPr>
            <p:ph idx="9" type="subTitle"/>
          </p:nvPr>
        </p:nvSpPr>
        <p:spPr>
          <a:xfrm>
            <a:off x="1699221"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50" name="Google Shape;150;p25"/>
          <p:cNvSpPr txBox="1"/>
          <p:nvPr>
            <p:ph idx="13" type="body"/>
          </p:nvPr>
        </p:nvSpPr>
        <p:spPr>
          <a:xfrm>
            <a:off x="2285797"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51" name="Google Shape;151;p25"/>
          <p:cNvSpPr txBox="1"/>
          <p:nvPr>
            <p:ph idx="14" type="body"/>
          </p:nvPr>
        </p:nvSpPr>
        <p:spPr>
          <a:xfrm>
            <a:off x="4746581"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52" name="Google Shape;152;p25"/>
          <p:cNvSpPr txBox="1"/>
          <p:nvPr>
            <p:ph idx="15" type="subTitle"/>
          </p:nvPr>
        </p:nvSpPr>
        <p:spPr>
          <a:xfrm>
            <a:off x="5734705"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53" name="Google Shape;153;p25"/>
          <p:cNvSpPr txBox="1"/>
          <p:nvPr>
            <p:ph idx="16" type="body"/>
          </p:nvPr>
        </p:nvSpPr>
        <p:spPr>
          <a:xfrm>
            <a:off x="6321281"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54" name="Google Shape;154;p25"/>
          <p:cNvSpPr txBox="1"/>
          <p:nvPr>
            <p:ph idx="17" type="body"/>
          </p:nvPr>
        </p:nvSpPr>
        <p:spPr>
          <a:xfrm>
            <a:off x="4746581"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55" name="Google Shape;155;p25"/>
          <p:cNvSpPr txBox="1"/>
          <p:nvPr>
            <p:ph idx="18" type="subTitle"/>
          </p:nvPr>
        </p:nvSpPr>
        <p:spPr>
          <a:xfrm>
            <a:off x="5734705"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56" name="Google Shape;156;p25"/>
          <p:cNvSpPr txBox="1"/>
          <p:nvPr>
            <p:ph idx="19" type="body"/>
          </p:nvPr>
        </p:nvSpPr>
        <p:spPr>
          <a:xfrm>
            <a:off x="6321281"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57" name="Google Shape;157;p25"/>
          <p:cNvSpPr txBox="1"/>
          <p:nvPr>
            <p:ph idx="20" type="body"/>
          </p:nvPr>
        </p:nvSpPr>
        <p:spPr>
          <a:xfrm>
            <a:off x="4746581"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58" name="Google Shape;158;p25"/>
          <p:cNvSpPr txBox="1"/>
          <p:nvPr>
            <p:ph idx="21" type="subTitle"/>
          </p:nvPr>
        </p:nvSpPr>
        <p:spPr>
          <a:xfrm>
            <a:off x="5734705"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59" name="Google Shape;159;p25"/>
          <p:cNvSpPr txBox="1"/>
          <p:nvPr>
            <p:ph idx="22" type="body"/>
          </p:nvPr>
        </p:nvSpPr>
        <p:spPr>
          <a:xfrm>
            <a:off x="6321281"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60" name="Google Shape;160;p2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60">
          <p15:clr>
            <a:srgbClr val="E46962"/>
          </p15:clr>
        </p15:guide>
        <p15:guide id="3" orient="horz" pos="1048">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Image" type="twoColTx">
  <p:cSld name="TITLE_AND_TWO_COLUMNS">
    <p:bg>
      <p:bgPr>
        <a:solidFill>
          <a:schemeClr val="dk1"/>
        </a:solidFill>
      </p:bgPr>
    </p:bg>
    <p:spTree>
      <p:nvGrpSpPr>
        <p:cNvPr id="161" name="Shape 161"/>
        <p:cNvGrpSpPr/>
        <p:nvPr/>
      </p:nvGrpSpPr>
      <p:grpSpPr>
        <a:xfrm>
          <a:off x="0" y="0"/>
          <a:ext cx="0" cy="0"/>
          <a:chOff x="0" y="0"/>
          <a:chExt cx="0" cy="0"/>
        </a:xfrm>
      </p:grpSpPr>
      <p:sp>
        <p:nvSpPr>
          <p:cNvPr id="162" name="Google Shape;162;p26"/>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6"/>
          <p:cNvSpPr txBox="1"/>
          <p:nvPr/>
        </p:nvSpPr>
        <p:spPr>
          <a:xfrm>
            <a:off x="6262625" y="1205946"/>
            <a:ext cx="2155500" cy="3231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i="1" lang="en" sz="700">
                <a:solidFill>
                  <a:schemeClr val="lt1"/>
                </a:solidFill>
                <a:latin typeface="Barlow Medium"/>
                <a:ea typeface="Barlow Medium"/>
                <a:cs typeface="Barlow Medium"/>
                <a:sym typeface="Barlow Medium"/>
              </a:rPr>
              <a:t>Lorem ipsum dolor sit amet, consectetur adipiscing elit.</a:t>
            </a:r>
            <a:endParaRPr i="1" sz="700">
              <a:solidFill>
                <a:schemeClr val="lt1"/>
              </a:solidFill>
              <a:latin typeface="Barlow Medium"/>
              <a:ea typeface="Barlow Medium"/>
              <a:cs typeface="Barlow Medium"/>
              <a:sym typeface="Barlow Medium"/>
            </a:endParaRPr>
          </a:p>
        </p:txBody>
      </p:sp>
      <p:sp>
        <p:nvSpPr>
          <p:cNvPr id="164" name="Google Shape;164;p26"/>
          <p:cNvSpPr/>
          <p:nvPr>
            <p:ph idx="2" type="pic"/>
          </p:nvPr>
        </p:nvSpPr>
        <p:spPr>
          <a:xfrm>
            <a:off x="3915225" y="1631250"/>
            <a:ext cx="4441200" cy="3009900"/>
          </a:xfrm>
          <a:prstGeom prst="roundRect">
            <a:avLst>
              <a:gd fmla="val 16667" name="adj"/>
            </a:avLst>
          </a:prstGeom>
          <a:noFill/>
          <a:ln>
            <a:noFill/>
          </a:ln>
        </p:spPr>
      </p:sp>
      <p:sp>
        <p:nvSpPr>
          <p:cNvPr id="165" name="Google Shape;165;p26"/>
          <p:cNvSpPr txBox="1"/>
          <p:nvPr>
            <p:ph idx="1" type="body"/>
          </p:nvPr>
        </p:nvSpPr>
        <p:spPr>
          <a:xfrm>
            <a:off x="791150" y="1835400"/>
            <a:ext cx="2094000" cy="846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66" name="Google Shape;166;p26"/>
          <p:cNvSpPr txBox="1"/>
          <p:nvPr>
            <p:ph idx="3" type="subTitle"/>
          </p:nvPr>
        </p:nvSpPr>
        <p:spPr>
          <a:xfrm>
            <a:off x="791150" y="522625"/>
            <a:ext cx="3918300" cy="100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167" name="Google Shape;167;p2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AND_TWO_COLUMNS_1">
    <p:bg>
      <p:bgPr>
        <a:solidFill>
          <a:schemeClr val="dk1"/>
        </a:solidFill>
      </p:bgPr>
    </p:bg>
    <p:spTree>
      <p:nvGrpSpPr>
        <p:cNvPr id="168" name="Shape 168"/>
        <p:cNvGrpSpPr/>
        <p:nvPr/>
      </p:nvGrpSpPr>
      <p:grpSpPr>
        <a:xfrm>
          <a:off x="0" y="0"/>
          <a:ext cx="0" cy="0"/>
          <a:chOff x="0" y="0"/>
          <a:chExt cx="0" cy="0"/>
        </a:xfrm>
      </p:grpSpPr>
      <p:sp>
        <p:nvSpPr>
          <p:cNvPr id="169" name="Google Shape;169;p27"/>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7"/>
          <p:cNvSpPr txBox="1"/>
          <p:nvPr>
            <p:ph idx="1" type="subTitle"/>
          </p:nvPr>
        </p:nvSpPr>
        <p:spPr>
          <a:xfrm>
            <a:off x="791150" y="522625"/>
            <a:ext cx="5173200" cy="97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171" name="Google Shape;171;p27"/>
          <p:cNvSpPr txBox="1"/>
          <p:nvPr>
            <p:ph idx="2" type="body"/>
          </p:nvPr>
        </p:nvSpPr>
        <p:spPr>
          <a:xfrm>
            <a:off x="685450"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172" name="Google Shape;172;p27"/>
          <p:cNvSpPr txBox="1"/>
          <p:nvPr>
            <p:ph idx="3" type="body"/>
          </p:nvPr>
        </p:nvSpPr>
        <p:spPr>
          <a:xfrm>
            <a:off x="4601077"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173" name="Google Shape;173;p2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Company Overview" type="titleOnly">
  <p:cSld name="TITLE_ONLY">
    <p:bg>
      <p:bgPr>
        <a:solidFill>
          <a:schemeClr val="accent4"/>
        </a:solidFill>
      </p:bgPr>
    </p:bg>
    <p:spTree>
      <p:nvGrpSpPr>
        <p:cNvPr id="174" name="Shape 174"/>
        <p:cNvGrpSpPr/>
        <p:nvPr/>
      </p:nvGrpSpPr>
      <p:grpSpPr>
        <a:xfrm>
          <a:off x="0" y="0"/>
          <a:ext cx="0" cy="0"/>
          <a:chOff x="0" y="0"/>
          <a:chExt cx="0" cy="0"/>
        </a:xfrm>
      </p:grpSpPr>
      <p:sp>
        <p:nvSpPr>
          <p:cNvPr id="175" name="Google Shape;175;p28"/>
          <p:cNvSpPr/>
          <p:nvPr>
            <p:ph idx="2" type="pic"/>
          </p:nvPr>
        </p:nvSpPr>
        <p:spPr>
          <a:xfrm>
            <a:off x="791150" y="522900"/>
            <a:ext cx="1294800" cy="1918500"/>
          </a:xfrm>
          <a:prstGeom prst="rect">
            <a:avLst/>
          </a:prstGeom>
          <a:noFill/>
          <a:ln>
            <a:noFill/>
          </a:ln>
        </p:spPr>
      </p:sp>
      <p:sp>
        <p:nvSpPr>
          <p:cNvPr id="176" name="Google Shape;176;p28"/>
          <p:cNvSpPr/>
          <p:nvPr>
            <p:ph idx="3" type="pic"/>
          </p:nvPr>
        </p:nvSpPr>
        <p:spPr>
          <a:xfrm>
            <a:off x="2355375" y="522900"/>
            <a:ext cx="1294800" cy="1918500"/>
          </a:xfrm>
          <a:prstGeom prst="rect">
            <a:avLst/>
          </a:prstGeom>
          <a:noFill/>
          <a:ln>
            <a:noFill/>
          </a:ln>
        </p:spPr>
      </p:sp>
      <p:sp>
        <p:nvSpPr>
          <p:cNvPr id="177" name="Google Shape;177;p28"/>
          <p:cNvSpPr/>
          <p:nvPr>
            <p:ph idx="4" type="pic"/>
          </p:nvPr>
        </p:nvSpPr>
        <p:spPr>
          <a:xfrm>
            <a:off x="3921313" y="522900"/>
            <a:ext cx="1294800" cy="1918500"/>
          </a:xfrm>
          <a:prstGeom prst="rect">
            <a:avLst/>
          </a:prstGeom>
          <a:noFill/>
          <a:ln>
            <a:noFill/>
          </a:ln>
        </p:spPr>
      </p:sp>
      <p:sp>
        <p:nvSpPr>
          <p:cNvPr id="178" name="Google Shape;178;p28"/>
          <p:cNvSpPr/>
          <p:nvPr>
            <p:ph idx="5" type="pic"/>
          </p:nvPr>
        </p:nvSpPr>
        <p:spPr>
          <a:xfrm>
            <a:off x="5491588" y="522900"/>
            <a:ext cx="1294800" cy="1918500"/>
          </a:xfrm>
          <a:prstGeom prst="rect">
            <a:avLst/>
          </a:prstGeom>
          <a:noFill/>
          <a:ln>
            <a:noFill/>
          </a:ln>
        </p:spPr>
      </p:sp>
      <p:sp>
        <p:nvSpPr>
          <p:cNvPr id="179" name="Google Shape;179;p28"/>
          <p:cNvSpPr txBox="1"/>
          <p:nvPr>
            <p:ph idx="1" type="body"/>
          </p:nvPr>
        </p:nvSpPr>
        <p:spPr>
          <a:xfrm>
            <a:off x="680850" y="3443850"/>
            <a:ext cx="3074700" cy="10317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406400" lvl="1" marL="914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2pPr>
            <a:lvl3pPr indent="-406400" lvl="2" marL="1371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3pPr>
            <a:lvl4pPr indent="-406400" lvl="3" marL="1828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4pPr>
            <a:lvl5pPr indent="-406400" lvl="4" marL="22860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5pPr>
            <a:lvl6pPr indent="-406400" lvl="5" marL="2743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6pPr>
            <a:lvl7pPr indent="-406400" lvl="6" marL="3200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7pPr>
            <a:lvl8pPr indent="-406400" lvl="7" marL="3657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8pPr>
            <a:lvl9pPr indent="-406400" lvl="8" marL="4114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9pPr>
          </a:lstStyle>
          <a:p/>
        </p:txBody>
      </p:sp>
      <p:sp>
        <p:nvSpPr>
          <p:cNvPr id="180" name="Google Shape;180;p28"/>
          <p:cNvSpPr txBox="1"/>
          <p:nvPr>
            <p:ph idx="6" type="body"/>
          </p:nvPr>
        </p:nvSpPr>
        <p:spPr>
          <a:xfrm>
            <a:off x="4123900" y="3443850"/>
            <a:ext cx="4030200" cy="1165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81" name="Google Shape;181;p28"/>
          <p:cNvSpPr txBox="1"/>
          <p:nvPr>
            <p:ph idx="7" type="body"/>
          </p:nvPr>
        </p:nvSpPr>
        <p:spPr>
          <a:xfrm>
            <a:off x="7050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182" name="Google Shape;182;p28"/>
          <p:cNvSpPr txBox="1"/>
          <p:nvPr>
            <p:ph idx="8" type="body"/>
          </p:nvPr>
        </p:nvSpPr>
        <p:spPr>
          <a:xfrm>
            <a:off x="22588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183" name="Google Shape;183;p28"/>
          <p:cNvSpPr txBox="1"/>
          <p:nvPr>
            <p:ph idx="9" type="body"/>
          </p:nvPr>
        </p:nvSpPr>
        <p:spPr>
          <a:xfrm>
            <a:off x="38275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184" name="Google Shape;184;p28"/>
          <p:cNvSpPr txBox="1"/>
          <p:nvPr>
            <p:ph idx="13" type="body"/>
          </p:nvPr>
        </p:nvSpPr>
        <p:spPr>
          <a:xfrm>
            <a:off x="53951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185" name="Google Shape;185;p28"/>
          <p:cNvSpPr txBox="1"/>
          <p:nvPr>
            <p:ph idx="14" type="body"/>
          </p:nvPr>
        </p:nvSpPr>
        <p:spPr>
          <a:xfrm>
            <a:off x="7050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186" name="Google Shape;186;p28"/>
          <p:cNvSpPr txBox="1"/>
          <p:nvPr>
            <p:ph idx="15" type="body"/>
          </p:nvPr>
        </p:nvSpPr>
        <p:spPr>
          <a:xfrm>
            <a:off x="22588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187" name="Google Shape;187;p28"/>
          <p:cNvSpPr txBox="1"/>
          <p:nvPr>
            <p:ph idx="16" type="body"/>
          </p:nvPr>
        </p:nvSpPr>
        <p:spPr>
          <a:xfrm>
            <a:off x="3827003"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188" name="Google Shape;188;p28"/>
          <p:cNvSpPr txBox="1"/>
          <p:nvPr>
            <p:ph idx="17" type="body"/>
          </p:nvPr>
        </p:nvSpPr>
        <p:spPr>
          <a:xfrm>
            <a:off x="5396128"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189" name="Google Shape;189;p2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ive Landscape">
  <p:cSld name="ONE_COLUMN_TEXT">
    <p:bg>
      <p:bgPr>
        <a:solidFill>
          <a:schemeClr val="dk1"/>
        </a:solidFill>
      </p:bgPr>
    </p:bg>
    <p:spTree>
      <p:nvGrpSpPr>
        <p:cNvPr id="190" name="Shape 190"/>
        <p:cNvGrpSpPr/>
        <p:nvPr/>
      </p:nvGrpSpPr>
      <p:grpSpPr>
        <a:xfrm>
          <a:off x="0" y="0"/>
          <a:ext cx="0" cy="0"/>
          <a:chOff x="0" y="0"/>
          <a:chExt cx="0" cy="0"/>
        </a:xfrm>
      </p:grpSpPr>
      <p:sp>
        <p:nvSpPr>
          <p:cNvPr id="191" name="Google Shape;191;p29"/>
          <p:cNvSpPr txBox="1"/>
          <p:nvPr>
            <p:ph idx="1" type="body"/>
          </p:nvPr>
        </p:nvSpPr>
        <p:spPr>
          <a:xfrm>
            <a:off x="791150" y="738025"/>
            <a:ext cx="3918300" cy="2232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Font typeface="Barlow"/>
              <a:buChar char="●"/>
              <a:defRPr sz="1100">
                <a:latin typeface="Barlow"/>
                <a:ea typeface="Barlow"/>
                <a:cs typeface="Barlow"/>
                <a:sym typeface="Barlow"/>
              </a:defRPr>
            </a:lvl1pPr>
            <a:lvl2pPr indent="-298450" lvl="1" marL="914400">
              <a:spcBef>
                <a:spcPts val="0"/>
              </a:spcBef>
              <a:spcAft>
                <a:spcPts val="0"/>
              </a:spcAft>
              <a:buSzPts val="1100"/>
              <a:buFont typeface="Barlow"/>
              <a:buChar char="○"/>
              <a:defRPr sz="1100">
                <a:latin typeface="Barlow"/>
                <a:ea typeface="Barlow"/>
                <a:cs typeface="Barlow"/>
                <a:sym typeface="Barlow"/>
              </a:defRPr>
            </a:lvl2pPr>
            <a:lvl3pPr indent="-298450" lvl="2" marL="1371600">
              <a:spcBef>
                <a:spcPts val="0"/>
              </a:spcBef>
              <a:spcAft>
                <a:spcPts val="0"/>
              </a:spcAft>
              <a:buSzPts val="1100"/>
              <a:buFont typeface="Barlow"/>
              <a:buChar char="■"/>
              <a:defRPr sz="1100">
                <a:latin typeface="Barlow"/>
                <a:ea typeface="Barlow"/>
                <a:cs typeface="Barlow"/>
                <a:sym typeface="Barlow"/>
              </a:defRPr>
            </a:lvl3pPr>
            <a:lvl4pPr indent="-298450" lvl="3" marL="1828800">
              <a:spcBef>
                <a:spcPts val="0"/>
              </a:spcBef>
              <a:spcAft>
                <a:spcPts val="0"/>
              </a:spcAft>
              <a:buSzPts val="1100"/>
              <a:buFont typeface="Barlow"/>
              <a:buChar char="●"/>
              <a:defRPr sz="1100">
                <a:latin typeface="Barlow"/>
                <a:ea typeface="Barlow"/>
                <a:cs typeface="Barlow"/>
                <a:sym typeface="Barlow"/>
              </a:defRPr>
            </a:lvl4pPr>
            <a:lvl5pPr indent="-298450" lvl="4" marL="2286000">
              <a:spcBef>
                <a:spcPts val="0"/>
              </a:spcBef>
              <a:spcAft>
                <a:spcPts val="0"/>
              </a:spcAft>
              <a:buSzPts val="1100"/>
              <a:buFont typeface="Barlow"/>
              <a:buChar char="○"/>
              <a:defRPr>
                <a:latin typeface="Barlow"/>
                <a:ea typeface="Barlow"/>
                <a:cs typeface="Barlow"/>
                <a:sym typeface="Barlow"/>
              </a:defRPr>
            </a:lvl5pPr>
            <a:lvl6pPr indent="-298450" lvl="5" marL="2743200">
              <a:spcBef>
                <a:spcPts val="0"/>
              </a:spcBef>
              <a:spcAft>
                <a:spcPts val="0"/>
              </a:spcAft>
              <a:buSzPts val="1100"/>
              <a:buFont typeface="Barlow"/>
              <a:buChar char="■"/>
              <a:defRPr sz="1100">
                <a:latin typeface="Barlow"/>
                <a:ea typeface="Barlow"/>
                <a:cs typeface="Barlow"/>
                <a:sym typeface="Barlow"/>
              </a:defRPr>
            </a:lvl6pPr>
            <a:lvl7pPr indent="-298450" lvl="6" marL="3200400">
              <a:spcBef>
                <a:spcPts val="0"/>
              </a:spcBef>
              <a:spcAft>
                <a:spcPts val="0"/>
              </a:spcAft>
              <a:buSzPts val="1100"/>
              <a:buFont typeface="Barlow"/>
              <a:buChar char="●"/>
              <a:defRPr sz="1100">
                <a:latin typeface="Barlow"/>
                <a:ea typeface="Barlow"/>
                <a:cs typeface="Barlow"/>
                <a:sym typeface="Barlow"/>
              </a:defRPr>
            </a:lvl7pPr>
            <a:lvl8pPr indent="-298450" lvl="7" marL="3657600">
              <a:spcBef>
                <a:spcPts val="0"/>
              </a:spcBef>
              <a:spcAft>
                <a:spcPts val="0"/>
              </a:spcAft>
              <a:buSzPts val="1100"/>
              <a:buFont typeface="Barlow"/>
              <a:buChar char="○"/>
              <a:defRPr sz="1100">
                <a:latin typeface="Barlow"/>
                <a:ea typeface="Barlow"/>
                <a:cs typeface="Barlow"/>
                <a:sym typeface="Barlow"/>
              </a:defRPr>
            </a:lvl8pPr>
            <a:lvl9pPr indent="-298450" lvl="8" marL="4114800">
              <a:spcBef>
                <a:spcPts val="0"/>
              </a:spcBef>
              <a:spcAft>
                <a:spcPts val="0"/>
              </a:spcAft>
              <a:buSzPts val="1100"/>
              <a:buFont typeface="Barlow"/>
              <a:buChar char="■"/>
              <a:defRPr sz="1100">
                <a:latin typeface="Barlow"/>
                <a:ea typeface="Barlow"/>
                <a:cs typeface="Barlow"/>
                <a:sym typeface="Barlow"/>
              </a:defRPr>
            </a:lvl9pPr>
          </a:lstStyle>
          <a:p/>
        </p:txBody>
      </p:sp>
      <p:sp>
        <p:nvSpPr>
          <p:cNvPr id="192" name="Google Shape;192;p29"/>
          <p:cNvSpPr txBox="1"/>
          <p:nvPr>
            <p:ph idx="2" type="subTitle"/>
          </p:nvPr>
        </p:nvSpPr>
        <p:spPr>
          <a:xfrm>
            <a:off x="791150" y="522625"/>
            <a:ext cx="3918300" cy="2154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193" name="Google Shape;193;p2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Trends + Data">
  <p:cSld name="MAIN_POINT">
    <p:bg>
      <p:bgPr>
        <a:solidFill>
          <a:schemeClr val="dk1"/>
        </a:solidFill>
      </p:bgPr>
    </p:bg>
    <p:spTree>
      <p:nvGrpSpPr>
        <p:cNvPr id="194" name="Shape 194"/>
        <p:cNvGrpSpPr/>
        <p:nvPr/>
      </p:nvGrpSpPr>
      <p:grpSpPr>
        <a:xfrm>
          <a:off x="0" y="0"/>
          <a:ext cx="0" cy="0"/>
          <a:chOff x="0" y="0"/>
          <a:chExt cx="0" cy="0"/>
        </a:xfrm>
      </p:grpSpPr>
      <p:sp>
        <p:nvSpPr>
          <p:cNvPr id="195" name="Google Shape;195;p30"/>
          <p:cNvSpPr txBox="1"/>
          <p:nvPr>
            <p:ph idx="1" type="subTitle"/>
          </p:nvPr>
        </p:nvSpPr>
        <p:spPr>
          <a:xfrm>
            <a:off x="690250" y="415625"/>
            <a:ext cx="1261800" cy="2703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atin typeface="Barlow Light"/>
                <a:ea typeface="Barlow Light"/>
                <a:cs typeface="Barlow Light"/>
                <a:sym typeface="Barlow Light"/>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196" name="Google Shape;196;p30"/>
          <p:cNvSpPr txBox="1"/>
          <p:nvPr>
            <p:ph idx="2"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Hepta Slab Light"/>
                <a:ea typeface="Hepta Slab Light"/>
                <a:cs typeface="Hepta Slab Light"/>
                <a:sym typeface="Hepta Slab Light"/>
              </a:defRPr>
            </a:lvl2pPr>
            <a:lvl3pPr lvl="2">
              <a:spcBef>
                <a:spcPts val="0"/>
              </a:spcBef>
              <a:spcAft>
                <a:spcPts val="0"/>
              </a:spcAft>
              <a:buSzPts val="1400"/>
              <a:buNone/>
              <a:defRPr>
                <a:latin typeface="Hepta Slab Light"/>
                <a:ea typeface="Hepta Slab Light"/>
                <a:cs typeface="Hepta Slab Light"/>
                <a:sym typeface="Hepta Slab Light"/>
              </a:defRPr>
            </a:lvl3pPr>
            <a:lvl4pPr lvl="3">
              <a:spcBef>
                <a:spcPts val="0"/>
              </a:spcBef>
              <a:spcAft>
                <a:spcPts val="0"/>
              </a:spcAft>
              <a:buSzPts val="1400"/>
              <a:buNone/>
              <a:defRPr>
                <a:latin typeface="Hepta Slab Light"/>
                <a:ea typeface="Hepta Slab Light"/>
                <a:cs typeface="Hepta Slab Light"/>
                <a:sym typeface="Hepta Slab Light"/>
              </a:defRPr>
            </a:lvl4pPr>
            <a:lvl5pPr lvl="4">
              <a:spcBef>
                <a:spcPts val="0"/>
              </a:spcBef>
              <a:spcAft>
                <a:spcPts val="0"/>
              </a:spcAft>
              <a:buSzPts val="1400"/>
              <a:buNone/>
              <a:defRPr>
                <a:latin typeface="Hepta Slab Light"/>
                <a:ea typeface="Hepta Slab Light"/>
                <a:cs typeface="Hepta Slab Light"/>
                <a:sym typeface="Hepta Slab Light"/>
              </a:defRPr>
            </a:lvl5pPr>
            <a:lvl6pPr lvl="5">
              <a:spcBef>
                <a:spcPts val="0"/>
              </a:spcBef>
              <a:spcAft>
                <a:spcPts val="0"/>
              </a:spcAft>
              <a:buSzPts val="1400"/>
              <a:buNone/>
              <a:defRPr>
                <a:latin typeface="Hepta Slab Light"/>
                <a:ea typeface="Hepta Slab Light"/>
                <a:cs typeface="Hepta Slab Light"/>
                <a:sym typeface="Hepta Slab Light"/>
              </a:defRPr>
            </a:lvl6pPr>
            <a:lvl7pPr lvl="6">
              <a:spcBef>
                <a:spcPts val="0"/>
              </a:spcBef>
              <a:spcAft>
                <a:spcPts val="0"/>
              </a:spcAft>
              <a:buSzPts val="1400"/>
              <a:buNone/>
              <a:defRPr>
                <a:latin typeface="Hepta Slab Light"/>
                <a:ea typeface="Hepta Slab Light"/>
                <a:cs typeface="Hepta Slab Light"/>
                <a:sym typeface="Hepta Slab Light"/>
              </a:defRPr>
            </a:lvl7pPr>
            <a:lvl8pPr lvl="7">
              <a:spcBef>
                <a:spcPts val="0"/>
              </a:spcBef>
              <a:spcAft>
                <a:spcPts val="0"/>
              </a:spcAft>
              <a:buSzPts val="1400"/>
              <a:buNone/>
              <a:defRPr>
                <a:latin typeface="Hepta Slab Light"/>
                <a:ea typeface="Hepta Slab Light"/>
                <a:cs typeface="Hepta Slab Light"/>
                <a:sym typeface="Hepta Slab Light"/>
              </a:defRPr>
            </a:lvl8pPr>
            <a:lvl9pPr lvl="8">
              <a:spcBef>
                <a:spcPts val="0"/>
              </a:spcBef>
              <a:spcAft>
                <a:spcPts val="0"/>
              </a:spcAft>
              <a:buSzPts val="1400"/>
              <a:buNone/>
              <a:defRPr>
                <a:latin typeface="Hepta Slab Light"/>
                <a:ea typeface="Hepta Slab Light"/>
                <a:cs typeface="Hepta Slab Light"/>
                <a:sym typeface="Hepta Slab Light"/>
              </a:defRPr>
            </a:lvl9pPr>
          </a:lstStyle>
          <a:p/>
        </p:txBody>
      </p:sp>
      <p:sp>
        <p:nvSpPr>
          <p:cNvPr id="197" name="Google Shape;197;p30"/>
          <p:cNvSpPr txBox="1"/>
          <p:nvPr>
            <p:ph idx="3" type="body"/>
          </p:nvPr>
        </p:nvSpPr>
        <p:spPr>
          <a:xfrm>
            <a:off x="480425" y="534275"/>
            <a:ext cx="4878300" cy="1917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8" name="Google Shape;198;p3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latin typeface="Barlow"/>
                <a:ea typeface="Barlow"/>
                <a:cs typeface="Barlow"/>
                <a:sym typeface="Barlow"/>
              </a:defRPr>
            </a:lvl1pPr>
            <a:lvl2pPr lvl="1" rtl="0">
              <a:buNone/>
              <a:defRPr sz="1100">
                <a:solidFill>
                  <a:schemeClr val="accent3"/>
                </a:solidFill>
                <a:latin typeface="Barlow"/>
                <a:ea typeface="Barlow"/>
                <a:cs typeface="Barlow"/>
                <a:sym typeface="Barlow"/>
              </a:defRPr>
            </a:lvl2pPr>
            <a:lvl3pPr lvl="2" rtl="0">
              <a:buNone/>
              <a:defRPr sz="1100">
                <a:solidFill>
                  <a:schemeClr val="accent3"/>
                </a:solidFill>
                <a:latin typeface="Barlow"/>
                <a:ea typeface="Barlow"/>
                <a:cs typeface="Barlow"/>
                <a:sym typeface="Barlow"/>
              </a:defRPr>
            </a:lvl3pPr>
            <a:lvl4pPr lvl="3" rtl="0">
              <a:buNone/>
              <a:defRPr sz="1100">
                <a:solidFill>
                  <a:schemeClr val="accent3"/>
                </a:solidFill>
                <a:latin typeface="Barlow"/>
                <a:ea typeface="Barlow"/>
                <a:cs typeface="Barlow"/>
                <a:sym typeface="Barlow"/>
              </a:defRPr>
            </a:lvl4pPr>
            <a:lvl5pPr lvl="4" rtl="0">
              <a:buNone/>
              <a:defRPr sz="1100">
                <a:solidFill>
                  <a:schemeClr val="accent3"/>
                </a:solidFill>
                <a:latin typeface="Barlow"/>
                <a:ea typeface="Barlow"/>
                <a:cs typeface="Barlow"/>
                <a:sym typeface="Barlow"/>
              </a:defRPr>
            </a:lvl5pPr>
            <a:lvl6pPr lvl="5" rtl="0">
              <a:buNone/>
              <a:defRPr sz="1100">
                <a:solidFill>
                  <a:schemeClr val="accent3"/>
                </a:solidFill>
                <a:latin typeface="Barlow"/>
                <a:ea typeface="Barlow"/>
                <a:cs typeface="Barlow"/>
                <a:sym typeface="Barlow"/>
              </a:defRPr>
            </a:lvl6pPr>
            <a:lvl7pPr lvl="6" rtl="0">
              <a:buNone/>
              <a:defRPr sz="1100">
                <a:solidFill>
                  <a:schemeClr val="accent3"/>
                </a:solidFill>
                <a:latin typeface="Barlow"/>
                <a:ea typeface="Barlow"/>
                <a:cs typeface="Barlow"/>
                <a:sym typeface="Barlow"/>
              </a:defRPr>
            </a:lvl7pPr>
            <a:lvl8pPr lvl="7" rtl="0">
              <a:buNone/>
              <a:defRPr sz="1100">
                <a:solidFill>
                  <a:schemeClr val="accent3"/>
                </a:solidFill>
                <a:latin typeface="Barlow"/>
                <a:ea typeface="Barlow"/>
                <a:cs typeface="Barlow"/>
                <a:sym typeface="Barlow"/>
              </a:defRPr>
            </a:lvl8pPr>
            <a:lvl9pPr lvl="8" rtl="0">
              <a:buNone/>
              <a:defRPr sz="1100">
                <a:solidFill>
                  <a:schemeClr val="accent3"/>
                </a:solidFill>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47">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WOT Analysis">
  <p:cSld name="CUSTOM_14">
    <p:bg>
      <p:bgPr>
        <a:solidFill>
          <a:schemeClr val="dk1"/>
        </a:solidFill>
      </p:bgPr>
    </p:bg>
    <p:spTree>
      <p:nvGrpSpPr>
        <p:cNvPr id="199" name="Shape 199"/>
        <p:cNvGrpSpPr/>
        <p:nvPr/>
      </p:nvGrpSpPr>
      <p:grpSpPr>
        <a:xfrm>
          <a:off x="0" y="0"/>
          <a:ext cx="0" cy="0"/>
          <a:chOff x="0" y="0"/>
          <a:chExt cx="0" cy="0"/>
        </a:xfrm>
      </p:grpSpPr>
      <p:sp>
        <p:nvSpPr>
          <p:cNvPr id="200" name="Google Shape;200;p31"/>
          <p:cNvSpPr txBox="1"/>
          <p:nvPr>
            <p:ph type="title"/>
          </p:nvPr>
        </p:nvSpPr>
        <p:spPr>
          <a:xfrm>
            <a:off x="723861" y="1584738"/>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01" name="Google Shape;201;p31"/>
          <p:cNvSpPr txBox="1"/>
          <p:nvPr>
            <p:ph idx="2" type="title"/>
          </p:nvPr>
        </p:nvSpPr>
        <p:spPr>
          <a:xfrm>
            <a:off x="723861" y="239098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02" name="Google Shape;202;p31"/>
          <p:cNvSpPr txBox="1"/>
          <p:nvPr>
            <p:ph idx="3" type="title"/>
          </p:nvPr>
        </p:nvSpPr>
        <p:spPr>
          <a:xfrm>
            <a:off x="723861" y="315793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03" name="Google Shape;203;p31"/>
          <p:cNvSpPr txBox="1"/>
          <p:nvPr>
            <p:ph idx="4" type="title"/>
          </p:nvPr>
        </p:nvSpPr>
        <p:spPr>
          <a:xfrm>
            <a:off x="723861" y="3954905"/>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04" name="Google Shape;204;p31"/>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205" name="Google Shape;205;p31"/>
          <p:cNvSpPr txBox="1"/>
          <p:nvPr>
            <p:ph idx="5" type="body"/>
          </p:nvPr>
        </p:nvSpPr>
        <p:spPr>
          <a:xfrm>
            <a:off x="480425" y="610475"/>
            <a:ext cx="4878300" cy="376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317500" lvl="1" marL="914400">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2pPr>
            <a:lvl3pPr indent="-311150" lvl="2" marL="1371600">
              <a:spcBef>
                <a:spcPts val="0"/>
              </a:spcBef>
              <a:spcAft>
                <a:spcPts val="0"/>
              </a:spcAft>
              <a:buClr>
                <a:schemeClr val="lt1"/>
              </a:buClr>
              <a:buSzPts val="1300"/>
              <a:buFont typeface="Barlow"/>
              <a:buChar char="■"/>
              <a:defRPr>
                <a:solidFill>
                  <a:schemeClr val="lt1"/>
                </a:solidFill>
                <a:latin typeface="Barlow"/>
                <a:ea typeface="Barlow"/>
                <a:cs typeface="Barlow"/>
                <a:sym typeface="Barlow"/>
              </a:defRPr>
            </a:lvl3pPr>
            <a:lvl4pPr indent="-304800" lvl="3" marL="1828800">
              <a:spcBef>
                <a:spcPts val="0"/>
              </a:spcBef>
              <a:spcAft>
                <a:spcPts val="0"/>
              </a:spcAft>
              <a:buClr>
                <a:schemeClr val="lt1"/>
              </a:buClr>
              <a:buSzPts val="1200"/>
              <a:buFont typeface="Barlow"/>
              <a:buChar char="●"/>
              <a:defRPr>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2100" lvl="5" marL="2743200">
              <a:spcBef>
                <a:spcPts val="0"/>
              </a:spcBef>
              <a:spcAft>
                <a:spcPts val="0"/>
              </a:spcAft>
              <a:buClr>
                <a:schemeClr val="lt1"/>
              </a:buClr>
              <a:buSzPts val="1000"/>
              <a:buFont typeface="Barlow"/>
              <a:buChar char="■"/>
              <a:defRPr>
                <a:solidFill>
                  <a:schemeClr val="lt1"/>
                </a:solidFill>
                <a:latin typeface="Barlow"/>
                <a:ea typeface="Barlow"/>
                <a:cs typeface="Barlow"/>
                <a:sym typeface="Barlow"/>
              </a:defRPr>
            </a:lvl6pPr>
            <a:lvl7pPr indent="-285750" lvl="6" marL="3200400">
              <a:spcBef>
                <a:spcPts val="0"/>
              </a:spcBef>
              <a:spcAft>
                <a:spcPts val="0"/>
              </a:spcAft>
              <a:buClr>
                <a:schemeClr val="lt1"/>
              </a:buClr>
              <a:buSzPts val="900"/>
              <a:buFont typeface="Barlow"/>
              <a:buChar char="●"/>
              <a:defRPr>
                <a:solidFill>
                  <a:schemeClr val="lt1"/>
                </a:solidFill>
                <a:latin typeface="Barlow"/>
                <a:ea typeface="Barlow"/>
                <a:cs typeface="Barlow"/>
                <a:sym typeface="Barlow"/>
              </a:defRPr>
            </a:lvl7pPr>
            <a:lvl8pPr indent="-279400" lvl="7" marL="3657600">
              <a:spcBef>
                <a:spcPts val="0"/>
              </a:spcBef>
              <a:spcAft>
                <a:spcPts val="0"/>
              </a:spcAft>
              <a:buClr>
                <a:schemeClr val="lt1"/>
              </a:buClr>
              <a:buSzPts val="800"/>
              <a:buFont typeface="Barlow"/>
              <a:buChar char="○"/>
              <a:defRPr>
                <a:solidFill>
                  <a:schemeClr val="lt1"/>
                </a:solidFill>
                <a:latin typeface="Barlow"/>
                <a:ea typeface="Barlow"/>
                <a:cs typeface="Barlow"/>
                <a:sym typeface="Barlow"/>
              </a:defRPr>
            </a:lvl8pPr>
            <a:lvl9pPr indent="-273050" lvl="8" marL="4114800">
              <a:spcBef>
                <a:spcPts val="0"/>
              </a:spcBef>
              <a:spcAft>
                <a:spcPts val="0"/>
              </a:spcAft>
              <a:buClr>
                <a:schemeClr val="lt1"/>
              </a:buClr>
              <a:buSzPts val="700"/>
              <a:buFont typeface="Barlow"/>
              <a:buChar char="■"/>
              <a:defRPr>
                <a:solidFill>
                  <a:schemeClr val="lt1"/>
                </a:solidFill>
                <a:latin typeface="Barlow"/>
                <a:ea typeface="Barlow"/>
                <a:cs typeface="Barlow"/>
                <a:sym typeface="Barlow"/>
              </a:defRPr>
            </a:lvl9pPr>
          </a:lstStyle>
          <a:p/>
        </p:txBody>
      </p:sp>
      <p:sp>
        <p:nvSpPr>
          <p:cNvPr id="206" name="Google Shape;206;p3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 Thank You">
  <p:cSld name="CUSTOM_13">
    <p:bg>
      <p:bgPr>
        <a:solidFill>
          <a:schemeClr val="lt1"/>
        </a:solidFill>
      </p:bgPr>
    </p:bg>
    <p:spTree>
      <p:nvGrpSpPr>
        <p:cNvPr id="207" name="Shape 207"/>
        <p:cNvGrpSpPr/>
        <p:nvPr/>
      </p:nvGrpSpPr>
      <p:grpSpPr>
        <a:xfrm>
          <a:off x="0" y="0"/>
          <a:ext cx="0" cy="0"/>
          <a:chOff x="0" y="0"/>
          <a:chExt cx="0" cy="0"/>
        </a:xfrm>
      </p:grpSpPr>
      <p:sp>
        <p:nvSpPr>
          <p:cNvPr id="208" name="Google Shape;208;p32"/>
          <p:cNvSpPr txBox="1"/>
          <p:nvPr>
            <p:ph type="title"/>
          </p:nvPr>
        </p:nvSpPr>
        <p:spPr>
          <a:xfrm>
            <a:off x="455221" y="1321125"/>
            <a:ext cx="5094600" cy="1749900"/>
          </a:xfrm>
          <a:prstGeom prst="rect">
            <a:avLst/>
          </a:prstGeom>
          <a:noFill/>
        </p:spPr>
        <p:txBody>
          <a:bodyPr anchorCtr="0" anchor="t" bIns="91425" lIns="91425" spcFirstLastPara="1" rIns="91425" wrap="square" tIns="91425">
            <a:noAutofit/>
          </a:bodyPr>
          <a:lstStyle>
            <a:lvl1pPr lvl="0">
              <a:spcBef>
                <a:spcPts val="0"/>
              </a:spcBef>
              <a:spcAft>
                <a:spcPts val="0"/>
              </a:spcAft>
              <a:buSzPts val="5400"/>
              <a:buNone/>
              <a:defRPr sz="5400"/>
            </a:lvl1pPr>
            <a:lvl2pPr lvl="1">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2pPr>
            <a:lvl3pPr lvl="2">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3pPr>
            <a:lvl4pPr lvl="3">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4pPr>
            <a:lvl5pPr lvl="4">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5pPr>
            <a:lvl6pPr lvl="5">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6pPr>
            <a:lvl7pPr lvl="6">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7pPr>
            <a:lvl8pPr lvl="7">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8pPr>
            <a:lvl9pPr lvl="8">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9pPr>
          </a:lstStyle>
          <a:p/>
        </p:txBody>
      </p:sp>
      <p:sp>
        <p:nvSpPr>
          <p:cNvPr id="209" name="Google Shape;209;p32"/>
          <p:cNvSpPr txBox="1"/>
          <p:nvPr>
            <p:ph idx="1" type="body"/>
          </p:nvPr>
        </p:nvSpPr>
        <p:spPr>
          <a:xfrm>
            <a:off x="567029" y="4500404"/>
            <a:ext cx="1015800" cy="266100"/>
          </a:xfrm>
          <a:prstGeom prst="rect">
            <a:avLst/>
          </a:prstGeom>
          <a:ln cap="flat" cmpd="sng" w="9525">
            <a:solidFill>
              <a:schemeClr val="dk1"/>
            </a:solidFill>
            <a:prstDash val="solid"/>
            <a:round/>
            <a:headEnd len="sm" w="sm" type="none"/>
            <a:tailEnd len="sm" w="sm" type="none"/>
          </a:ln>
        </p:spPr>
        <p:txBody>
          <a:bodyPr anchorCtr="0" anchor="t" bIns="0" lIns="0" spcFirstLastPara="1" rIns="0" wrap="square" tIns="0">
            <a:sp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210" name="Google Shape;210;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TITLE_AND_DESCRIPTION">
    <p:spTree>
      <p:nvGrpSpPr>
        <p:cNvPr id="211" name="Shape 211"/>
        <p:cNvGrpSpPr/>
        <p:nvPr/>
      </p:nvGrpSpPr>
      <p:grpSpPr>
        <a:xfrm>
          <a:off x="0" y="0"/>
          <a:ext cx="0" cy="0"/>
          <a:chOff x="0" y="0"/>
          <a:chExt cx="0" cy="0"/>
        </a:xfrm>
      </p:grpSpPr>
      <p:sp>
        <p:nvSpPr>
          <p:cNvPr id="212" name="Google Shape;212;p33"/>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3600"/>
              <a:buFont typeface="Hepta Slab Medium"/>
              <a:buNone/>
              <a:defRPr>
                <a:solidFill>
                  <a:schemeClr val="accent5"/>
                </a:solidFill>
                <a:latin typeface="Hepta Slab Medium"/>
                <a:ea typeface="Hepta Slab Medium"/>
                <a:cs typeface="Hepta Slab Medium"/>
                <a:sym typeface="Hepta Slab Medium"/>
              </a:defRPr>
            </a:lvl1pPr>
            <a:lvl2pPr lvl="1"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2pPr>
            <a:lvl3pPr lvl="2"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3pPr>
            <a:lvl4pPr lvl="3"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4pPr>
            <a:lvl5pPr lvl="4"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5pPr>
            <a:lvl6pPr lvl="5"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6pPr>
            <a:lvl7pPr lvl="6"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7pPr>
            <a:lvl8pPr lvl="7"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8pPr>
            <a:lvl9pPr lvl="8"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9pPr>
          </a:lstStyle>
          <a:p/>
        </p:txBody>
      </p:sp>
      <p:sp>
        <p:nvSpPr>
          <p:cNvPr id="213" name="Google Shape;213;p33"/>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12800"/>
              <a:buNone/>
              <a:defRPr sz="12800">
                <a:solidFill>
                  <a:schemeClr val="dk2"/>
                </a:solidFill>
              </a:defRPr>
            </a:lvl1pPr>
            <a:lvl2pPr lvl="1"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2pPr>
            <a:lvl3pPr lvl="2"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3pPr>
            <a:lvl4pPr lvl="3"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4pPr>
            <a:lvl5pPr lvl="4"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5pPr>
            <a:lvl6pPr lvl="5"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6pPr>
            <a:lvl7pPr lvl="6"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7pPr>
            <a:lvl8pPr lvl="7"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8pPr>
            <a:lvl9pPr lvl="8"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9pPr>
          </a:lstStyle>
          <a:p/>
        </p:txBody>
      </p:sp>
      <p:sp>
        <p:nvSpPr>
          <p:cNvPr id="214" name="Google Shape;214;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Size / Pie Graph">
  <p:cSld name="CAPTION_ONLY">
    <p:bg>
      <p:bgPr>
        <a:solidFill>
          <a:schemeClr val="dk1"/>
        </a:solidFill>
      </p:bgPr>
    </p:bg>
    <p:spTree>
      <p:nvGrpSpPr>
        <p:cNvPr id="215" name="Shape 215"/>
        <p:cNvGrpSpPr/>
        <p:nvPr/>
      </p:nvGrpSpPr>
      <p:grpSpPr>
        <a:xfrm>
          <a:off x="0" y="0"/>
          <a:ext cx="0" cy="0"/>
          <a:chOff x="0" y="0"/>
          <a:chExt cx="0" cy="0"/>
        </a:xfrm>
      </p:grpSpPr>
      <p:sp>
        <p:nvSpPr>
          <p:cNvPr id="216" name="Google Shape;216;p34"/>
          <p:cNvSpPr/>
          <p:nvPr/>
        </p:nvSpPr>
        <p:spPr>
          <a:xfrm>
            <a:off x="0" y="0"/>
            <a:ext cx="9144000" cy="1631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4"/>
          <p:cNvSpPr txBox="1"/>
          <p:nvPr>
            <p:ph idx="1" type="subTitle"/>
          </p:nvPr>
        </p:nvSpPr>
        <p:spPr>
          <a:xfrm>
            <a:off x="791150" y="522625"/>
            <a:ext cx="4977300" cy="11082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3600"/>
              <a:buFont typeface="Hepta Slab Medium"/>
              <a:buNone/>
              <a:defRPr sz="3600">
                <a:solidFill>
                  <a:schemeClr val="lt1"/>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18" name="Google Shape;218;p34"/>
          <p:cNvSpPr txBox="1"/>
          <p:nvPr>
            <p:ph idx="2" type="body"/>
          </p:nvPr>
        </p:nvSpPr>
        <p:spPr>
          <a:xfrm>
            <a:off x="714950" y="1989025"/>
            <a:ext cx="2792400" cy="28041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23850" lvl="1" marL="914400">
              <a:spcBef>
                <a:spcPts val="0"/>
              </a:spcBef>
              <a:spcAft>
                <a:spcPts val="0"/>
              </a:spcAft>
              <a:buClr>
                <a:schemeClr val="lt1"/>
              </a:buClr>
              <a:buSzPts val="1500"/>
              <a:buChar char="○"/>
              <a:defRPr sz="1500">
                <a:solidFill>
                  <a:schemeClr val="lt1"/>
                </a:solidFill>
              </a:defRPr>
            </a:lvl2pPr>
            <a:lvl3pPr indent="-323850" lvl="2" marL="1371600">
              <a:spcBef>
                <a:spcPts val="0"/>
              </a:spcBef>
              <a:spcAft>
                <a:spcPts val="0"/>
              </a:spcAft>
              <a:buClr>
                <a:schemeClr val="lt1"/>
              </a:buClr>
              <a:buSzPts val="1500"/>
              <a:buChar char="■"/>
              <a:defRPr sz="1500">
                <a:solidFill>
                  <a:schemeClr val="lt1"/>
                </a:solidFill>
              </a:defRPr>
            </a:lvl3pPr>
            <a:lvl4pPr indent="-323850" lvl="3" marL="1828800">
              <a:spcBef>
                <a:spcPts val="0"/>
              </a:spcBef>
              <a:spcAft>
                <a:spcPts val="0"/>
              </a:spcAft>
              <a:buClr>
                <a:schemeClr val="lt1"/>
              </a:buClr>
              <a:buSzPts val="1500"/>
              <a:buChar char="●"/>
              <a:defRPr sz="1500">
                <a:solidFill>
                  <a:schemeClr val="lt1"/>
                </a:solidFill>
              </a:defRPr>
            </a:lvl4pPr>
            <a:lvl5pPr indent="-323850" lvl="4" marL="2286000">
              <a:spcBef>
                <a:spcPts val="0"/>
              </a:spcBef>
              <a:spcAft>
                <a:spcPts val="0"/>
              </a:spcAft>
              <a:buClr>
                <a:schemeClr val="lt1"/>
              </a:buClr>
              <a:buSzPts val="1500"/>
              <a:buChar char="○"/>
              <a:defRPr sz="1500">
                <a:solidFill>
                  <a:schemeClr val="lt1"/>
                </a:solidFill>
              </a:defRPr>
            </a:lvl5pPr>
            <a:lvl6pPr indent="-323850" lvl="5" marL="2743200">
              <a:spcBef>
                <a:spcPts val="0"/>
              </a:spcBef>
              <a:spcAft>
                <a:spcPts val="0"/>
              </a:spcAft>
              <a:buClr>
                <a:schemeClr val="lt1"/>
              </a:buClr>
              <a:buSzPts val="1500"/>
              <a:buChar char="■"/>
              <a:defRPr sz="1500">
                <a:solidFill>
                  <a:schemeClr val="lt1"/>
                </a:solidFill>
              </a:defRPr>
            </a:lvl6pPr>
            <a:lvl7pPr indent="-323850" lvl="6" marL="3200400">
              <a:spcBef>
                <a:spcPts val="0"/>
              </a:spcBef>
              <a:spcAft>
                <a:spcPts val="0"/>
              </a:spcAft>
              <a:buClr>
                <a:schemeClr val="lt1"/>
              </a:buClr>
              <a:buSzPts val="1500"/>
              <a:buChar char="●"/>
              <a:defRPr sz="1500">
                <a:solidFill>
                  <a:schemeClr val="lt1"/>
                </a:solidFill>
              </a:defRPr>
            </a:lvl7pPr>
            <a:lvl8pPr indent="-323850" lvl="7" marL="3657600">
              <a:spcBef>
                <a:spcPts val="0"/>
              </a:spcBef>
              <a:spcAft>
                <a:spcPts val="0"/>
              </a:spcAft>
              <a:buClr>
                <a:schemeClr val="lt1"/>
              </a:buClr>
              <a:buSzPts val="1500"/>
              <a:buChar char="○"/>
              <a:defRPr sz="1500">
                <a:solidFill>
                  <a:schemeClr val="lt1"/>
                </a:solidFill>
              </a:defRPr>
            </a:lvl8pPr>
            <a:lvl9pPr indent="-323850" lvl="8" marL="4114800">
              <a:spcBef>
                <a:spcPts val="0"/>
              </a:spcBef>
              <a:spcAft>
                <a:spcPts val="0"/>
              </a:spcAft>
              <a:buClr>
                <a:schemeClr val="lt1"/>
              </a:buClr>
              <a:buSzPts val="1500"/>
              <a:buChar char="■"/>
              <a:defRPr sz="1500">
                <a:solidFill>
                  <a:schemeClr val="lt1"/>
                </a:solidFill>
              </a:defRPr>
            </a:lvl9pPr>
          </a:lstStyle>
          <a:p/>
        </p:txBody>
      </p:sp>
      <p:sp>
        <p:nvSpPr>
          <p:cNvPr id="219" name="Google Shape;219;p34"/>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220" name="Google Shape;220;p34"/>
          <p:cNvSpPr/>
          <p:nvPr/>
        </p:nvSpPr>
        <p:spPr>
          <a:xfrm>
            <a:off x="4416275" y="1976923"/>
            <a:ext cx="4045200" cy="2871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4"/>
          <p:cNvSpPr/>
          <p:nvPr/>
        </p:nvSpPr>
        <p:spPr>
          <a:xfrm rot="444408">
            <a:off x="5636457" y="2500588"/>
            <a:ext cx="1505663" cy="1505327"/>
          </a:xfrm>
          <a:prstGeom prst="pie">
            <a:avLst>
              <a:gd fmla="val 8241844" name="adj1"/>
              <a:gd fmla="val 12554936" name="adj2"/>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t/>
            </a:r>
            <a:endParaRPr sz="110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fferentiators / 4 column text">
  <p:cSld name="BIG_NUMBER">
    <p:bg>
      <p:bgPr>
        <a:solidFill>
          <a:schemeClr val="dk1"/>
        </a:solidFill>
      </p:bgPr>
    </p:bg>
    <p:spTree>
      <p:nvGrpSpPr>
        <p:cNvPr id="222" name="Shape 222"/>
        <p:cNvGrpSpPr/>
        <p:nvPr/>
      </p:nvGrpSpPr>
      <p:grpSpPr>
        <a:xfrm>
          <a:off x="0" y="0"/>
          <a:ext cx="0" cy="0"/>
          <a:chOff x="0" y="0"/>
          <a:chExt cx="0" cy="0"/>
        </a:xfrm>
      </p:grpSpPr>
      <p:sp>
        <p:nvSpPr>
          <p:cNvPr id="223" name="Google Shape;223;p35"/>
          <p:cNvSpPr/>
          <p:nvPr/>
        </p:nvSpPr>
        <p:spPr>
          <a:xfrm>
            <a:off x="0" y="1324925"/>
            <a:ext cx="4572000" cy="1910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p>
        </p:txBody>
      </p:sp>
      <p:sp>
        <p:nvSpPr>
          <p:cNvPr id="224" name="Google Shape;224;p35"/>
          <p:cNvSpPr/>
          <p:nvPr/>
        </p:nvSpPr>
        <p:spPr>
          <a:xfrm>
            <a:off x="0" y="3235076"/>
            <a:ext cx="4572000" cy="1914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dk2"/>
              </a:solidFill>
            </a:endParaRPr>
          </a:p>
        </p:txBody>
      </p:sp>
      <p:sp>
        <p:nvSpPr>
          <p:cNvPr id="225" name="Google Shape;225;p35"/>
          <p:cNvSpPr/>
          <p:nvPr/>
        </p:nvSpPr>
        <p:spPr>
          <a:xfrm>
            <a:off x="4571892" y="3235076"/>
            <a:ext cx="4572000" cy="1914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lt1"/>
              </a:solidFill>
            </a:endParaRPr>
          </a:p>
        </p:txBody>
      </p:sp>
      <p:sp>
        <p:nvSpPr>
          <p:cNvPr id="226" name="Google Shape;226;p35"/>
          <p:cNvSpPr/>
          <p:nvPr/>
        </p:nvSpPr>
        <p:spPr>
          <a:xfrm>
            <a:off x="4571892" y="1324925"/>
            <a:ext cx="4572000" cy="1910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accent5"/>
              </a:solidFill>
            </a:endParaRPr>
          </a:p>
        </p:txBody>
      </p:sp>
      <p:sp>
        <p:nvSpPr>
          <p:cNvPr id="227" name="Google Shape;227;p35"/>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28" name="Google Shape;228;p35"/>
          <p:cNvSpPr txBox="1"/>
          <p:nvPr>
            <p:ph idx="2" type="body"/>
          </p:nvPr>
        </p:nvSpPr>
        <p:spPr>
          <a:xfrm>
            <a:off x="480425" y="610475"/>
            <a:ext cx="4878300" cy="600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29" name="Google Shape;229;p3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blank">
  <p:cSld name="BLANK">
    <p:spTree>
      <p:nvGrpSpPr>
        <p:cNvPr id="230" name="Shape 230"/>
        <p:cNvGrpSpPr/>
        <p:nvPr/>
      </p:nvGrpSpPr>
      <p:grpSpPr>
        <a:xfrm>
          <a:off x="0" y="0"/>
          <a:ext cx="0" cy="0"/>
          <a:chOff x="0" y="0"/>
          <a:chExt cx="0" cy="0"/>
        </a:xfrm>
      </p:grpSpPr>
      <p:sp>
        <p:nvSpPr>
          <p:cNvPr id="231" name="Google Shape;231;p36"/>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232" name="Google Shape;232;p36"/>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1"/>
              </a:buClr>
              <a:buSzPts val="12800"/>
              <a:buNone/>
              <a:defRPr sz="12800">
                <a:solidFill>
                  <a:schemeClr val="accent1"/>
                </a:solidFill>
              </a:defRPr>
            </a:lvl1pPr>
            <a:lvl2pPr lvl="1"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2pPr>
            <a:lvl3pPr lvl="2"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3pPr>
            <a:lvl4pPr lvl="3"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4pPr>
            <a:lvl5pPr lvl="4"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5pPr>
            <a:lvl6pPr lvl="5"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6pPr>
            <a:lvl7pPr lvl="6"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7pPr>
            <a:lvl8pPr lvl="7"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8pPr>
            <a:lvl9pPr lvl="8"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9pPr>
          </a:lstStyle>
          <a:p/>
        </p:txBody>
      </p:sp>
      <p:sp>
        <p:nvSpPr>
          <p:cNvPr id="233" name="Google Shape;233;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1">
    <p:bg>
      <p:bgPr>
        <a:solidFill>
          <a:schemeClr val="dk1"/>
        </a:solidFill>
      </p:bgPr>
    </p:bg>
    <p:spTree>
      <p:nvGrpSpPr>
        <p:cNvPr id="234" name="Shape 234"/>
        <p:cNvGrpSpPr/>
        <p:nvPr/>
      </p:nvGrpSpPr>
      <p:grpSpPr>
        <a:xfrm>
          <a:off x="0" y="0"/>
          <a:ext cx="0" cy="0"/>
          <a:chOff x="0" y="0"/>
          <a:chExt cx="0" cy="0"/>
        </a:xfrm>
      </p:grpSpPr>
      <p:sp>
        <p:nvSpPr>
          <p:cNvPr id="235" name="Google Shape;235;p37"/>
          <p:cNvSpPr/>
          <p:nvPr/>
        </p:nvSpPr>
        <p:spPr>
          <a:xfrm>
            <a:off x="0" y="0"/>
            <a:ext cx="9144000" cy="1631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7"/>
          <p:cNvSpPr txBox="1"/>
          <p:nvPr>
            <p:ph idx="1" type="subTitle"/>
          </p:nvPr>
        </p:nvSpPr>
        <p:spPr>
          <a:xfrm>
            <a:off x="791150" y="522625"/>
            <a:ext cx="5938800" cy="11082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3600"/>
              <a:buFont typeface="Hepta Slab Medium"/>
              <a:buNone/>
              <a:defRPr sz="3600">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37" name="Google Shape;237;p37"/>
          <p:cNvSpPr txBox="1"/>
          <p:nvPr>
            <p:ph idx="2" type="body"/>
          </p:nvPr>
        </p:nvSpPr>
        <p:spPr>
          <a:xfrm>
            <a:off x="810075" y="2065225"/>
            <a:ext cx="7539900" cy="27774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lt1"/>
              </a:buClr>
              <a:buSzPts val="2800"/>
              <a:buChar char="●"/>
              <a:defRPr sz="2800">
                <a:solidFill>
                  <a:schemeClr val="lt1"/>
                </a:solidFill>
              </a:defRPr>
            </a:lvl1pPr>
            <a:lvl2pPr indent="-406400" lvl="1" marL="914400">
              <a:spcBef>
                <a:spcPts val="0"/>
              </a:spcBef>
              <a:spcAft>
                <a:spcPts val="0"/>
              </a:spcAft>
              <a:buClr>
                <a:schemeClr val="lt1"/>
              </a:buClr>
              <a:buSzPts val="2800"/>
              <a:buChar char="○"/>
              <a:defRPr sz="2800">
                <a:solidFill>
                  <a:schemeClr val="lt1"/>
                </a:solidFill>
              </a:defRPr>
            </a:lvl2pPr>
            <a:lvl3pPr indent="-406400" lvl="2" marL="1371600">
              <a:spcBef>
                <a:spcPts val="0"/>
              </a:spcBef>
              <a:spcAft>
                <a:spcPts val="0"/>
              </a:spcAft>
              <a:buClr>
                <a:schemeClr val="lt1"/>
              </a:buClr>
              <a:buSzPts val="2800"/>
              <a:buChar char="■"/>
              <a:defRPr sz="2800">
                <a:solidFill>
                  <a:schemeClr val="lt1"/>
                </a:solidFill>
              </a:defRPr>
            </a:lvl3pPr>
            <a:lvl4pPr indent="-406400" lvl="3" marL="1828800">
              <a:spcBef>
                <a:spcPts val="0"/>
              </a:spcBef>
              <a:spcAft>
                <a:spcPts val="0"/>
              </a:spcAft>
              <a:buClr>
                <a:schemeClr val="lt1"/>
              </a:buClr>
              <a:buSzPts val="2800"/>
              <a:buChar char="●"/>
              <a:defRPr sz="2800">
                <a:solidFill>
                  <a:schemeClr val="lt1"/>
                </a:solidFill>
              </a:defRPr>
            </a:lvl4pPr>
            <a:lvl5pPr indent="-406400" lvl="4" marL="2286000">
              <a:spcBef>
                <a:spcPts val="0"/>
              </a:spcBef>
              <a:spcAft>
                <a:spcPts val="0"/>
              </a:spcAft>
              <a:buClr>
                <a:schemeClr val="lt1"/>
              </a:buClr>
              <a:buSzPts val="2800"/>
              <a:buChar char="○"/>
              <a:defRPr sz="2800">
                <a:solidFill>
                  <a:schemeClr val="lt1"/>
                </a:solidFill>
              </a:defRPr>
            </a:lvl5pPr>
            <a:lvl6pPr indent="-406400" lvl="5" marL="2743200">
              <a:spcBef>
                <a:spcPts val="0"/>
              </a:spcBef>
              <a:spcAft>
                <a:spcPts val="0"/>
              </a:spcAft>
              <a:buClr>
                <a:schemeClr val="lt1"/>
              </a:buClr>
              <a:buSzPts val="2800"/>
              <a:buChar char="■"/>
              <a:defRPr sz="2800">
                <a:solidFill>
                  <a:schemeClr val="lt1"/>
                </a:solidFill>
              </a:defRPr>
            </a:lvl6pPr>
            <a:lvl7pPr indent="-406400" lvl="6" marL="3200400">
              <a:spcBef>
                <a:spcPts val="0"/>
              </a:spcBef>
              <a:spcAft>
                <a:spcPts val="0"/>
              </a:spcAft>
              <a:buClr>
                <a:schemeClr val="lt1"/>
              </a:buClr>
              <a:buSzPts val="2800"/>
              <a:buChar char="●"/>
              <a:defRPr sz="2800">
                <a:solidFill>
                  <a:schemeClr val="lt1"/>
                </a:solidFill>
              </a:defRPr>
            </a:lvl7pPr>
            <a:lvl8pPr indent="-406400" lvl="7" marL="3657600">
              <a:spcBef>
                <a:spcPts val="0"/>
              </a:spcBef>
              <a:spcAft>
                <a:spcPts val="0"/>
              </a:spcAft>
              <a:buClr>
                <a:schemeClr val="lt1"/>
              </a:buClr>
              <a:buSzPts val="2800"/>
              <a:buChar char="○"/>
              <a:defRPr sz="2800">
                <a:solidFill>
                  <a:schemeClr val="lt1"/>
                </a:solidFill>
              </a:defRPr>
            </a:lvl8pPr>
            <a:lvl9pPr indent="-406400" lvl="8" marL="4114800">
              <a:spcBef>
                <a:spcPts val="0"/>
              </a:spcBef>
              <a:spcAft>
                <a:spcPts val="0"/>
              </a:spcAft>
              <a:buClr>
                <a:schemeClr val="lt1"/>
              </a:buClr>
              <a:buSzPts val="2800"/>
              <a:buChar char="■"/>
              <a:defRPr sz="2800">
                <a:solidFill>
                  <a:schemeClr val="lt1"/>
                </a:solidFill>
              </a:defRPr>
            </a:lvl9pPr>
          </a:lstStyle>
          <a:p/>
        </p:txBody>
      </p:sp>
      <p:sp>
        <p:nvSpPr>
          <p:cNvPr id="238" name="Google Shape;238;p3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ckground Image + Text">
  <p:cSld name="CUSTOM">
    <p:spTree>
      <p:nvGrpSpPr>
        <p:cNvPr id="239" name="Shape 239"/>
        <p:cNvGrpSpPr/>
        <p:nvPr/>
      </p:nvGrpSpPr>
      <p:grpSpPr>
        <a:xfrm>
          <a:off x="0" y="0"/>
          <a:ext cx="0" cy="0"/>
          <a:chOff x="0" y="0"/>
          <a:chExt cx="0" cy="0"/>
        </a:xfrm>
      </p:grpSpPr>
      <p:sp>
        <p:nvSpPr>
          <p:cNvPr id="240" name="Google Shape;240;p38"/>
          <p:cNvSpPr/>
          <p:nvPr>
            <p:ph idx="2" type="pic"/>
          </p:nvPr>
        </p:nvSpPr>
        <p:spPr>
          <a:xfrm>
            <a:off x="0" y="0"/>
            <a:ext cx="9144000" cy="5143500"/>
          </a:xfrm>
          <a:prstGeom prst="rect">
            <a:avLst/>
          </a:prstGeom>
          <a:noFill/>
          <a:ln>
            <a:noFill/>
          </a:ln>
        </p:spPr>
      </p:sp>
      <p:sp>
        <p:nvSpPr>
          <p:cNvPr id="241" name="Google Shape;241;p38"/>
          <p:cNvSpPr txBox="1"/>
          <p:nvPr>
            <p:ph idx="1" type="body"/>
          </p:nvPr>
        </p:nvSpPr>
        <p:spPr>
          <a:xfrm>
            <a:off x="4655675" y="956675"/>
            <a:ext cx="3965400" cy="775200"/>
          </a:xfrm>
          <a:prstGeom prst="rect">
            <a:avLst/>
          </a:prstGeom>
          <a:solidFill>
            <a:schemeClr val="lt1"/>
          </a:solidFill>
        </p:spPr>
        <p:txBody>
          <a:bodyPr anchorCtr="0" anchor="t" bIns="274300" lIns="274300" spcFirstLastPara="1" rIns="274300" wrap="square" tIns="0">
            <a:noAutofit/>
          </a:bodyPr>
          <a:lstStyle>
            <a:lvl1pPr indent="-298450" lvl="0" marL="457200">
              <a:spcBef>
                <a:spcPts val="0"/>
              </a:spcBef>
              <a:spcAft>
                <a:spcPts val="0"/>
              </a:spcAft>
              <a:buClr>
                <a:schemeClr val="dk1"/>
              </a:buClr>
              <a:buSzPts val="1100"/>
              <a:buFont typeface="Barlow"/>
              <a:buChar char="●"/>
              <a:defRPr sz="1100">
                <a:latin typeface="Barlow"/>
                <a:ea typeface="Barlow"/>
                <a:cs typeface="Barlow"/>
                <a:sym typeface="Barlow"/>
              </a:defRPr>
            </a:lvl1pPr>
            <a:lvl2pPr indent="-298450" lvl="1" marL="914400">
              <a:spcBef>
                <a:spcPts val="0"/>
              </a:spcBef>
              <a:spcAft>
                <a:spcPts val="0"/>
              </a:spcAft>
              <a:buClr>
                <a:schemeClr val="dk1"/>
              </a:buClr>
              <a:buSzPts val="1100"/>
              <a:buFont typeface="Barlow"/>
              <a:buChar char="○"/>
              <a:defRPr sz="1100">
                <a:latin typeface="Barlow"/>
                <a:ea typeface="Barlow"/>
                <a:cs typeface="Barlow"/>
                <a:sym typeface="Barlow"/>
              </a:defRPr>
            </a:lvl2pPr>
            <a:lvl3pPr indent="-298450" lvl="2" marL="1371600">
              <a:spcBef>
                <a:spcPts val="0"/>
              </a:spcBef>
              <a:spcAft>
                <a:spcPts val="0"/>
              </a:spcAft>
              <a:buClr>
                <a:schemeClr val="dk1"/>
              </a:buClr>
              <a:buSzPts val="1100"/>
              <a:buFont typeface="Barlow"/>
              <a:buChar char="■"/>
              <a:defRPr sz="1100">
                <a:latin typeface="Barlow"/>
                <a:ea typeface="Barlow"/>
                <a:cs typeface="Barlow"/>
                <a:sym typeface="Barlow"/>
              </a:defRPr>
            </a:lvl3pPr>
            <a:lvl4pPr indent="-298450" lvl="3" marL="1828800">
              <a:spcBef>
                <a:spcPts val="0"/>
              </a:spcBef>
              <a:spcAft>
                <a:spcPts val="0"/>
              </a:spcAft>
              <a:buClr>
                <a:schemeClr val="dk1"/>
              </a:buClr>
              <a:buSzPts val="1100"/>
              <a:buFont typeface="Barlow"/>
              <a:buChar char="●"/>
              <a:defRPr sz="1100">
                <a:latin typeface="Barlow"/>
                <a:ea typeface="Barlow"/>
                <a:cs typeface="Barlow"/>
                <a:sym typeface="Barlow"/>
              </a:defRPr>
            </a:lvl4pPr>
            <a:lvl5pPr indent="-298450" lvl="4" marL="2286000">
              <a:spcBef>
                <a:spcPts val="0"/>
              </a:spcBef>
              <a:spcAft>
                <a:spcPts val="0"/>
              </a:spcAft>
              <a:buClr>
                <a:schemeClr val="dk1"/>
              </a:buClr>
              <a:buSzPts val="1100"/>
              <a:buFont typeface="Barlow"/>
              <a:buChar char="○"/>
              <a:defRPr>
                <a:latin typeface="Barlow"/>
                <a:ea typeface="Barlow"/>
                <a:cs typeface="Barlow"/>
                <a:sym typeface="Barlow"/>
              </a:defRPr>
            </a:lvl5pPr>
            <a:lvl6pPr indent="-298450" lvl="5" marL="2743200">
              <a:spcBef>
                <a:spcPts val="0"/>
              </a:spcBef>
              <a:spcAft>
                <a:spcPts val="0"/>
              </a:spcAft>
              <a:buClr>
                <a:schemeClr val="dk1"/>
              </a:buClr>
              <a:buSzPts val="1100"/>
              <a:buFont typeface="Barlow"/>
              <a:buChar char="■"/>
              <a:defRPr sz="1100">
                <a:latin typeface="Barlow"/>
                <a:ea typeface="Barlow"/>
                <a:cs typeface="Barlow"/>
                <a:sym typeface="Barlow"/>
              </a:defRPr>
            </a:lvl6pPr>
            <a:lvl7pPr indent="-298450" lvl="6" marL="3200400">
              <a:spcBef>
                <a:spcPts val="0"/>
              </a:spcBef>
              <a:spcAft>
                <a:spcPts val="0"/>
              </a:spcAft>
              <a:buClr>
                <a:schemeClr val="dk1"/>
              </a:buClr>
              <a:buSzPts val="1100"/>
              <a:buFont typeface="Barlow"/>
              <a:buChar char="●"/>
              <a:defRPr sz="1100">
                <a:latin typeface="Barlow"/>
                <a:ea typeface="Barlow"/>
                <a:cs typeface="Barlow"/>
                <a:sym typeface="Barlow"/>
              </a:defRPr>
            </a:lvl7pPr>
            <a:lvl8pPr indent="-298450" lvl="7" marL="3657600">
              <a:spcBef>
                <a:spcPts val="0"/>
              </a:spcBef>
              <a:spcAft>
                <a:spcPts val="0"/>
              </a:spcAft>
              <a:buClr>
                <a:schemeClr val="dk1"/>
              </a:buClr>
              <a:buSzPts val="1100"/>
              <a:buFont typeface="Barlow"/>
              <a:buChar char="○"/>
              <a:defRPr sz="1100">
                <a:latin typeface="Barlow"/>
                <a:ea typeface="Barlow"/>
                <a:cs typeface="Barlow"/>
                <a:sym typeface="Barlow"/>
              </a:defRPr>
            </a:lvl8pPr>
            <a:lvl9pPr indent="-298450" lvl="8" marL="4114800">
              <a:spcBef>
                <a:spcPts val="0"/>
              </a:spcBef>
              <a:spcAft>
                <a:spcPts val="0"/>
              </a:spcAft>
              <a:buClr>
                <a:schemeClr val="dk1"/>
              </a:buClr>
              <a:buSzPts val="1100"/>
              <a:buFont typeface="Barlow"/>
              <a:buChar char="■"/>
              <a:defRPr sz="1100">
                <a:latin typeface="Barlow"/>
                <a:ea typeface="Barlow"/>
                <a:cs typeface="Barlow"/>
                <a:sym typeface="Barlow"/>
              </a:defRPr>
            </a:lvl9pPr>
          </a:lstStyle>
          <a:p/>
        </p:txBody>
      </p:sp>
      <p:sp>
        <p:nvSpPr>
          <p:cNvPr id="242" name="Google Shape;242;p38"/>
          <p:cNvSpPr txBox="1"/>
          <p:nvPr>
            <p:ph idx="3" type="subTitle"/>
          </p:nvPr>
        </p:nvSpPr>
        <p:spPr>
          <a:xfrm>
            <a:off x="4655675" y="522900"/>
            <a:ext cx="3965400" cy="442800"/>
          </a:xfrm>
          <a:prstGeom prst="rect">
            <a:avLst/>
          </a:prstGeom>
          <a:solidFill>
            <a:schemeClr val="lt1"/>
          </a:solidFill>
        </p:spPr>
        <p:txBody>
          <a:bodyPr anchorCtr="0" anchor="b" bIns="0" lIns="274300" spcFirstLastPara="1" rIns="274300" wrap="square" tIns="27430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43" name="Google Shape;243;p38"/>
          <p:cNvSpPr txBox="1"/>
          <p:nvPr>
            <p:ph idx="4" type="body"/>
          </p:nvPr>
        </p:nvSpPr>
        <p:spPr>
          <a:xfrm>
            <a:off x="524350" y="4144800"/>
            <a:ext cx="1558800" cy="475800"/>
          </a:xfrm>
          <a:prstGeom prst="rect">
            <a:avLst/>
          </a:prstGeom>
          <a:solidFill>
            <a:schemeClr val="lt1"/>
          </a:solidFill>
        </p:spPr>
        <p:txBody>
          <a:bodyPr anchorCtr="0" anchor="t" bIns="137150" lIns="137150" spcFirstLastPara="1" rIns="137150" wrap="square" tIns="137150">
            <a:noAutofit/>
          </a:bodyPr>
          <a:lstStyle>
            <a:lvl1pPr indent="-273050" lvl="0" marL="457200">
              <a:spcBef>
                <a:spcPts val="0"/>
              </a:spcBef>
              <a:spcAft>
                <a:spcPts val="0"/>
              </a:spcAft>
              <a:buClr>
                <a:schemeClr val="dk1"/>
              </a:buClr>
              <a:buSzPts val="700"/>
              <a:buFont typeface="Barlow"/>
              <a:buChar char="●"/>
              <a:defRPr sz="700">
                <a:latin typeface="Barlow"/>
                <a:ea typeface="Barlow"/>
                <a:cs typeface="Barlow"/>
                <a:sym typeface="Barlow"/>
              </a:defRPr>
            </a:lvl1pPr>
            <a:lvl2pPr indent="-273050" lvl="1" marL="914400">
              <a:spcBef>
                <a:spcPts val="0"/>
              </a:spcBef>
              <a:spcAft>
                <a:spcPts val="0"/>
              </a:spcAft>
              <a:buClr>
                <a:schemeClr val="dk1"/>
              </a:buClr>
              <a:buSzPts val="700"/>
              <a:buFont typeface="Barlow"/>
              <a:buChar char="○"/>
              <a:defRPr sz="700">
                <a:latin typeface="Barlow"/>
                <a:ea typeface="Barlow"/>
                <a:cs typeface="Barlow"/>
                <a:sym typeface="Barlow"/>
              </a:defRPr>
            </a:lvl2pPr>
            <a:lvl3pPr indent="-273050" lvl="2" marL="1371600">
              <a:spcBef>
                <a:spcPts val="0"/>
              </a:spcBef>
              <a:spcAft>
                <a:spcPts val="0"/>
              </a:spcAft>
              <a:buClr>
                <a:schemeClr val="dk1"/>
              </a:buClr>
              <a:buSzPts val="700"/>
              <a:buFont typeface="Barlow"/>
              <a:buChar char="■"/>
              <a:defRPr sz="700">
                <a:latin typeface="Barlow"/>
                <a:ea typeface="Barlow"/>
                <a:cs typeface="Barlow"/>
                <a:sym typeface="Barlow"/>
              </a:defRPr>
            </a:lvl3pPr>
            <a:lvl4pPr indent="-273050" lvl="3" marL="1828800">
              <a:spcBef>
                <a:spcPts val="0"/>
              </a:spcBef>
              <a:spcAft>
                <a:spcPts val="0"/>
              </a:spcAft>
              <a:buClr>
                <a:schemeClr val="dk1"/>
              </a:buClr>
              <a:buSzPts val="700"/>
              <a:buFont typeface="Barlow"/>
              <a:buChar char="●"/>
              <a:defRPr sz="700">
                <a:latin typeface="Barlow"/>
                <a:ea typeface="Barlow"/>
                <a:cs typeface="Barlow"/>
                <a:sym typeface="Barlow"/>
              </a:defRPr>
            </a:lvl4pPr>
            <a:lvl5pPr indent="-273050" lvl="4" marL="2286000">
              <a:spcBef>
                <a:spcPts val="0"/>
              </a:spcBef>
              <a:spcAft>
                <a:spcPts val="0"/>
              </a:spcAft>
              <a:buClr>
                <a:schemeClr val="dk1"/>
              </a:buClr>
              <a:buSzPts val="700"/>
              <a:buFont typeface="Barlow"/>
              <a:buChar char="○"/>
              <a:defRPr sz="700">
                <a:latin typeface="Barlow"/>
                <a:ea typeface="Barlow"/>
                <a:cs typeface="Barlow"/>
                <a:sym typeface="Barlow"/>
              </a:defRPr>
            </a:lvl5pPr>
            <a:lvl6pPr indent="-273050" lvl="5" marL="2743200">
              <a:spcBef>
                <a:spcPts val="0"/>
              </a:spcBef>
              <a:spcAft>
                <a:spcPts val="0"/>
              </a:spcAft>
              <a:buClr>
                <a:schemeClr val="dk1"/>
              </a:buClr>
              <a:buSzPts val="700"/>
              <a:buFont typeface="Barlow"/>
              <a:buChar char="■"/>
              <a:defRPr sz="700">
                <a:latin typeface="Barlow"/>
                <a:ea typeface="Barlow"/>
                <a:cs typeface="Barlow"/>
                <a:sym typeface="Barlow"/>
              </a:defRPr>
            </a:lvl6pPr>
            <a:lvl7pPr indent="-273050" lvl="6" marL="3200400">
              <a:spcBef>
                <a:spcPts val="0"/>
              </a:spcBef>
              <a:spcAft>
                <a:spcPts val="0"/>
              </a:spcAft>
              <a:buClr>
                <a:schemeClr val="dk1"/>
              </a:buClr>
              <a:buSzPts val="700"/>
              <a:buFont typeface="Barlow"/>
              <a:buChar char="●"/>
              <a:defRPr sz="700">
                <a:latin typeface="Barlow"/>
                <a:ea typeface="Barlow"/>
                <a:cs typeface="Barlow"/>
                <a:sym typeface="Barlow"/>
              </a:defRPr>
            </a:lvl7pPr>
            <a:lvl8pPr indent="-273050" lvl="7" marL="3657600">
              <a:spcBef>
                <a:spcPts val="0"/>
              </a:spcBef>
              <a:spcAft>
                <a:spcPts val="0"/>
              </a:spcAft>
              <a:buClr>
                <a:schemeClr val="dk1"/>
              </a:buClr>
              <a:buSzPts val="700"/>
              <a:buFont typeface="Barlow"/>
              <a:buChar char="○"/>
              <a:defRPr sz="700">
                <a:latin typeface="Barlow"/>
                <a:ea typeface="Barlow"/>
                <a:cs typeface="Barlow"/>
                <a:sym typeface="Barlow"/>
              </a:defRPr>
            </a:lvl8pPr>
            <a:lvl9pPr indent="-273050" lvl="8" marL="4114800">
              <a:spcBef>
                <a:spcPts val="0"/>
              </a:spcBef>
              <a:spcAft>
                <a:spcPts val="0"/>
              </a:spcAft>
              <a:buClr>
                <a:schemeClr val="dk1"/>
              </a:buClr>
              <a:buSzPts val="700"/>
              <a:buFont typeface="Barlow"/>
              <a:buChar char="■"/>
              <a:defRPr sz="700">
                <a:latin typeface="Barlow"/>
                <a:ea typeface="Barlow"/>
                <a:cs typeface="Barlow"/>
                <a:sym typeface="Barlow"/>
              </a:defRPr>
            </a:lvl9pPr>
          </a:lstStyle>
          <a:p/>
        </p:txBody>
      </p:sp>
      <p:sp>
        <p:nvSpPr>
          <p:cNvPr id="244" name="Google Shape;244;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a:ea typeface="Barlow"/>
                <a:cs typeface="Barlow"/>
                <a:sym typeface="Barlow"/>
              </a:defRPr>
            </a:lvl1pPr>
            <a:lvl2pPr lvl="1">
              <a:buNone/>
              <a:defRPr>
                <a:latin typeface="Barlow"/>
                <a:ea typeface="Barlow"/>
                <a:cs typeface="Barlow"/>
                <a:sym typeface="Barlow"/>
              </a:defRPr>
            </a:lvl2pPr>
            <a:lvl3pPr lvl="2">
              <a:buNone/>
              <a:defRPr>
                <a:latin typeface="Barlow"/>
                <a:ea typeface="Barlow"/>
                <a:cs typeface="Barlow"/>
                <a:sym typeface="Barlow"/>
              </a:defRPr>
            </a:lvl3pPr>
            <a:lvl4pPr lvl="3">
              <a:buNone/>
              <a:defRPr>
                <a:latin typeface="Barlow"/>
                <a:ea typeface="Barlow"/>
                <a:cs typeface="Barlow"/>
                <a:sym typeface="Barlow"/>
              </a:defRPr>
            </a:lvl4pPr>
            <a:lvl5pPr lvl="4">
              <a:buNone/>
              <a:defRPr>
                <a:latin typeface="Barlow"/>
                <a:ea typeface="Barlow"/>
                <a:cs typeface="Barlow"/>
                <a:sym typeface="Barlow"/>
              </a:defRPr>
            </a:lvl5pPr>
            <a:lvl6pPr lvl="5">
              <a:buNone/>
              <a:defRPr>
                <a:latin typeface="Barlow"/>
                <a:ea typeface="Barlow"/>
                <a:cs typeface="Barlow"/>
                <a:sym typeface="Barlow"/>
              </a:defRPr>
            </a:lvl6pPr>
            <a:lvl7pPr lvl="6">
              <a:buNone/>
              <a:defRPr>
                <a:latin typeface="Barlow"/>
                <a:ea typeface="Barlow"/>
                <a:cs typeface="Barlow"/>
                <a:sym typeface="Barlow"/>
              </a:defRPr>
            </a:lvl7pPr>
            <a:lvl8pPr lvl="7">
              <a:buNone/>
              <a:defRPr>
                <a:latin typeface="Barlow"/>
                <a:ea typeface="Barlow"/>
                <a:cs typeface="Barlow"/>
                <a:sym typeface="Barlow"/>
              </a:defRPr>
            </a:lvl8pPr>
            <a:lvl9pPr lvl="8">
              <a:buNone/>
              <a:defRPr>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Image">
  <p:cSld name="CUSTOM_1">
    <p:bg>
      <p:bgPr>
        <a:solidFill>
          <a:schemeClr val="lt2"/>
        </a:solidFill>
      </p:bgPr>
    </p:bg>
    <p:spTree>
      <p:nvGrpSpPr>
        <p:cNvPr id="245" name="Shape 245"/>
        <p:cNvGrpSpPr/>
        <p:nvPr/>
      </p:nvGrpSpPr>
      <p:grpSpPr>
        <a:xfrm>
          <a:off x="0" y="0"/>
          <a:ext cx="0" cy="0"/>
          <a:chOff x="0" y="0"/>
          <a:chExt cx="0" cy="0"/>
        </a:xfrm>
      </p:grpSpPr>
      <p:sp>
        <p:nvSpPr>
          <p:cNvPr id="246" name="Google Shape;246;p39"/>
          <p:cNvSpPr/>
          <p:nvPr>
            <p:ph idx="2" type="pic"/>
          </p:nvPr>
        </p:nvSpPr>
        <p:spPr>
          <a:xfrm>
            <a:off x="5485725" y="523025"/>
            <a:ext cx="3135300" cy="4097700"/>
          </a:xfrm>
          <a:prstGeom prst="roundRect">
            <a:avLst>
              <a:gd fmla="val 16667" name="adj"/>
            </a:avLst>
          </a:prstGeom>
          <a:noFill/>
          <a:ln>
            <a:noFill/>
          </a:ln>
        </p:spPr>
      </p:sp>
      <p:sp>
        <p:nvSpPr>
          <p:cNvPr id="247" name="Google Shape;247;p39"/>
          <p:cNvSpPr txBox="1"/>
          <p:nvPr>
            <p:ph type="title"/>
          </p:nvPr>
        </p:nvSpPr>
        <p:spPr>
          <a:xfrm>
            <a:off x="591441" y="391675"/>
            <a:ext cx="4397400" cy="3178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48" name="Google Shape;248;p39"/>
          <p:cNvSpPr txBox="1"/>
          <p:nvPr>
            <p:ph idx="1" type="body"/>
          </p:nvPr>
        </p:nvSpPr>
        <p:spPr>
          <a:xfrm>
            <a:off x="638750" y="4413181"/>
            <a:ext cx="5537100" cy="310500"/>
          </a:xfrm>
          <a:prstGeom prst="rect">
            <a:avLst/>
          </a:prstGeom>
        </p:spPr>
        <p:txBody>
          <a:bodyPr anchorCtr="0" anchor="b" bIns="91425" lIns="91425" spcFirstLastPara="1" rIns="91425" wrap="square" tIns="91425">
            <a:noAutofit/>
          </a:bodyPr>
          <a:lstStyle>
            <a:lvl1pPr indent="-298450" lvl="0" marL="457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1pPr>
            <a:lvl2pPr indent="-298450" lvl="1" marL="914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2pPr>
            <a:lvl3pPr indent="-298450" lvl="2" marL="1371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3pPr>
            <a:lvl4pPr indent="-298450" lvl="3" marL="1828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4pPr>
            <a:lvl5pPr indent="-298450" lvl="4" marL="2286000">
              <a:spcBef>
                <a:spcPts val="0"/>
              </a:spcBef>
              <a:spcAft>
                <a:spcPts val="0"/>
              </a:spcAft>
              <a:buClr>
                <a:schemeClr val="lt1"/>
              </a:buClr>
              <a:buSzPts val="1100"/>
              <a:buFont typeface="Barlow Medium"/>
              <a:buChar char="○"/>
              <a:defRPr>
                <a:solidFill>
                  <a:schemeClr val="lt1"/>
                </a:solidFill>
                <a:latin typeface="Barlow Medium"/>
                <a:ea typeface="Barlow Medium"/>
                <a:cs typeface="Barlow Medium"/>
                <a:sym typeface="Barlow Medium"/>
              </a:defRPr>
            </a:lvl5pPr>
            <a:lvl6pPr indent="-298450" lvl="5" marL="2743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6pPr>
            <a:lvl7pPr indent="-298450" lvl="6" marL="3200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7pPr>
            <a:lvl8pPr indent="-298450" lvl="7" marL="3657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8pPr>
            <a:lvl9pPr indent="-298450" lvl="8" marL="4114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9pPr>
          </a:lstStyle>
          <a:p/>
        </p:txBody>
      </p:sp>
      <p:sp>
        <p:nvSpPr>
          <p:cNvPr id="249" name="Google Shape;249;p3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als + 5 Images">
  <p:cSld name="CUSTOM_2">
    <p:bg>
      <p:bgPr>
        <a:solidFill>
          <a:schemeClr val="dk1"/>
        </a:solidFill>
      </p:bgPr>
    </p:bg>
    <p:spTree>
      <p:nvGrpSpPr>
        <p:cNvPr id="250" name="Shape 250"/>
        <p:cNvGrpSpPr/>
        <p:nvPr/>
      </p:nvGrpSpPr>
      <p:grpSpPr>
        <a:xfrm>
          <a:off x="0" y="0"/>
          <a:ext cx="0" cy="0"/>
          <a:chOff x="0" y="0"/>
          <a:chExt cx="0" cy="0"/>
        </a:xfrm>
      </p:grpSpPr>
      <p:sp>
        <p:nvSpPr>
          <p:cNvPr id="251" name="Google Shape;251;p40"/>
          <p:cNvSpPr txBox="1"/>
          <p:nvPr>
            <p:ph idx="1" type="body"/>
          </p:nvPr>
        </p:nvSpPr>
        <p:spPr>
          <a:xfrm>
            <a:off x="5481425"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52" name="Google Shape;252;p40"/>
          <p:cNvSpPr txBox="1"/>
          <p:nvPr>
            <p:ph idx="2" type="body"/>
          </p:nvPr>
        </p:nvSpPr>
        <p:spPr>
          <a:xfrm>
            <a:off x="3918400" y="27157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53" name="Google Shape;253;p40"/>
          <p:cNvSpPr txBox="1"/>
          <p:nvPr>
            <p:ph idx="3" type="body"/>
          </p:nvPr>
        </p:nvSpPr>
        <p:spPr>
          <a:xfrm>
            <a:off x="2349550"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54" name="Google Shape;254;p40"/>
          <p:cNvSpPr txBox="1"/>
          <p:nvPr>
            <p:ph idx="4"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255" name="Google Shape;255;p40"/>
          <p:cNvSpPr txBox="1"/>
          <p:nvPr>
            <p:ph idx="5"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56" name="Google Shape;256;p40"/>
          <p:cNvSpPr txBox="1"/>
          <p:nvPr>
            <p:ph idx="6" type="body"/>
          </p:nvPr>
        </p:nvSpPr>
        <p:spPr>
          <a:xfrm>
            <a:off x="70444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257" name="Google Shape;257;p40"/>
          <p:cNvCxnSpPr/>
          <p:nvPr/>
        </p:nvCxnSpPr>
        <p:spPr>
          <a:xfrm rot="10800000">
            <a:off x="827250" y="1481375"/>
            <a:ext cx="7489500" cy="0"/>
          </a:xfrm>
          <a:prstGeom prst="straightConnector1">
            <a:avLst/>
          </a:prstGeom>
          <a:noFill/>
          <a:ln cap="flat" cmpd="sng" w="19050">
            <a:solidFill>
              <a:schemeClr val="accent1"/>
            </a:solidFill>
            <a:prstDash val="solid"/>
            <a:round/>
            <a:headEnd len="med" w="med" type="none"/>
            <a:tailEnd len="med" w="med" type="none"/>
          </a:ln>
        </p:spPr>
      </p:cxnSp>
      <p:sp>
        <p:nvSpPr>
          <p:cNvPr id="258" name="Google Shape;258;p40"/>
          <p:cNvSpPr/>
          <p:nvPr>
            <p:ph idx="7" type="pic"/>
          </p:nvPr>
        </p:nvSpPr>
        <p:spPr>
          <a:xfrm>
            <a:off x="7049625" y="523025"/>
            <a:ext cx="1305900" cy="1918500"/>
          </a:xfrm>
          <a:prstGeom prst="roundRect">
            <a:avLst>
              <a:gd fmla="val 16667" name="adj"/>
            </a:avLst>
          </a:prstGeom>
          <a:noFill/>
          <a:ln>
            <a:noFill/>
          </a:ln>
        </p:spPr>
      </p:sp>
      <p:sp>
        <p:nvSpPr>
          <p:cNvPr id="259" name="Google Shape;259;p40"/>
          <p:cNvSpPr/>
          <p:nvPr>
            <p:ph idx="8" type="pic"/>
          </p:nvPr>
        </p:nvSpPr>
        <p:spPr>
          <a:xfrm>
            <a:off x="784775" y="522100"/>
            <a:ext cx="1305900" cy="1918500"/>
          </a:xfrm>
          <a:prstGeom prst="roundRect">
            <a:avLst>
              <a:gd fmla="val 16667" name="adj"/>
            </a:avLst>
          </a:prstGeom>
          <a:noFill/>
          <a:ln>
            <a:noFill/>
          </a:ln>
        </p:spPr>
      </p:sp>
      <p:sp>
        <p:nvSpPr>
          <p:cNvPr id="260" name="Google Shape;260;p40"/>
          <p:cNvSpPr/>
          <p:nvPr>
            <p:ph idx="9" type="pic"/>
          </p:nvPr>
        </p:nvSpPr>
        <p:spPr>
          <a:xfrm>
            <a:off x="2343950" y="523500"/>
            <a:ext cx="1305900" cy="1918500"/>
          </a:xfrm>
          <a:prstGeom prst="roundRect">
            <a:avLst>
              <a:gd fmla="val 16667" name="adj"/>
            </a:avLst>
          </a:prstGeom>
          <a:noFill/>
          <a:ln>
            <a:noFill/>
          </a:ln>
        </p:spPr>
      </p:sp>
      <p:sp>
        <p:nvSpPr>
          <p:cNvPr id="261" name="Google Shape;261;p40"/>
          <p:cNvSpPr/>
          <p:nvPr>
            <p:ph idx="13" type="pic"/>
          </p:nvPr>
        </p:nvSpPr>
        <p:spPr>
          <a:xfrm>
            <a:off x="3915213" y="523500"/>
            <a:ext cx="1305900" cy="1918500"/>
          </a:xfrm>
          <a:prstGeom prst="roundRect">
            <a:avLst>
              <a:gd fmla="val 16667" name="adj"/>
            </a:avLst>
          </a:prstGeom>
          <a:noFill/>
          <a:ln>
            <a:noFill/>
          </a:ln>
        </p:spPr>
      </p:sp>
      <p:sp>
        <p:nvSpPr>
          <p:cNvPr id="262" name="Google Shape;262;p40"/>
          <p:cNvSpPr/>
          <p:nvPr>
            <p:ph idx="14" type="pic"/>
          </p:nvPr>
        </p:nvSpPr>
        <p:spPr>
          <a:xfrm>
            <a:off x="5490975" y="523500"/>
            <a:ext cx="1305900" cy="1918500"/>
          </a:xfrm>
          <a:prstGeom prst="roundRect">
            <a:avLst>
              <a:gd fmla="val 16667" name="adj"/>
            </a:avLst>
          </a:prstGeom>
          <a:noFill/>
          <a:ln>
            <a:noFill/>
          </a:ln>
        </p:spPr>
      </p:sp>
      <p:sp>
        <p:nvSpPr>
          <p:cNvPr id="263" name="Google Shape;263;p40"/>
          <p:cNvSpPr txBox="1"/>
          <p:nvPr>
            <p:ph idx="15"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64" name="Google Shape;264;p40"/>
          <p:cNvSpPr txBox="1"/>
          <p:nvPr>
            <p:ph idx="16"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65" name="Google Shape;265;p40"/>
          <p:cNvSpPr txBox="1"/>
          <p:nvPr>
            <p:ph idx="17"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266" name="Google Shape;266;p40"/>
          <p:cNvSpPr txBox="1"/>
          <p:nvPr>
            <p:ph idx="18" type="body"/>
          </p:nvPr>
        </p:nvSpPr>
        <p:spPr>
          <a:xfrm>
            <a:off x="391548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267" name="Google Shape;267;p40"/>
          <p:cNvSpPr txBox="1"/>
          <p:nvPr>
            <p:ph idx="19" type="body"/>
          </p:nvPr>
        </p:nvSpPr>
        <p:spPr>
          <a:xfrm>
            <a:off x="5479963"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268" name="Google Shape;268;p40"/>
          <p:cNvSpPr txBox="1"/>
          <p:nvPr>
            <p:ph idx="20" type="body"/>
          </p:nvPr>
        </p:nvSpPr>
        <p:spPr>
          <a:xfrm>
            <a:off x="704733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269" name="Google Shape;269;p4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rategy Canvas / Line Graph">
  <p:cSld name="CUSTOM_3">
    <p:bg>
      <p:bgPr>
        <a:solidFill>
          <a:schemeClr val="dk1"/>
        </a:solidFill>
      </p:bgPr>
    </p:bg>
    <p:spTree>
      <p:nvGrpSpPr>
        <p:cNvPr id="270" name="Shape 270"/>
        <p:cNvGrpSpPr/>
        <p:nvPr/>
      </p:nvGrpSpPr>
      <p:grpSpPr>
        <a:xfrm>
          <a:off x="0" y="0"/>
          <a:ext cx="0" cy="0"/>
          <a:chOff x="0" y="0"/>
          <a:chExt cx="0" cy="0"/>
        </a:xfrm>
      </p:grpSpPr>
      <p:sp>
        <p:nvSpPr>
          <p:cNvPr id="271" name="Google Shape;271;p41"/>
          <p:cNvSpPr txBox="1"/>
          <p:nvPr>
            <p:ph idx="1" type="body"/>
          </p:nvPr>
        </p:nvSpPr>
        <p:spPr>
          <a:xfrm>
            <a:off x="3917825" y="4024920"/>
            <a:ext cx="44412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72" name="Google Shape;272;p41"/>
          <p:cNvSpPr txBox="1"/>
          <p:nvPr>
            <p:ph idx="2" type="subTitle"/>
          </p:nvPr>
        </p:nvSpPr>
        <p:spPr>
          <a:xfrm>
            <a:off x="783675" y="3967895"/>
            <a:ext cx="2877600" cy="4311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1pPr>
            <a:lvl2pPr lvl="1">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2pPr>
            <a:lvl3pPr lvl="2">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3pPr>
            <a:lvl4pPr lvl="3">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4pPr>
            <a:lvl5pPr lvl="4">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5pPr>
            <a:lvl6pPr lvl="5">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6pPr>
            <a:lvl7pPr lvl="6">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7pPr>
            <a:lvl8pPr lvl="7">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8pPr>
            <a:lvl9pPr lvl="8">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9pPr>
          </a:lstStyle>
          <a:p/>
        </p:txBody>
      </p:sp>
      <p:sp>
        <p:nvSpPr>
          <p:cNvPr id="273" name="Google Shape;273;p4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4">
    <p:spTree>
      <p:nvGrpSpPr>
        <p:cNvPr id="274" name="Shape 274"/>
        <p:cNvGrpSpPr/>
        <p:nvPr/>
      </p:nvGrpSpPr>
      <p:grpSpPr>
        <a:xfrm>
          <a:off x="0" y="0"/>
          <a:ext cx="0" cy="0"/>
          <a:chOff x="0" y="0"/>
          <a:chExt cx="0" cy="0"/>
        </a:xfrm>
      </p:grpSpPr>
      <p:sp>
        <p:nvSpPr>
          <p:cNvPr id="275" name="Google Shape;275;p42"/>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276" name="Google Shape;276;p42"/>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2"/>
              </a:buClr>
              <a:buSzPts val="12800"/>
              <a:buNone/>
              <a:defRPr sz="12800">
                <a:solidFill>
                  <a:schemeClr val="accent2"/>
                </a:solidFill>
              </a:defRPr>
            </a:lvl1pPr>
            <a:lvl2pPr lvl="1"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2pPr>
            <a:lvl3pPr lvl="2"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3pPr>
            <a:lvl4pPr lvl="3"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4pPr>
            <a:lvl5pPr lvl="4"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5pPr>
            <a:lvl6pPr lvl="5"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6pPr>
            <a:lvl7pPr lvl="6"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7pPr>
            <a:lvl8pPr lvl="7"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8pPr>
            <a:lvl9pPr lvl="8"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9pPr>
          </a:lstStyle>
          <a:p/>
        </p:txBody>
      </p:sp>
      <p:sp>
        <p:nvSpPr>
          <p:cNvPr id="277" name="Google Shape;277;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PIs / Objectives">
  <p:cSld name="CUSTOM_5">
    <p:bg>
      <p:bgPr>
        <a:solidFill>
          <a:schemeClr val="dk1"/>
        </a:solidFill>
      </p:bgPr>
    </p:bg>
    <p:spTree>
      <p:nvGrpSpPr>
        <p:cNvPr id="278" name="Shape 278"/>
        <p:cNvGrpSpPr/>
        <p:nvPr/>
      </p:nvGrpSpPr>
      <p:grpSpPr>
        <a:xfrm>
          <a:off x="0" y="0"/>
          <a:ext cx="0" cy="0"/>
          <a:chOff x="0" y="0"/>
          <a:chExt cx="0" cy="0"/>
        </a:xfrm>
      </p:grpSpPr>
      <p:sp>
        <p:nvSpPr>
          <p:cNvPr id="279" name="Google Shape;279;p43"/>
          <p:cNvSpPr/>
          <p:nvPr/>
        </p:nvSpPr>
        <p:spPr>
          <a:xfrm rot="-5400000">
            <a:off x="4090300" y="-436575"/>
            <a:ext cx="4099200" cy="6015000"/>
          </a:xfrm>
          <a:prstGeom prst="round2SameRect">
            <a:avLst>
              <a:gd fmla="val 16667"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80" name="Google Shape;280;p43"/>
          <p:cNvSpPr txBox="1"/>
          <p:nvPr>
            <p:ph idx="1" type="body"/>
          </p:nvPr>
        </p:nvSpPr>
        <p:spPr>
          <a:xfrm>
            <a:off x="3918400"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281" name="Google Shape;281;p43"/>
          <p:cNvSpPr txBox="1"/>
          <p:nvPr>
            <p:ph idx="2" type="body"/>
          </p:nvPr>
        </p:nvSpPr>
        <p:spPr>
          <a:xfrm>
            <a:off x="3918400"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82" name="Google Shape;282;p43"/>
          <p:cNvSpPr txBox="1"/>
          <p:nvPr>
            <p:ph idx="3" type="body"/>
          </p:nvPr>
        </p:nvSpPr>
        <p:spPr>
          <a:xfrm>
            <a:off x="7044450" y="36805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283" name="Google Shape;283;p43"/>
          <p:cNvSpPr txBox="1"/>
          <p:nvPr>
            <p:ph idx="4" type="body"/>
          </p:nvPr>
        </p:nvSpPr>
        <p:spPr>
          <a:xfrm>
            <a:off x="7044450" y="37806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84" name="Google Shape;284;p43"/>
          <p:cNvSpPr/>
          <p:nvPr>
            <p:ph idx="5" type="pic"/>
          </p:nvPr>
        </p:nvSpPr>
        <p:spPr>
          <a:xfrm>
            <a:off x="7049625" y="1588125"/>
            <a:ext cx="1305900" cy="1918500"/>
          </a:xfrm>
          <a:prstGeom prst="roundRect">
            <a:avLst>
              <a:gd fmla="val 16667" name="adj"/>
            </a:avLst>
          </a:prstGeom>
          <a:noFill/>
          <a:ln>
            <a:noFill/>
          </a:ln>
        </p:spPr>
      </p:sp>
      <p:sp>
        <p:nvSpPr>
          <p:cNvPr id="285" name="Google Shape;285;p43"/>
          <p:cNvSpPr/>
          <p:nvPr>
            <p:ph idx="6" type="pic"/>
          </p:nvPr>
        </p:nvSpPr>
        <p:spPr>
          <a:xfrm>
            <a:off x="3915213" y="1588600"/>
            <a:ext cx="1305900" cy="1918500"/>
          </a:xfrm>
          <a:prstGeom prst="roundRect">
            <a:avLst>
              <a:gd fmla="val 16667" name="adj"/>
            </a:avLst>
          </a:prstGeom>
          <a:noFill/>
          <a:ln>
            <a:noFill/>
          </a:ln>
        </p:spPr>
      </p:sp>
      <p:sp>
        <p:nvSpPr>
          <p:cNvPr id="286" name="Google Shape;286;p43"/>
          <p:cNvSpPr/>
          <p:nvPr>
            <p:ph idx="7" type="pic"/>
          </p:nvPr>
        </p:nvSpPr>
        <p:spPr>
          <a:xfrm>
            <a:off x="5490975" y="1588600"/>
            <a:ext cx="1305900" cy="1918500"/>
          </a:xfrm>
          <a:prstGeom prst="roundRect">
            <a:avLst>
              <a:gd fmla="val 16667" name="adj"/>
            </a:avLst>
          </a:prstGeom>
          <a:noFill/>
          <a:ln>
            <a:noFill/>
          </a:ln>
        </p:spPr>
      </p:sp>
      <p:sp>
        <p:nvSpPr>
          <p:cNvPr id="287" name="Google Shape;287;p43"/>
          <p:cNvSpPr txBox="1"/>
          <p:nvPr>
            <p:ph idx="8" type="subTitle"/>
          </p:nvPr>
        </p:nvSpPr>
        <p:spPr>
          <a:xfrm>
            <a:off x="3918800"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288" name="Google Shape;288;p43"/>
          <p:cNvSpPr txBox="1"/>
          <p:nvPr>
            <p:ph idx="9" type="subTitle"/>
          </p:nvPr>
        </p:nvSpPr>
        <p:spPr>
          <a:xfrm>
            <a:off x="5484775"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289" name="Google Shape;289;p43"/>
          <p:cNvSpPr txBox="1"/>
          <p:nvPr>
            <p:ph idx="13" type="subTitle"/>
          </p:nvPr>
        </p:nvSpPr>
        <p:spPr>
          <a:xfrm>
            <a:off x="7050750" y="10327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290" name="Google Shape;290;p43"/>
          <p:cNvSpPr txBox="1"/>
          <p:nvPr>
            <p:ph idx="14" type="body"/>
          </p:nvPr>
        </p:nvSpPr>
        <p:spPr>
          <a:xfrm>
            <a:off x="507400" y="1828050"/>
            <a:ext cx="2136300" cy="29733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2"/>
              </a:buClr>
              <a:buSzPts val="2800"/>
              <a:buChar char="●"/>
              <a:defRPr sz="2800">
                <a:solidFill>
                  <a:schemeClr val="accent2"/>
                </a:solidFill>
              </a:defRPr>
            </a:lvl1pPr>
            <a:lvl2pPr indent="-406400" lvl="1" marL="914400">
              <a:spcBef>
                <a:spcPts val="0"/>
              </a:spcBef>
              <a:spcAft>
                <a:spcPts val="0"/>
              </a:spcAft>
              <a:buClr>
                <a:schemeClr val="accent2"/>
              </a:buClr>
              <a:buSzPts val="2800"/>
              <a:buChar char="○"/>
              <a:defRPr sz="2800">
                <a:solidFill>
                  <a:schemeClr val="accent2"/>
                </a:solidFill>
              </a:defRPr>
            </a:lvl2pPr>
            <a:lvl3pPr indent="-406400" lvl="2" marL="1371600">
              <a:spcBef>
                <a:spcPts val="0"/>
              </a:spcBef>
              <a:spcAft>
                <a:spcPts val="0"/>
              </a:spcAft>
              <a:buClr>
                <a:schemeClr val="accent2"/>
              </a:buClr>
              <a:buSzPts val="2800"/>
              <a:buChar char="■"/>
              <a:defRPr sz="2800">
                <a:solidFill>
                  <a:schemeClr val="accent2"/>
                </a:solidFill>
              </a:defRPr>
            </a:lvl3pPr>
            <a:lvl4pPr indent="-406400" lvl="3" marL="1828800">
              <a:spcBef>
                <a:spcPts val="0"/>
              </a:spcBef>
              <a:spcAft>
                <a:spcPts val="0"/>
              </a:spcAft>
              <a:buClr>
                <a:schemeClr val="accent2"/>
              </a:buClr>
              <a:buSzPts val="2800"/>
              <a:buChar char="●"/>
              <a:defRPr sz="2800">
                <a:solidFill>
                  <a:schemeClr val="accent2"/>
                </a:solidFill>
              </a:defRPr>
            </a:lvl4pPr>
            <a:lvl5pPr indent="-406400" lvl="4" marL="2286000">
              <a:spcBef>
                <a:spcPts val="0"/>
              </a:spcBef>
              <a:spcAft>
                <a:spcPts val="0"/>
              </a:spcAft>
              <a:buClr>
                <a:schemeClr val="accent2"/>
              </a:buClr>
              <a:buSzPts val="2800"/>
              <a:buChar char="○"/>
              <a:defRPr sz="2800">
                <a:solidFill>
                  <a:schemeClr val="accent2"/>
                </a:solidFill>
              </a:defRPr>
            </a:lvl5pPr>
            <a:lvl6pPr indent="-406400" lvl="5" marL="2743200">
              <a:spcBef>
                <a:spcPts val="0"/>
              </a:spcBef>
              <a:spcAft>
                <a:spcPts val="0"/>
              </a:spcAft>
              <a:buClr>
                <a:schemeClr val="accent2"/>
              </a:buClr>
              <a:buSzPts val="2800"/>
              <a:buChar char="■"/>
              <a:defRPr sz="2800">
                <a:solidFill>
                  <a:schemeClr val="accent2"/>
                </a:solidFill>
              </a:defRPr>
            </a:lvl6pPr>
            <a:lvl7pPr indent="-406400" lvl="6" marL="3200400">
              <a:spcBef>
                <a:spcPts val="0"/>
              </a:spcBef>
              <a:spcAft>
                <a:spcPts val="0"/>
              </a:spcAft>
              <a:buClr>
                <a:schemeClr val="accent2"/>
              </a:buClr>
              <a:buSzPts val="2800"/>
              <a:buChar char="●"/>
              <a:defRPr sz="2800">
                <a:solidFill>
                  <a:schemeClr val="accent2"/>
                </a:solidFill>
              </a:defRPr>
            </a:lvl7pPr>
            <a:lvl8pPr indent="-406400" lvl="7" marL="3657600">
              <a:spcBef>
                <a:spcPts val="0"/>
              </a:spcBef>
              <a:spcAft>
                <a:spcPts val="0"/>
              </a:spcAft>
              <a:buClr>
                <a:schemeClr val="accent2"/>
              </a:buClr>
              <a:buSzPts val="2800"/>
              <a:buChar char="○"/>
              <a:defRPr sz="2800">
                <a:solidFill>
                  <a:schemeClr val="accent2"/>
                </a:solidFill>
              </a:defRPr>
            </a:lvl8pPr>
            <a:lvl9pPr indent="-406400" lvl="8" marL="4114800">
              <a:spcBef>
                <a:spcPts val="0"/>
              </a:spcBef>
              <a:spcAft>
                <a:spcPts val="0"/>
              </a:spcAft>
              <a:buClr>
                <a:schemeClr val="accent2"/>
              </a:buClr>
              <a:buSzPts val="2800"/>
              <a:buChar char="■"/>
              <a:defRPr sz="2800">
                <a:solidFill>
                  <a:schemeClr val="accent2"/>
                </a:solidFill>
              </a:defRPr>
            </a:lvl9pPr>
          </a:lstStyle>
          <a:p/>
        </p:txBody>
      </p:sp>
      <p:sp>
        <p:nvSpPr>
          <p:cNvPr id="291" name="Google Shape;291;p43"/>
          <p:cNvSpPr txBox="1"/>
          <p:nvPr>
            <p:ph idx="15" type="body"/>
          </p:nvPr>
        </p:nvSpPr>
        <p:spPr>
          <a:xfrm>
            <a:off x="5481425"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292" name="Google Shape;292;p43"/>
          <p:cNvSpPr txBox="1"/>
          <p:nvPr>
            <p:ph idx="16" type="body"/>
          </p:nvPr>
        </p:nvSpPr>
        <p:spPr>
          <a:xfrm>
            <a:off x="5481425"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3" name="Google Shape;293;p4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32">
          <p15:clr>
            <a:srgbClr val="E46962"/>
          </p15:clr>
        </p15:guide>
        <p15:guide id="2" orient="horz" pos="2088">
          <p15:clr>
            <a:srgbClr val="E46962"/>
          </p15:clr>
        </p15:guide>
      </p15:sldGuideLst>
    </p:ext>
  </p:extLs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on Plan + 5 Images">
  <p:cSld name="CUSTOM_6">
    <p:bg>
      <p:bgPr>
        <a:solidFill>
          <a:schemeClr val="accent6"/>
        </a:solidFill>
      </p:bgPr>
    </p:bg>
    <p:spTree>
      <p:nvGrpSpPr>
        <p:cNvPr id="294" name="Shape 294"/>
        <p:cNvGrpSpPr/>
        <p:nvPr/>
      </p:nvGrpSpPr>
      <p:grpSpPr>
        <a:xfrm>
          <a:off x="0" y="0"/>
          <a:ext cx="0" cy="0"/>
          <a:chOff x="0" y="0"/>
          <a:chExt cx="0" cy="0"/>
        </a:xfrm>
      </p:grpSpPr>
      <p:sp>
        <p:nvSpPr>
          <p:cNvPr id="295" name="Google Shape;295;p44"/>
          <p:cNvSpPr txBox="1"/>
          <p:nvPr>
            <p:ph idx="1"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296" name="Google Shape;296;p44"/>
          <p:cNvSpPr txBox="1"/>
          <p:nvPr>
            <p:ph idx="2"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297" name="Google Shape;297;p44"/>
          <p:cNvCxnSpPr/>
          <p:nvPr/>
        </p:nvCxnSpPr>
        <p:spPr>
          <a:xfrm rot="10800000">
            <a:off x="827250" y="1481375"/>
            <a:ext cx="7489500" cy="0"/>
          </a:xfrm>
          <a:prstGeom prst="straightConnector1">
            <a:avLst/>
          </a:prstGeom>
          <a:noFill/>
          <a:ln cap="flat" cmpd="sng" w="19050">
            <a:solidFill>
              <a:schemeClr val="accent2"/>
            </a:solidFill>
            <a:prstDash val="solid"/>
            <a:round/>
            <a:headEnd len="med" w="med" type="none"/>
            <a:tailEnd len="med" w="med" type="none"/>
          </a:ln>
        </p:spPr>
      </p:cxnSp>
      <p:sp>
        <p:nvSpPr>
          <p:cNvPr id="298" name="Google Shape;298;p44"/>
          <p:cNvSpPr/>
          <p:nvPr>
            <p:ph idx="3" type="pic"/>
          </p:nvPr>
        </p:nvSpPr>
        <p:spPr>
          <a:xfrm>
            <a:off x="7049625" y="523025"/>
            <a:ext cx="1305900" cy="1918500"/>
          </a:xfrm>
          <a:prstGeom prst="roundRect">
            <a:avLst>
              <a:gd fmla="val 16667" name="adj"/>
            </a:avLst>
          </a:prstGeom>
          <a:noFill/>
          <a:ln>
            <a:noFill/>
          </a:ln>
        </p:spPr>
      </p:sp>
      <p:sp>
        <p:nvSpPr>
          <p:cNvPr id="299" name="Google Shape;299;p44"/>
          <p:cNvSpPr/>
          <p:nvPr>
            <p:ph idx="4" type="pic"/>
          </p:nvPr>
        </p:nvSpPr>
        <p:spPr>
          <a:xfrm>
            <a:off x="784775" y="522100"/>
            <a:ext cx="1305900" cy="1918500"/>
          </a:xfrm>
          <a:prstGeom prst="roundRect">
            <a:avLst>
              <a:gd fmla="val 16667" name="adj"/>
            </a:avLst>
          </a:prstGeom>
          <a:noFill/>
          <a:ln>
            <a:noFill/>
          </a:ln>
        </p:spPr>
      </p:sp>
      <p:sp>
        <p:nvSpPr>
          <p:cNvPr id="300" name="Google Shape;300;p44"/>
          <p:cNvSpPr/>
          <p:nvPr>
            <p:ph idx="5" type="pic"/>
          </p:nvPr>
        </p:nvSpPr>
        <p:spPr>
          <a:xfrm>
            <a:off x="2343950" y="523500"/>
            <a:ext cx="1305900" cy="1918500"/>
          </a:xfrm>
          <a:prstGeom prst="roundRect">
            <a:avLst>
              <a:gd fmla="val 16667" name="adj"/>
            </a:avLst>
          </a:prstGeom>
          <a:noFill/>
          <a:ln>
            <a:noFill/>
          </a:ln>
        </p:spPr>
      </p:sp>
      <p:sp>
        <p:nvSpPr>
          <p:cNvPr id="301" name="Google Shape;301;p44"/>
          <p:cNvSpPr/>
          <p:nvPr>
            <p:ph idx="6" type="pic"/>
          </p:nvPr>
        </p:nvSpPr>
        <p:spPr>
          <a:xfrm>
            <a:off x="3915213" y="523500"/>
            <a:ext cx="1305900" cy="1918500"/>
          </a:xfrm>
          <a:prstGeom prst="roundRect">
            <a:avLst>
              <a:gd fmla="val 16667" name="adj"/>
            </a:avLst>
          </a:prstGeom>
          <a:noFill/>
          <a:ln>
            <a:noFill/>
          </a:ln>
        </p:spPr>
      </p:sp>
      <p:sp>
        <p:nvSpPr>
          <p:cNvPr id="302" name="Google Shape;302;p44"/>
          <p:cNvSpPr/>
          <p:nvPr>
            <p:ph idx="7" type="pic"/>
          </p:nvPr>
        </p:nvSpPr>
        <p:spPr>
          <a:xfrm>
            <a:off x="5490975" y="523500"/>
            <a:ext cx="1305900" cy="1918500"/>
          </a:xfrm>
          <a:prstGeom prst="roundRect">
            <a:avLst>
              <a:gd fmla="val 16667" name="adj"/>
            </a:avLst>
          </a:prstGeom>
          <a:noFill/>
          <a:ln>
            <a:noFill/>
          </a:ln>
        </p:spPr>
      </p:sp>
      <p:sp>
        <p:nvSpPr>
          <p:cNvPr id="303" name="Google Shape;303;p44"/>
          <p:cNvSpPr txBox="1"/>
          <p:nvPr>
            <p:ph idx="8"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04" name="Google Shape;304;p44"/>
          <p:cNvSpPr txBox="1"/>
          <p:nvPr>
            <p:ph idx="9"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2pPr>
            <a:lvl3pPr lvl="2">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3pPr>
            <a:lvl4pPr lvl="3">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4pPr>
            <a:lvl5pPr lvl="4">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5pPr>
            <a:lvl6pPr lvl="5">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6pPr>
            <a:lvl7pPr lvl="6">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7pPr>
            <a:lvl8pPr lvl="7">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8pPr>
            <a:lvl9pPr lvl="8">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9pPr>
          </a:lstStyle>
          <a:p/>
        </p:txBody>
      </p:sp>
      <p:sp>
        <p:nvSpPr>
          <p:cNvPr id="305" name="Google Shape;305;p44"/>
          <p:cNvSpPr txBox="1"/>
          <p:nvPr>
            <p:ph idx="13"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06" name="Google Shape;306;p44"/>
          <p:cNvSpPr txBox="1"/>
          <p:nvPr>
            <p:ph idx="14" type="body"/>
          </p:nvPr>
        </p:nvSpPr>
        <p:spPr>
          <a:xfrm>
            <a:off x="23495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07" name="Google Shape;307;p44"/>
          <p:cNvSpPr txBox="1"/>
          <p:nvPr>
            <p:ph idx="15" type="body"/>
          </p:nvPr>
        </p:nvSpPr>
        <p:spPr>
          <a:xfrm>
            <a:off x="39078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08" name="Google Shape;308;p44"/>
          <p:cNvSpPr txBox="1"/>
          <p:nvPr>
            <p:ph idx="16" type="body"/>
          </p:nvPr>
        </p:nvSpPr>
        <p:spPr>
          <a:xfrm>
            <a:off x="39078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09" name="Google Shape;309;p44"/>
          <p:cNvSpPr txBox="1"/>
          <p:nvPr>
            <p:ph idx="17" type="body"/>
          </p:nvPr>
        </p:nvSpPr>
        <p:spPr>
          <a:xfrm>
            <a:off x="5496525"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10" name="Google Shape;310;p44"/>
          <p:cNvSpPr txBox="1"/>
          <p:nvPr>
            <p:ph idx="18" type="body"/>
          </p:nvPr>
        </p:nvSpPr>
        <p:spPr>
          <a:xfrm>
            <a:off x="5496525"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11" name="Google Shape;311;p44"/>
          <p:cNvSpPr txBox="1"/>
          <p:nvPr>
            <p:ph idx="19" type="body"/>
          </p:nvPr>
        </p:nvSpPr>
        <p:spPr>
          <a:xfrm>
            <a:off x="70852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12" name="Google Shape;312;p44"/>
          <p:cNvSpPr txBox="1"/>
          <p:nvPr>
            <p:ph idx="20" type="body"/>
          </p:nvPr>
        </p:nvSpPr>
        <p:spPr>
          <a:xfrm>
            <a:off x="70852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13" name="Google Shape;313;p44"/>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Graphic">
  <p:cSld name="CUSTOM_9">
    <p:bg>
      <p:bgPr>
        <a:solidFill>
          <a:schemeClr val="dk1"/>
        </a:solidFill>
      </p:bgPr>
    </p:bg>
    <p:spTree>
      <p:nvGrpSpPr>
        <p:cNvPr id="314" name="Shape 314"/>
        <p:cNvGrpSpPr/>
        <p:nvPr/>
      </p:nvGrpSpPr>
      <p:grpSpPr>
        <a:xfrm>
          <a:off x="0" y="0"/>
          <a:ext cx="0" cy="0"/>
          <a:chOff x="0" y="0"/>
          <a:chExt cx="0" cy="0"/>
        </a:xfrm>
      </p:grpSpPr>
      <p:sp>
        <p:nvSpPr>
          <p:cNvPr id="315" name="Google Shape;315;p45"/>
          <p:cNvSpPr txBox="1"/>
          <p:nvPr>
            <p:ph idx="1" type="body"/>
          </p:nvPr>
        </p:nvSpPr>
        <p:spPr>
          <a:xfrm>
            <a:off x="3133000" y="514275"/>
            <a:ext cx="38907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16" name="Google Shape;316;p45"/>
          <p:cNvSpPr txBox="1"/>
          <p:nvPr>
            <p:ph idx="2" type="body"/>
          </p:nvPr>
        </p:nvSpPr>
        <p:spPr>
          <a:xfrm>
            <a:off x="657679" y="436194"/>
            <a:ext cx="2278800" cy="1985100"/>
          </a:xfrm>
          <a:prstGeom prst="rect">
            <a:avLst/>
          </a:prstGeom>
        </p:spPr>
        <p:txBody>
          <a:bodyPr anchorCtr="0" anchor="t" bIns="91425" lIns="91425" spcFirstLastPara="1" rIns="91425" wrap="square" tIns="91425">
            <a:noAutofit/>
          </a:bodyPr>
          <a:lstStyle>
            <a:lvl1pPr indent="-406400" lvl="0" marL="457200">
              <a:lnSpc>
                <a:spcPct val="80000"/>
              </a:lnSpc>
              <a:spcBef>
                <a:spcPts val="0"/>
              </a:spcBef>
              <a:spcAft>
                <a:spcPts val="0"/>
              </a:spcAft>
              <a:buClr>
                <a:schemeClr val="accent2"/>
              </a:buClr>
              <a:buSzPts val="2800"/>
              <a:buChar char="●"/>
              <a:defRPr sz="2800">
                <a:solidFill>
                  <a:schemeClr val="accent2"/>
                </a:solidFill>
              </a:defRPr>
            </a:lvl1pPr>
            <a:lvl2pPr indent="-406400" lvl="1" marL="914400">
              <a:lnSpc>
                <a:spcPct val="80000"/>
              </a:lnSpc>
              <a:spcBef>
                <a:spcPts val="0"/>
              </a:spcBef>
              <a:spcAft>
                <a:spcPts val="0"/>
              </a:spcAft>
              <a:buClr>
                <a:schemeClr val="accent2"/>
              </a:buClr>
              <a:buSzPts val="2800"/>
              <a:buChar char="○"/>
              <a:defRPr sz="2800">
                <a:solidFill>
                  <a:schemeClr val="accent2"/>
                </a:solidFill>
              </a:defRPr>
            </a:lvl2pPr>
            <a:lvl3pPr indent="-406400" lvl="2" marL="1371600">
              <a:lnSpc>
                <a:spcPct val="80000"/>
              </a:lnSpc>
              <a:spcBef>
                <a:spcPts val="0"/>
              </a:spcBef>
              <a:spcAft>
                <a:spcPts val="0"/>
              </a:spcAft>
              <a:buClr>
                <a:schemeClr val="accent2"/>
              </a:buClr>
              <a:buSzPts val="2800"/>
              <a:buChar char="■"/>
              <a:defRPr sz="2800">
                <a:solidFill>
                  <a:schemeClr val="accent2"/>
                </a:solidFill>
              </a:defRPr>
            </a:lvl3pPr>
            <a:lvl4pPr indent="-406400" lvl="3" marL="1828800">
              <a:lnSpc>
                <a:spcPct val="80000"/>
              </a:lnSpc>
              <a:spcBef>
                <a:spcPts val="0"/>
              </a:spcBef>
              <a:spcAft>
                <a:spcPts val="0"/>
              </a:spcAft>
              <a:buClr>
                <a:schemeClr val="accent2"/>
              </a:buClr>
              <a:buSzPts val="2800"/>
              <a:buChar char="●"/>
              <a:defRPr sz="2800">
                <a:solidFill>
                  <a:schemeClr val="accent2"/>
                </a:solidFill>
              </a:defRPr>
            </a:lvl4pPr>
            <a:lvl5pPr indent="-406400" lvl="4" marL="2286000">
              <a:lnSpc>
                <a:spcPct val="80000"/>
              </a:lnSpc>
              <a:spcBef>
                <a:spcPts val="0"/>
              </a:spcBef>
              <a:spcAft>
                <a:spcPts val="0"/>
              </a:spcAft>
              <a:buClr>
                <a:schemeClr val="accent2"/>
              </a:buClr>
              <a:buSzPts val="2800"/>
              <a:buChar char="○"/>
              <a:defRPr sz="2800">
                <a:solidFill>
                  <a:schemeClr val="accent2"/>
                </a:solidFill>
              </a:defRPr>
            </a:lvl5pPr>
            <a:lvl6pPr indent="-406400" lvl="5" marL="2743200">
              <a:lnSpc>
                <a:spcPct val="80000"/>
              </a:lnSpc>
              <a:spcBef>
                <a:spcPts val="0"/>
              </a:spcBef>
              <a:spcAft>
                <a:spcPts val="0"/>
              </a:spcAft>
              <a:buClr>
                <a:schemeClr val="accent2"/>
              </a:buClr>
              <a:buSzPts val="2800"/>
              <a:buChar char="■"/>
              <a:defRPr sz="2800">
                <a:solidFill>
                  <a:schemeClr val="accent2"/>
                </a:solidFill>
              </a:defRPr>
            </a:lvl6pPr>
            <a:lvl7pPr indent="-406400" lvl="6" marL="3200400">
              <a:lnSpc>
                <a:spcPct val="80000"/>
              </a:lnSpc>
              <a:spcBef>
                <a:spcPts val="0"/>
              </a:spcBef>
              <a:spcAft>
                <a:spcPts val="0"/>
              </a:spcAft>
              <a:buClr>
                <a:schemeClr val="accent2"/>
              </a:buClr>
              <a:buSzPts val="2800"/>
              <a:buChar char="●"/>
              <a:defRPr sz="2800">
                <a:solidFill>
                  <a:schemeClr val="accent2"/>
                </a:solidFill>
              </a:defRPr>
            </a:lvl7pPr>
            <a:lvl8pPr indent="-406400" lvl="7" marL="3657600">
              <a:lnSpc>
                <a:spcPct val="80000"/>
              </a:lnSpc>
              <a:spcBef>
                <a:spcPts val="0"/>
              </a:spcBef>
              <a:spcAft>
                <a:spcPts val="0"/>
              </a:spcAft>
              <a:buClr>
                <a:schemeClr val="accent2"/>
              </a:buClr>
              <a:buSzPts val="2800"/>
              <a:buChar char="○"/>
              <a:defRPr sz="2800">
                <a:solidFill>
                  <a:schemeClr val="accent2"/>
                </a:solidFill>
              </a:defRPr>
            </a:lvl8pPr>
            <a:lvl9pPr indent="-406400" lvl="8" marL="4114800">
              <a:lnSpc>
                <a:spcPct val="80000"/>
              </a:lnSpc>
              <a:spcBef>
                <a:spcPts val="0"/>
              </a:spcBef>
              <a:spcAft>
                <a:spcPts val="0"/>
              </a:spcAft>
              <a:buClr>
                <a:schemeClr val="accent2"/>
              </a:buClr>
              <a:buSzPts val="2800"/>
              <a:buChar char="■"/>
              <a:defRPr sz="2800">
                <a:solidFill>
                  <a:schemeClr val="accent2"/>
                </a:solidFill>
              </a:defRPr>
            </a:lvl9pPr>
          </a:lstStyle>
          <a:p/>
        </p:txBody>
      </p:sp>
      <p:sp>
        <p:nvSpPr>
          <p:cNvPr id="317" name="Google Shape;317;p4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94">
          <p15:clr>
            <a:srgbClr val="E46962"/>
          </p15:clr>
        </p15:guide>
        <p15:guide id="2" orient="horz" pos="504">
          <p15:clr>
            <a:srgbClr val="E46962"/>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nue / Graphic">
  <p:cSld name="CUSTOM_12">
    <p:bg>
      <p:bgPr>
        <a:solidFill>
          <a:schemeClr val="dk1"/>
        </a:solidFill>
      </p:bgPr>
    </p:bg>
    <p:spTree>
      <p:nvGrpSpPr>
        <p:cNvPr id="318" name="Shape 318"/>
        <p:cNvGrpSpPr/>
        <p:nvPr/>
      </p:nvGrpSpPr>
      <p:grpSpPr>
        <a:xfrm>
          <a:off x="0" y="0"/>
          <a:ext cx="0" cy="0"/>
          <a:chOff x="0" y="0"/>
          <a:chExt cx="0" cy="0"/>
        </a:xfrm>
      </p:grpSpPr>
      <p:sp>
        <p:nvSpPr>
          <p:cNvPr id="319" name="Google Shape;319;p46"/>
          <p:cNvSpPr txBox="1"/>
          <p:nvPr>
            <p:ph idx="1" type="body"/>
          </p:nvPr>
        </p:nvSpPr>
        <p:spPr>
          <a:xfrm>
            <a:off x="569725" y="3435300"/>
            <a:ext cx="2884200" cy="1185300"/>
          </a:xfrm>
          <a:prstGeom prst="rect">
            <a:avLst/>
          </a:prstGeom>
        </p:spPr>
        <p:txBody>
          <a:bodyPr anchorCtr="0" anchor="b"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20" name="Google Shape;320;p46"/>
          <p:cNvSpPr txBox="1"/>
          <p:nvPr>
            <p:ph idx="2" type="subTitle"/>
          </p:nvPr>
        </p:nvSpPr>
        <p:spPr>
          <a:xfrm>
            <a:off x="466802" y="445100"/>
            <a:ext cx="2403600" cy="537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SzPts val="1400"/>
              <a:buFont typeface="Hepta Slab Medium"/>
              <a:buNone/>
              <a:defRPr>
                <a:latin typeface="Hepta Slab Medium"/>
                <a:ea typeface="Hepta Slab Medium"/>
                <a:cs typeface="Hepta Slab Medium"/>
                <a:sym typeface="Hepta Slab Medium"/>
              </a:defRPr>
            </a:lvl2pPr>
            <a:lvl3pPr lvl="2">
              <a:spcBef>
                <a:spcPts val="0"/>
              </a:spcBef>
              <a:spcAft>
                <a:spcPts val="0"/>
              </a:spcAft>
              <a:buSzPts val="1400"/>
              <a:buFont typeface="Hepta Slab Medium"/>
              <a:buNone/>
              <a:defRPr>
                <a:latin typeface="Hepta Slab Medium"/>
                <a:ea typeface="Hepta Slab Medium"/>
                <a:cs typeface="Hepta Slab Medium"/>
                <a:sym typeface="Hepta Slab Medium"/>
              </a:defRPr>
            </a:lvl3pPr>
            <a:lvl4pPr lvl="3">
              <a:spcBef>
                <a:spcPts val="0"/>
              </a:spcBef>
              <a:spcAft>
                <a:spcPts val="0"/>
              </a:spcAft>
              <a:buSzPts val="1400"/>
              <a:buFont typeface="Hepta Slab Medium"/>
              <a:buNone/>
              <a:defRPr>
                <a:latin typeface="Hepta Slab Medium"/>
                <a:ea typeface="Hepta Slab Medium"/>
                <a:cs typeface="Hepta Slab Medium"/>
                <a:sym typeface="Hepta Slab Medium"/>
              </a:defRPr>
            </a:lvl4pPr>
            <a:lvl5pPr lvl="4">
              <a:spcBef>
                <a:spcPts val="0"/>
              </a:spcBef>
              <a:spcAft>
                <a:spcPts val="0"/>
              </a:spcAft>
              <a:buSzPts val="1400"/>
              <a:buFont typeface="Hepta Slab Medium"/>
              <a:buNone/>
              <a:defRPr>
                <a:latin typeface="Hepta Slab Medium"/>
                <a:ea typeface="Hepta Slab Medium"/>
                <a:cs typeface="Hepta Slab Medium"/>
                <a:sym typeface="Hepta Slab Medium"/>
              </a:defRPr>
            </a:lvl5pPr>
            <a:lvl6pPr lvl="5">
              <a:spcBef>
                <a:spcPts val="0"/>
              </a:spcBef>
              <a:spcAft>
                <a:spcPts val="0"/>
              </a:spcAft>
              <a:buSzPts val="1400"/>
              <a:buFont typeface="Hepta Slab Medium"/>
              <a:buNone/>
              <a:defRPr>
                <a:latin typeface="Hepta Slab Medium"/>
                <a:ea typeface="Hepta Slab Medium"/>
                <a:cs typeface="Hepta Slab Medium"/>
                <a:sym typeface="Hepta Slab Medium"/>
              </a:defRPr>
            </a:lvl6pPr>
            <a:lvl7pPr lvl="6">
              <a:spcBef>
                <a:spcPts val="0"/>
              </a:spcBef>
              <a:spcAft>
                <a:spcPts val="0"/>
              </a:spcAft>
              <a:buSzPts val="1400"/>
              <a:buFont typeface="Hepta Slab Medium"/>
              <a:buNone/>
              <a:defRPr>
                <a:latin typeface="Hepta Slab Medium"/>
                <a:ea typeface="Hepta Slab Medium"/>
                <a:cs typeface="Hepta Slab Medium"/>
                <a:sym typeface="Hepta Slab Medium"/>
              </a:defRPr>
            </a:lvl7pPr>
            <a:lvl8pPr lvl="7">
              <a:spcBef>
                <a:spcPts val="0"/>
              </a:spcBef>
              <a:spcAft>
                <a:spcPts val="0"/>
              </a:spcAft>
              <a:buSzPts val="1400"/>
              <a:buFont typeface="Hepta Slab Medium"/>
              <a:buNone/>
              <a:defRPr>
                <a:latin typeface="Hepta Slab Medium"/>
                <a:ea typeface="Hepta Slab Medium"/>
                <a:cs typeface="Hepta Slab Medium"/>
                <a:sym typeface="Hepta Slab Medium"/>
              </a:defRPr>
            </a:lvl8pPr>
            <a:lvl9pPr lvl="8">
              <a:spcBef>
                <a:spcPts val="0"/>
              </a:spcBef>
              <a:spcAft>
                <a:spcPts val="0"/>
              </a:spcAft>
              <a:buSzPts val="1400"/>
              <a:buFont typeface="Hepta Slab Medium"/>
              <a:buNone/>
              <a:defRPr>
                <a:latin typeface="Hepta Slab Medium"/>
                <a:ea typeface="Hepta Slab Medium"/>
                <a:cs typeface="Hepta Slab Medium"/>
                <a:sym typeface="Hepta Slab Medium"/>
              </a:defRPr>
            </a:lvl9pPr>
          </a:lstStyle>
          <a:p/>
        </p:txBody>
      </p:sp>
      <p:sp>
        <p:nvSpPr>
          <p:cNvPr id="321" name="Google Shape;321;p4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1">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1150" lvl="2" marL="1371600">
              <a:spcBef>
                <a:spcPts val="0"/>
              </a:spcBef>
              <a:spcAft>
                <a:spcPts val="0"/>
              </a:spcAft>
              <a:buClr>
                <a:schemeClr val="lt1"/>
              </a:buClr>
              <a:buSzPts val="13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85750" lvl="6" marL="3200400">
              <a:spcBef>
                <a:spcPts val="0"/>
              </a:spcBef>
              <a:spcAft>
                <a:spcPts val="0"/>
              </a:spcAft>
              <a:buClr>
                <a:schemeClr val="lt1"/>
              </a:buClr>
              <a:buSzPts val="9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3050" lvl="8" marL="4114800">
              <a:spcBef>
                <a:spcPts val="0"/>
              </a:spcBef>
              <a:spcAft>
                <a:spcPts val="0"/>
              </a:spcAft>
              <a:buClr>
                <a:schemeClr val="lt1"/>
              </a:buClr>
              <a:buSzPts val="700"/>
              <a:buChar char="■"/>
              <a:defRPr>
                <a:solidFill>
                  <a:schemeClr val="lt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5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slideLayout" Target="../slideLayouts/slideLayout44.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46" Type="http://schemas.openxmlformats.org/officeDocument/2006/relationships/theme" Target="../theme/theme1.xml"/><Relationship Id="rId23" Type="http://schemas.openxmlformats.org/officeDocument/2006/relationships/slideLayout" Target="../slideLayouts/slideLayout23.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9950" y="300125"/>
            <a:ext cx="8353800" cy="838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600"/>
              <a:buFont typeface="Hepta Slab"/>
              <a:buNone/>
              <a:defRPr sz="3600">
                <a:solidFill>
                  <a:schemeClr val="dk1"/>
                </a:solidFill>
                <a:latin typeface="Hepta Slab"/>
                <a:ea typeface="Hepta Slab"/>
                <a:cs typeface="Hepta Slab"/>
                <a:sym typeface="Hepta Slab"/>
              </a:defRPr>
            </a:lvl1pPr>
            <a:lvl2pPr lvl="1">
              <a:spcBef>
                <a:spcPts val="0"/>
              </a:spcBef>
              <a:spcAft>
                <a:spcPts val="0"/>
              </a:spcAft>
              <a:buSzPts val="1400"/>
              <a:buFont typeface="Hepta Slab"/>
              <a:buNone/>
              <a:defRPr>
                <a:latin typeface="Hepta Slab"/>
                <a:ea typeface="Hepta Slab"/>
                <a:cs typeface="Hepta Slab"/>
                <a:sym typeface="Hepta Slab"/>
              </a:defRPr>
            </a:lvl2pPr>
            <a:lvl3pPr lvl="2">
              <a:spcBef>
                <a:spcPts val="0"/>
              </a:spcBef>
              <a:spcAft>
                <a:spcPts val="0"/>
              </a:spcAft>
              <a:buSzPts val="1400"/>
              <a:buFont typeface="Hepta Slab"/>
              <a:buNone/>
              <a:defRPr>
                <a:latin typeface="Hepta Slab"/>
                <a:ea typeface="Hepta Slab"/>
                <a:cs typeface="Hepta Slab"/>
                <a:sym typeface="Hepta Slab"/>
              </a:defRPr>
            </a:lvl3pPr>
            <a:lvl4pPr lvl="3">
              <a:spcBef>
                <a:spcPts val="0"/>
              </a:spcBef>
              <a:spcAft>
                <a:spcPts val="0"/>
              </a:spcAft>
              <a:buSzPts val="1400"/>
              <a:buFont typeface="Hepta Slab"/>
              <a:buNone/>
              <a:defRPr>
                <a:latin typeface="Hepta Slab"/>
                <a:ea typeface="Hepta Slab"/>
                <a:cs typeface="Hepta Slab"/>
                <a:sym typeface="Hepta Slab"/>
              </a:defRPr>
            </a:lvl4pPr>
            <a:lvl5pPr lvl="4">
              <a:spcBef>
                <a:spcPts val="0"/>
              </a:spcBef>
              <a:spcAft>
                <a:spcPts val="0"/>
              </a:spcAft>
              <a:buSzPts val="1400"/>
              <a:buFont typeface="Hepta Slab"/>
              <a:buNone/>
              <a:defRPr>
                <a:latin typeface="Hepta Slab"/>
                <a:ea typeface="Hepta Slab"/>
                <a:cs typeface="Hepta Slab"/>
                <a:sym typeface="Hepta Slab"/>
              </a:defRPr>
            </a:lvl5pPr>
            <a:lvl6pPr lvl="5">
              <a:spcBef>
                <a:spcPts val="0"/>
              </a:spcBef>
              <a:spcAft>
                <a:spcPts val="0"/>
              </a:spcAft>
              <a:buSzPts val="1400"/>
              <a:buFont typeface="Hepta Slab"/>
              <a:buNone/>
              <a:defRPr>
                <a:latin typeface="Hepta Slab"/>
                <a:ea typeface="Hepta Slab"/>
                <a:cs typeface="Hepta Slab"/>
                <a:sym typeface="Hepta Slab"/>
              </a:defRPr>
            </a:lvl6pPr>
            <a:lvl7pPr lvl="6">
              <a:spcBef>
                <a:spcPts val="0"/>
              </a:spcBef>
              <a:spcAft>
                <a:spcPts val="0"/>
              </a:spcAft>
              <a:buSzPts val="1400"/>
              <a:buFont typeface="Hepta Slab"/>
              <a:buNone/>
              <a:defRPr>
                <a:latin typeface="Hepta Slab"/>
                <a:ea typeface="Hepta Slab"/>
                <a:cs typeface="Hepta Slab"/>
                <a:sym typeface="Hepta Slab"/>
              </a:defRPr>
            </a:lvl7pPr>
            <a:lvl8pPr lvl="7">
              <a:spcBef>
                <a:spcPts val="0"/>
              </a:spcBef>
              <a:spcAft>
                <a:spcPts val="0"/>
              </a:spcAft>
              <a:buSzPts val="1400"/>
              <a:buFont typeface="Hepta Slab"/>
              <a:buNone/>
              <a:defRPr>
                <a:latin typeface="Hepta Slab"/>
                <a:ea typeface="Hepta Slab"/>
                <a:cs typeface="Hepta Slab"/>
                <a:sym typeface="Hepta Slab"/>
              </a:defRPr>
            </a:lvl8pPr>
            <a:lvl9pPr lvl="8">
              <a:spcBef>
                <a:spcPts val="0"/>
              </a:spcBef>
              <a:spcAft>
                <a:spcPts val="0"/>
              </a:spcAft>
              <a:buSzPts val="1400"/>
              <a:buFont typeface="Hepta Slab"/>
              <a:buNone/>
              <a:defRPr>
                <a:latin typeface="Hepta Slab"/>
                <a:ea typeface="Hepta Slab"/>
                <a:cs typeface="Hepta Slab"/>
                <a:sym typeface="Hepta Slab"/>
              </a:defRPr>
            </a:lvl9pPr>
          </a:lstStyle>
          <a:p/>
        </p:txBody>
      </p:sp>
      <p:sp>
        <p:nvSpPr>
          <p:cNvPr id="7" name="Google Shape;7;p1"/>
          <p:cNvSpPr txBox="1"/>
          <p:nvPr>
            <p:ph idx="1" type="body"/>
          </p:nvPr>
        </p:nvSpPr>
        <p:spPr>
          <a:xfrm>
            <a:off x="536575" y="2676025"/>
            <a:ext cx="5275500" cy="2201100"/>
          </a:xfrm>
          <a:prstGeom prst="rect">
            <a:avLst/>
          </a:prstGeom>
          <a:noFill/>
          <a:ln>
            <a:noFill/>
          </a:ln>
        </p:spPr>
        <p:txBody>
          <a:bodyPr anchorCtr="0" anchor="t" bIns="91425" lIns="91425" spcFirstLastPara="1" rIns="91425" wrap="square" tIns="91425">
            <a:noAutofit/>
          </a:bodyPr>
          <a:lstStyle>
            <a:lvl1pPr indent="-323850" lvl="0" marL="457200">
              <a:spcBef>
                <a:spcPts val="0"/>
              </a:spcBef>
              <a:spcAft>
                <a:spcPts val="0"/>
              </a:spcAft>
              <a:buClr>
                <a:schemeClr val="dk1"/>
              </a:buClr>
              <a:buSzPts val="1500"/>
              <a:buFont typeface="Barlow Light"/>
              <a:buChar char="●"/>
              <a:defRPr sz="1500">
                <a:solidFill>
                  <a:schemeClr val="dk1"/>
                </a:solidFill>
                <a:latin typeface="Barlow Light"/>
                <a:ea typeface="Barlow Light"/>
                <a:cs typeface="Barlow Light"/>
                <a:sym typeface="Barlow Light"/>
              </a:defRPr>
            </a:lvl1pPr>
            <a:lvl2pPr indent="-317500" lvl="1" marL="914400">
              <a:spcBef>
                <a:spcPts val="0"/>
              </a:spcBef>
              <a:spcAft>
                <a:spcPts val="0"/>
              </a:spcAft>
              <a:buClr>
                <a:schemeClr val="dk1"/>
              </a:buClr>
              <a:buSzPts val="1400"/>
              <a:buFont typeface="Barlow Light"/>
              <a:buChar char="○"/>
              <a:defRPr>
                <a:solidFill>
                  <a:schemeClr val="dk1"/>
                </a:solidFill>
                <a:latin typeface="Barlow Light"/>
                <a:ea typeface="Barlow Light"/>
                <a:cs typeface="Barlow Light"/>
                <a:sym typeface="Barlow Light"/>
              </a:defRPr>
            </a:lvl2pPr>
            <a:lvl3pPr indent="-311150" lvl="2" marL="1371600">
              <a:spcBef>
                <a:spcPts val="0"/>
              </a:spcBef>
              <a:spcAft>
                <a:spcPts val="0"/>
              </a:spcAft>
              <a:buClr>
                <a:schemeClr val="dk1"/>
              </a:buClr>
              <a:buSzPts val="1300"/>
              <a:buFont typeface="Barlow Light"/>
              <a:buChar char="■"/>
              <a:defRPr sz="1300">
                <a:solidFill>
                  <a:schemeClr val="dk1"/>
                </a:solidFill>
                <a:latin typeface="Barlow Light"/>
                <a:ea typeface="Barlow Light"/>
                <a:cs typeface="Barlow Light"/>
                <a:sym typeface="Barlow Light"/>
              </a:defRPr>
            </a:lvl3pPr>
            <a:lvl4pPr indent="-304800" lvl="3" marL="1828800">
              <a:spcBef>
                <a:spcPts val="0"/>
              </a:spcBef>
              <a:spcAft>
                <a:spcPts val="0"/>
              </a:spcAft>
              <a:buClr>
                <a:schemeClr val="dk1"/>
              </a:buClr>
              <a:buSzPts val="1200"/>
              <a:buFont typeface="Barlow Light"/>
              <a:buChar char="●"/>
              <a:defRPr sz="1200">
                <a:solidFill>
                  <a:schemeClr val="dk1"/>
                </a:solidFill>
                <a:latin typeface="Barlow Light"/>
                <a:ea typeface="Barlow Light"/>
                <a:cs typeface="Barlow Light"/>
                <a:sym typeface="Barlow Light"/>
              </a:defRPr>
            </a:lvl4pPr>
            <a:lvl5pPr indent="-298450" lvl="4" marL="2286000">
              <a:spcBef>
                <a:spcPts val="0"/>
              </a:spcBef>
              <a:spcAft>
                <a:spcPts val="0"/>
              </a:spcAft>
              <a:buClr>
                <a:schemeClr val="dk1"/>
              </a:buClr>
              <a:buSzPts val="1100"/>
              <a:buFont typeface="Barlow Light"/>
              <a:buChar char="○"/>
              <a:defRPr sz="1100">
                <a:solidFill>
                  <a:schemeClr val="dk1"/>
                </a:solidFill>
                <a:latin typeface="Barlow Light"/>
                <a:ea typeface="Barlow Light"/>
                <a:cs typeface="Barlow Light"/>
                <a:sym typeface="Barlow Light"/>
              </a:defRPr>
            </a:lvl5pPr>
            <a:lvl6pPr indent="-292100" lvl="5" marL="2743200">
              <a:spcBef>
                <a:spcPts val="0"/>
              </a:spcBef>
              <a:spcAft>
                <a:spcPts val="0"/>
              </a:spcAft>
              <a:buClr>
                <a:schemeClr val="dk1"/>
              </a:buClr>
              <a:buSzPts val="1000"/>
              <a:buFont typeface="Barlow Light"/>
              <a:buChar char="■"/>
              <a:defRPr sz="1000">
                <a:solidFill>
                  <a:schemeClr val="dk1"/>
                </a:solidFill>
                <a:latin typeface="Barlow Light"/>
                <a:ea typeface="Barlow Light"/>
                <a:cs typeface="Barlow Light"/>
                <a:sym typeface="Barlow Light"/>
              </a:defRPr>
            </a:lvl6pPr>
            <a:lvl7pPr indent="-285750" lvl="6" marL="3200400">
              <a:spcBef>
                <a:spcPts val="0"/>
              </a:spcBef>
              <a:spcAft>
                <a:spcPts val="0"/>
              </a:spcAft>
              <a:buClr>
                <a:schemeClr val="dk1"/>
              </a:buClr>
              <a:buSzPts val="900"/>
              <a:buFont typeface="Barlow Light"/>
              <a:buChar char="●"/>
              <a:defRPr sz="900">
                <a:solidFill>
                  <a:schemeClr val="dk1"/>
                </a:solidFill>
                <a:latin typeface="Barlow Light"/>
                <a:ea typeface="Barlow Light"/>
                <a:cs typeface="Barlow Light"/>
                <a:sym typeface="Barlow Light"/>
              </a:defRPr>
            </a:lvl7pPr>
            <a:lvl8pPr indent="-279400" lvl="7" marL="3657600">
              <a:spcBef>
                <a:spcPts val="0"/>
              </a:spcBef>
              <a:spcAft>
                <a:spcPts val="0"/>
              </a:spcAft>
              <a:buClr>
                <a:schemeClr val="dk1"/>
              </a:buClr>
              <a:buSzPts val="800"/>
              <a:buFont typeface="Barlow Light"/>
              <a:buChar char="○"/>
              <a:defRPr sz="800">
                <a:solidFill>
                  <a:schemeClr val="dk1"/>
                </a:solidFill>
                <a:latin typeface="Barlow Light"/>
                <a:ea typeface="Barlow Light"/>
                <a:cs typeface="Barlow Light"/>
                <a:sym typeface="Barlow Light"/>
              </a:defRPr>
            </a:lvl8pPr>
            <a:lvl9pPr indent="-273050" lvl="8" marL="4114800">
              <a:spcBef>
                <a:spcPts val="0"/>
              </a:spcBef>
              <a:spcAft>
                <a:spcPts val="0"/>
              </a:spcAft>
              <a:buClr>
                <a:schemeClr val="dk1"/>
              </a:buClr>
              <a:buSzPts val="700"/>
              <a:buFont typeface="Barlow Light"/>
              <a:buChar char="■"/>
              <a:defRPr sz="800">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Barlow Light"/>
                <a:ea typeface="Barlow Light"/>
                <a:cs typeface="Barlow Light"/>
                <a:sym typeface="Barlow Light"/>
              </a:defRPr>
            </a:lvl1pPr>
            <a:lvl2pPr lvl="1" algn="r">
              <a:buNone/>
              <a:defRPr sz="1300">
                <a:solidFill>
                  <a:schemeClr val="dk1"/>
                </a:solidFill>
                <a:latin typeface="Barlow Light"/>
                <a:ea typeface="Barlow Light"/>
                <a:cs typeface="Barlow Light"/>
                <a:sym typeface="Barlow Light"/>
              </a:defRPr>
            </a:lvl2pPr>
            <a:lvl3pPr lvl="2" algn="r">
              <a:buNone/>
              <a:defRPr sz="1300">
                <a:solidFill>
                  <a:schemeClr val="dk1"/>
                </a:solidFill>
                <a:latin typeface="Barlow Light"/>
                <a:ea typeface="Barlow Light"/>
                <a:cs typeface="Barlow Light"/>
                <a:sym typeface="Barlow Light"/>
              </a:defRPr>
            </a:lvl3pPr>
            <a:lvl4pPr lvl="3" algn="r">
              <a:buNone/>
              <a:defRPr sz="1300">
                <a:solidFill>
                  <a:schemeClr val="dk1"/>
                </a:solidFill>
                <a:latin typeface="Barlow Light"/>
                <a:ea typeface="Barlow Light"/>
                <a:cs typeface="Barlow Light"/>
                <a:sym typeface="Barlow Light"/>
              </a:defRPr>
            </a:lvl4pPr>
            <a:lvl5pPr lvl="4" algn="r">
              <a:buNone/>
              <a:defRPr sz="1300">
                <a:solidFill>
                  <a:schemeClr val="dk1"/>
                </a:solidFill>
                <a:latin typeface="Barlow Light"/>
                <a:ea typeface="Barlow Light"/>
                <a:cs typeface="Barlow Light"/>
                <a:sym typeface="Barlow Light"/>
              </a:defRPr>
            </a:lvl5pPr>
            <a:lvl6pPr lvl="5" algn="r">
              <a:buNone/>
              <a:defRPr sz="1300">
                <a:solidFill>
                  <a:schemeClr val="dk1"/>
                </a:solidFill>
                <a:latin typeface="Barlow Light"/>
                <a:ea typeface="Barlow Light"/>
                <a:cs typeface="Barlow Light"/>
                <a:sym typeface="Barlow Light"/>
              </a:defRPr>
            </a:lvl6pPr>
            <a:lvl7pPr lvl="6" algn="r">
              <a:buNone/>
              <a:defRPr sz="1300">
                <a:solidFill>
                  <a:schemeClr val="dk1"/>
                </a:solidFill>
                <a:latin typeface="Barlow Light"/>
                <a:ea typeface="Barlow Light"/>
                <a:cs typeface="Barlow Light"/>
                <a:sym typeface="Barlow Light"/>
              </a:defRPr>
            </a:lvl7pPr>
            <a:lvl8pPr lvl="7" algn="r">
              <a:buNone/>
              <a:defRPr sz="1300">
                <a:solidFill>
                  <a:schemeClr val="dk1"/>
                </a:solidFill>
                <a:latin typeface="Barlow Light"/>
                <a:ea typeface="Barlow Light"/>
                <a:cs typeface="Barlow Light"/>
                <a:sym typeface="Barlow Light"/>
              </a:defRPr>
            </a:lvl8pPr>
            <a:lvl9pPr lvl="8" algn="r">
              <a:buNone/>
              <a:defRPr sz="1300">
                <a:solidFill>
                  <a:schemeClr val="dk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2.jpg"/><Relationship Id="rId9" Type="http://schemas.openxmlformats.org/officeDocument/2006/relationships/image" Target="../media/image14.png"/><Relationship Id="rId5" Type="http://schemas.openxmlformats.org/officeDocument/2006/relationships/image" Target="../media/image3.jpg"/><Relationship Id="rId6" Type="http://schemas.openxmlformats.org/officeDocument/2006/relationships/image" Target="../media/image5.jpg"/><Relationship Id="rId7" Type="http://schemas.openxmlformats.org/officeDocument/2006/relationships/image" Target="../media/image4.jpg"/><Relationship Id="rId8" Type="http://schemas.openxmlformats.org/officeDocument/2006/relationships/image" Target="../media/image15.png"/><Relationship Id="rId10"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4.jpg"/><Relationship Id="rId5" Type="http://schemas.openxmlformats.org/officeDocument/2006/relationships/image" Target="../media/image10.png"/><Relationship Id="rId6"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7"/>
          <p:cNvSpPr txBox="1"/>
          <p:nvPr>
            <p:ph type="title"/>
          </p:nvPr>
        </p:nvSpPr>
        <p:spPr>
          <a:xfrm>
            <a:off x="265650" y="1124700"/>
            <a:ext cx="8640600" cy="174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Font typeface="Arial"/>
              <a:buNone/>
            </a:pPr>
            <a:r>
              <a:rPr lang="en"/>
              <a:t>Clustering</a:t>
            </a:r>
            <a:endParaRPr/>
          </a:p>
          <a:p>
            <a:pPr indent="0" lvl="0" marL="0" rtl="0" algn="ctr">
              <a:spcBef>
                <a:spcPts val="0"/>
              </a:spcBef>
              <a:spcAft>
                <a:spcPts val="0"/>
              </a:spcAft>
              <a:buClr>
                <a:schemeClr val="lt1"/>
              </a:buClr>
              <a:buSzPts val="1100"/>
              <a:buNone/>
            </a:pPr>
            <a:r>
              <a:rPr lang="en"/>
              <a:t>Countries (Project #2)</a:t>
            </a:r>
            <a:endParaRPr/>
          </a:p>
        </p:txBody>
      </p:sp>
      <p:sp>
        <p:nvSpPr>
          <p:cNvPr id="327" name="Google Shape;327;p47"/>
          <p:cNvSpPr txBox="1"/>
          <p:nvPr>
            <p:ph idx="1" type="body"/>
          </p:nvPr>
        </p:nvSpPr>
        <p:spPr>
          <a:xfrm>
            <a:off x="4046100" y="4236450"/>
            <a:ext cx="1051800" cy="169200"/>
          </a:xfrm>
          <a:prstGeom prst="rect">
            <a:avLst/>
          </a:prstGeom>
        </p:spPr>
        <p:txBody>
          <a:bodyPr anchorCtr="0" anchor="ctr" bIns="0" lIns="0" spcFirstLastPara="1" rIns="0" wrap="square" tIns="0">
            <a:normAutofit/>
          </a:bodyPr>
          <a:lstStyle/>
          <a:p>
            <a:pPr indent="0" lvl="0" marL="0" rtl="0" algn="ctr">
              <a:spcBef>
                <a:spcPts val="0"/>
              </a:spcBef>
              <a:spcAft>
                <a:spcPts val="0"/>
              </a:spcAft>
              <a:buNone/>
            </a:pPr>
            <a:r>
              <a:rPr lang="en"/>
              <a:t>DYLAN BERENS</a:t>
            </a:r>
            <a:endParaRPr/>
          </a:p>
        </p:txBody>
      </p:sp>
      <p:sp>
        <p:nvSpPr>
          <p:cNvPr id="328" name="Google Shape;328;p47"/>
          <p:cNvSpPr txBox="1"/>
          <p:nvPr>
            <p:ph idx="2" type="subTitle"/>
          </p:nvPr>
        </p:nvSpPr>
        <p:spPr>
          <a:xfrm>
            <a:off x="1635850" y="2902000"/>
            <a:ext cx="5592600" cy="93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None/>
            </a:pPr>
            <a:r>
              <a:rPr lang="en"/>
              <a:t>K Means Clustering</a:t>
            </a:r>
            <a:endParaRPr/>
          </a:p>
          <a:p>
            <a:pPr indent="0" lvl="0" marL="0" rtl="0" algn="ctr">
              <a:spcBef>
                <a:spcPts val="0"/>
              </a:spcBef>
              <a:spcAft>
                <a:spcPts val="0"/>
              </a:spcAft>
              <a:buClr>
                <a:schemeClr val="lt1"/>
              </a:buClr>
              <a:buSzPts val="1100"/>
              <a:buNone/>
            </a:pPr>
            <a:r>
              <a:rPr lang="en"/>
              <a:t>&amp; Agglomerative Clustering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6"/>
          <p:cNvSpPr txBox="1"/>
          <p:nvPr>
            <p:ph idx="1" type="subTitle"/>
          </p:nvPr>
        </p:nvSpPr>
        <p:spPr>
          <a:xfrm>
            <a:off x="791150" y="522625"/>
            <a:ext cx="5938800" cy="110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Conclusion:</a:t>
            </a:r>
            <a:endParaRPr/>
          </a:p>
        </p:txBody>
      </p:sp>
      <p:sp>
        <p:nvSpPr>
          <p:cNvPr id="443" name="Google Shape;443;p56"/>
          <p:cNvSpPr txBox="1"/>
          <p:nvPr>
            <p:ph idx="2" type="body"/>
          </p:nvPr>
        </p:nvSpPr>
        <p:spPr>
          <a:xfrm>
            <a:off x="802050" y="1559700"/>
            <a:ext cx="7539900" cy="35838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lang="en"/>
              <a:t>K Means Clustering was the stronger method for the dataset at visually representing the 167 countries through clustering</a:t>
            </a:r>
            <a:endParaRPr/>
          </a:p>
          <a:p>
            <a:pPr indent="-406400" lvl="0" marL="457200" rtl="0" algn="l">
              <a:spcBef>
                <a:spcPts val="0"/>
              </a:spcBef>
              <a:spcAft>
                <a:spcPts val="0"/>
              </a:spcAft>
              <a:buSzPts val="2800"/>
              <a:buChar char="●"/>
            </a:pPr>
            <a:r>
              <a:rPr lang="en"/>
              <a:t>Of the 10 k values used, the strongest grouping was 4 clusters and 3 clusters</a:t>
            </a:r>
            <a:endParaRPr/>
          </a:p>
          <a:p>
            <a:pPr indent="-406400" lvl="0" marL="457200" rtl="0" algn="l">
              <a:spcBef>
                <a:spcPts val="0"/>
              </a:spcBef>
              <a:spcAft>
                <a:spcPts val="0"/>
              </a:spcAft>
              <a:buSzPts val="2800"/>
              <a:buChar char="●"/>
            </a:pPr>
            <a:r>
              <a:rPr lang="en"/>
              <a:t>The models used are nonparametric</a:t>
            </a:r>
            <a:endParaRPr/>
          </a:p>
          <a:p>
            <a:pPr indent="-406400" lvl="0" marL="457200" rtl="0" algn="l">
              <a:spcBef>
                <a:spcPts val="0"/>
              </a:spcBef>
              <a:spcAft>
                <a:spcPts val="0"/>
              </a:spcAft>
              <a:buSzPts val="2800"/>
              <a:buChar char="●"/>
            </a:pPr>
            <a:r>
              <a:rPr lang="en"/>
              <a:t>The PC1 was most important</a:t>
            </a:r>
            <a:endParaRPr/>
          </a:p>
        </p:txBody>
      </p:sp>
      <p:sp>
        <p:nvSpPr>
          <p:cNvPr id="444" name="Google Shape;444;p5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8"/>
          <p:cNvSpPr txBox="1"/>
          <p:nvPr>
            <p:ph idx="5" type="body"/>
          </p:nvPr>
        </p:nvSpPr>
        <p:spPr>
          <a:xfrm>
            <a:off x="480425" y="610475"/>
            <a:ext cx="4878300" cy="37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Country Data dataset used in this project lists 167 different countries, tracking things such as child mortality, exports and gdp. The goal is to cluster similar countries based on the included attributes</a:t>
            </a:r>
            <a:endParaRPr/>
          </a:p>
        </p:txBody>
      </p:sp>
      <p:sp>
        <p:nvSpPr>
          <p:cNvPr id="334" name="Google Shape;334;p48"/>
          <p:cNvSpPr txBox="1"/>
          <p:nvPr>
            <p:ph type="title"/>
          </p:nvPr>
        </p:nvSpPr>
        <p:spPr>
          <a:xfrm>
            <a:off x="702825" y="1575737"/>
            <a:ext cx="2038800" cy="37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Missing Values?</a:t>
            </a:r>
            <a:endParaRPr/>
          </a:p>
        </p:txBody>
      </p:sp>
      <p:sp>
        <p:nvSpPr>
          <p:cNvPr id="335" name="Google Shape;335;p48"/>
          <p:cNvSpPr txBox="1"/>
          <p:nvPr>
            <p:ph idx="2" type="title"/>
          </p:nvPr>
        </p:nvSpPr>
        <p:spPr>
          <a:xfrm>
            <a:off x="702825" y="2374888"/>
            <a:ext cx="2038800" cy="38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Unique Values?</a:t>
            </a:r>
            <a:endParaRPr/>
          </a:p>
        </p:txBody>
      </p:sp>
      <p:sp>
        <p:nvSpPr>
          <p:cNvPr id="336" name="Google Shape;336;p48"/>
          <p:cNvSpPr txBox="1"/>
          <p:nvPr>
            <p:ph idx="3" type="title"/>
          </p:nvPr>
        </p:nvSpPr>
        <p:spPr>
          <a:xfrm>
            <a:off x="702825" y="3194091"/>
            <a:ext cx="2038800" cy="38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Datatypes?</a:t>
            </a:r>
            <a:endParaRPr/>
          </a:p>
        </p:txBody>
      </p:sp>
      <p:sp>
        <p:nvSpPr>
          <p:cNvPr id="337" name="Google Shape;337;p48"/>
          <p:cNvSpPr txBox="1"/>
          <p:nvPr>
            <p:ph idx="4" type="title"/>
          </p:nvPr>
        </p:nvSpPr>
        <p:spPr>
          <a:xfrm>
            <a:off x="702825" y="4025075"/>
            <a:ext cx="2038800" cy="38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Models?</a:t>
            </a:r>
            <a:endParaRPr/>
          </a:p>
        </p:txBody>
      </p:sp>
      <p:sp>
        <p:nvSpPr>
          <p:cNvPr id="338" name="Google Shape;338;p48"/>
          <p:cNvSpPr txBox="1"/>
          <p:nvPr>
            <p:ph idx="4294967295" type="title"/>
          </p:nvPr>
        </p:nvSpPr>
        <p:spPr>
          <a:xfrm>
            <a:off x="3435929" y="1426350"/>
            <a:ext cx="4810200" cy="703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lt1"/>
              </a:buClr>
              <a:buSzPts val="1100"/>
              <a:buFont typeface="Barlow Light"/>
              <a:buChar char="●"/>
            </a:pPr>
            <a:r>
              <a:rPr lang="en" sz="1100">
                <a:solidFill>
                  <a:schemeClr val="lt1"/>
                </a:solidFill>
                <a:latin typeface="Barlow Light"/>
                <a:ea typeface="Barlow Light"/>
                <a:cs typeface="Barlow Light"/>
                <a:sym typeface="Barlow Light"/>
              </a:rPr>
              <a:t>Running country_data.info() shows there are a full 167 entries for all 10 columns, indicating there are no missing values</a:t>
            </a:r>
            <a:endParaRPr sz="1100">
              <a:solidFill>
                <a:schemeClr val="lt1"/>
              </a:solidFill>
              <a:latin typeface="Barlow Light"/>
              <a:ea typeface="Barlow Light"/>
              <a:cs typeface="Barlow Light"/>
              <a:sym typeface="Barlow Light"/>
            </a:endParaRPr>
          </a:p>
        </p:txBody>
      </p:sp>
      <p:sp>
        <p:nvSpPr>
          <p:cNvPr id="339" name="Google Shape;339;p48"/>
          <p:cNvSpPr txBox="1"/>
          <p:nvPr>
            <p:ph idx="4294967295" type="title"/>
          </p:nvPr>
        </p:nvSpPr>
        <p:spPr>
          <a:xfrm>
            <a:off x="3436503" y="2330979"/>
            <a:ext cx="4810200" cy="5340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lt1"/>
              </a:buClr>
              <a:buSzPts val="1100"/>
              <a:buFont typeface="Barlow Light"/>
              <a:buChar char="●"/>
            </a:pPr>
            <a:r>
              <a:rPr lang="en" sz="1100">
                <a:solidFill>
                  <a:schemeClr val="lt1"/>
                </a:solidFill>
                <a:latin typeface="Barlow Light"/>
                <a:ea typeface="Barlow Light"/>
                <a:cs typeface="Barlow Light"/>
                <a:sym typeface="Barlow Light"/>
              </a:rPr>
              <a:t>Running value_counts() on each column shows there are unique values ranging from 127 at minimum to 156 at most (excluding country)</a:t>
            </a:r>
            <a:endParaRPr sz="1100">
              <a:solidFill>
                <a:schemeClr val="lt1"/>
              </a:solidFill>
              <a:latin typeface="Barlow Light"/>
              <a:ea typeface="Barlow Light"/>
              <a:cs typeface="Barlow Light"/>
              <a:sym typeface="Barlow Light"/>
            </a:endParaRPr>
          </a:p>
        </p:txBody>
      </p:sp>
      <p:sp>
        <p:nvSpPr>
          <p:cNvPr id="340" name="Google Shape;340;p48"/>
          <p:cNvSpPr txBox="1"/>
          <p:nvPr>
            <p:ph idx="4294967295" type="title"/>
          </p:nvPr>
        </p:nvSpPr>
        <p:spPr>
          <a:xfrm>
            <a:off x="3433500" y="3248179"/>
            <a:ext cx="4810200" cy="3264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lt1"/>
              </a:buClr>
              <a:buSzPts val="1100"/>
              <a:buFont typeface="Barlow Light"/>
              <a:buChar char="●"/>
            </a:pPr>
            <a:r>
              <a:rPr lang="en" sz="1100">
                <a:solidFill>
                  <a:schemeClr val="lt1"/>
                </a:solidFill>
                <a:latin typeface="Barlow"/>
                <a:ea typeface="Barlow"/>
                <a:cs typeface="Barlow"/>
                <a:sym typeface="Barlow"/>
              </a:rPr>
              <a:t>There are </a:t>
            </a:r>
            <a:r>
              <a:rPr lang="en" sz="1100">
                <a:solidFill>
                  <a:schemeClr val="lt1"/>
                </a:solidFill>
                <a:latin typeface="Barlow"/>
                <a:ea typeface="Barlow"/>
                <a:cs typeface="Barlow"/>
                <a:sym typeface="Barlow"/>
              </a:rPr>
              <a:t>10 Columns, 9 numeric and 1 is the country name (object)</a:t>
            </a:r>
            <a:endParaRPr sz="1100">
              <a:solidFill>
                <a:schemeClr val="lt1"/>
              </a:solidFill>
              <a:latin typeface="Barlow Light"/>
              <a:ea typeface="Barlow Light"/>
              <a:cs typeface="Barlow Light"/>
              <a:sym typeface="Barlow Light"/>
            </a:endParaRPr>
          </a:p>
        </p:txBody>
      </p:sp>
      <p:sp>
        <p:nvSpPr>
          <p:cNvPr id="341" name="Google Shape;341;p48"/>
          <p:cNvSpPr txBox="1"/>
          <p:nvPr>
            <p:ph idx="4294967295" type="title"/>
          </p:nvPr>
        </p:nvSpPr>
        <p:spPr>
          <a:xfrm>
            <a:off x="3433500" y="4060775"/>
            <a:ext cx="4810200" cy="3153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lt1"/>
              </a:buClr>
              <a:buSzPts val="1100"/>
              <a:buFont typeface="Barlow Light"/>
              <a:buChar char="●"/>
            </a:pPr>
            <a:r>
              <a:rPr lang="en" sz="1100">
                <a:solidFill>
                  <a:schemeClr val="lt1"/>
                </a:solidFill>
                <a:latin typeface="Barlow Light"/>
                <a:ea typeface="Barlow Light"/>
                <a:cs typeface="Barlow Light"/>
                <a:sym typeface="Barlow Light"/>
              </a:rPr>
              <a:t>The models used will be K Means Clustering and Agglomerative Clustering, a Dendogram will be generated as well as an elbow plot</a:t>
            </a:r>
            <a:endParaRPr sz="1100">
              <a:solidFill>
                <a:schemeClr val="lt1"/>
              </a:solidFill>
              <a:latin typeface="Barlow Light"/>
              <a:ea typeface="Barlow Light"/>
              <a:cs typeface="Barlow Light"/>
              <a:sym typeface="Barlow Light"/>
            </a:endParaRPr>
          </a:p>
        </p:txBody>
      </p:sp>
      <p:cxnSp>
        <p:nvCxnSpPr>
          <p:cNvPr id="342" name="Google Shape;342;p48"/>
          <p:cNvCxnSpPr/>
          <p:nvPr/>
        </p:nvCxnSpPr>
        <p:spPr>
          <a:xfrm>
            <a:off x="791150" y="1371575"/>
            <a:ext cx="7455600" cy="0"/>
          </a:xfrm>
          <a:prstGeom prst="straightConnector1">
            <a:avLst/>
          </a:prstGeom>
          <a:noFill/>
          <a:ln cap="flat" cmpd="sng" w="9525">
            <a:solidFill>
              <a:schemeClr val="dk2"/>
            </a:solidFill>
            <a:prstDash val="solid"/>
            <a:round/>
            <a:headEnd len="med" w="med" type="none"/>
            <a:tailEnd len="med" w="med" type="none"/>
          </a:ln>
        </p:spPr>
      </p:cxnSp>
      <p:cxnSp>
        <p:nvCxnSpPr>
          <p:cNvPr id="343" name="Google Shape;343;p48"/>
          <p:cNvCxnSpPr/>
          <p:nvPr/>
        </p:nvCxnSpPr>
        <p:spPr>
          <a:xfrm>
            <a:off x="791150" y="2184934"/>
            <a:ext cx="7455600" cy="0"/>
          </a:xfrm>
          <a:prstGeom prst="straightConnector1">
            <a:avLst/>
          </a:prstGeom>
          <a:noFill/>
          <a:ln cap="flat" cmpd="sng" w="9525">
            <a:solidFill>
              <a:schemeClr val="dk2"/>
            </a:solidFill>
            <a:prstDash val="solid"/>
            <a:round/>
            <a:headEnd len="med" w="med" type="none"/>
            <a:tailEnd len="med" w="med" type="none"/>
          </a:ln>
        </p:spPr>
      </p:cxnSp>
      <p:cxnSp>
        <p:nvCxnSpPr>
          <p:cNvPr id="344" name="Google Shape;344;p48"/>
          <p:cNvCxnSpPr/>
          <p:nvPr/>
        </p:nvCxnSpPr>
        <p:spPr>
          <a:xfrm>
            <a:off x="791150" y="3011023"/>
            <a:ext cx="7455600" cy="0"/>
          </a:xfrm>
          <a:prstGeom prst="straightConnector1">
            <a:avLst/>
          </a:prstGeom>
          <a:noFill/>
          <a:ln cap="flat" cmpd="sng" w="9525">
            <a:solidFill>
              <a:schemeClr val="dk2"/>
            </a:solidFill>
            <a:prstDash val="solid"/>
            <a:round/>
            <a:headEnd len="med" w="med" type="none"/>
            <a:tailEnd len="med" w="med" type="none"/>
          </a:ln>
        </p:spPr>
      </p:cxnSp>
      <p:cxnSp>
        <p:nvCxnSpPr>
          <p:cNvPr id="345" name="Google Shape;345;p48"/>
          <p:cNvCxnSpPr/>
          <p:nvPr/>
        </p:nvCxnSpPr>
        <p:spPr>
          <a:xfrm>
            <a:off x="791150" y="3811728"/>
            <a:ext cx="7455600" cy="0"/>
          </a:xfrm>
          <a:prstGeom prst="straightConnector1">
            <a:avLst/>
          </a:prstGeom>
          <a:noFill/>
          <a:ln cap="flat" cmpd="sng" w="9525">
            <a:solidFill>
              <a:schemeClr val="dk2"/>
            </a:solidFill>
            <a:prstDash val="solid"/>
            <a:round/>
            <a:headEnd len="med" w="med" type="none"/>
            <a:tailEnd len="med" w="med" type="none"/>
          </a:ln>
        </p:spPr>
      </p:cxnSp>
      <p:cxnSp>
        <p:nvCxnSpPr>
          <p:cNvPr id="346" name="Google Shape;346;p48"/>
          <p:cNvCxnSpPr/>
          <p:nvPr/>
        </p:nvCxnSpPr>
        <p:spPr>
          <a:xfrm>
            <a:off x="791150" y="4625125"/>
            <a:ext cx="7455600" cy="0"/>
          </a:xfrm>
          <a:prstGeom prst="straightConnector1">
            <a:avLst/>
          </a:prstGeom>
          <a:noFill/>
          <a:ln cap="flat" cmpd="sng" w="9525">
            <a:solidFill>
              <a:schemeClr val="dk2"/>
            </a:solidFill>
            <a:prstDash val="solid"/>
            <a:round/>
            <a:headEnd len="med" w="med" type="none"/>
            <a:tailEnd len="med" w="med" type="none"/>
          </a:ln>
        </p:spPr>
      </p:cxnSp>
      <p:sp>
        <p:nvSpPr>
          <p:cNvPr id="347" name="Google Shape;347;p48"/>
          <p:cNvSpPr txBox="1"/>
          <p:nvPr>
            <p:ph idx="1" type="subTitle"/>
          </p:nvPr>
        </p:nvSpPr>
        <p:spPr>
          <a:xfrm>
            <a:off x="480425" y="290625"/>
            <a:ext cx="4810200" cy="3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t>Unsupervised Learning: Countries Dataset</a:t>
            </a:r>
            <a:endParaRPr/>
          </a:p>
        </p:txBody>
      </p:sp>
      <p:sp>
        <p:nvSpPr>
          <p:cNvPr id="348" name="Google Shape;348;p4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9"/>
          <p:cNvSpPr txBox="1"/>
          <p:nvPr>
            <p:ph idx="1" type="subTitle"/>
          </p:nvPr>
        </p:nvSpPr>
        <p:spPr>
          <a:xfrm>
            <a:off x="791150" y="522625"/>
            <a:ext cx="7639800" cy="110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Data Exploration: Pairplot</a:t>
            </a:r>
            <a:endParaRPr/>
          </a:p>
        </p:txBody>
      </p:sp>
      <p:sp>
        <p:nvSpPr>
          <p:cNvPr id="354" name="Google Shape;354;p49"/>
          <p:cNvSpPr txBox="1"/>
          <p:nvPr>
            <p:ph idx="2" type="body"/>
          </p:nvPr>
        </p:nvSpPr>
        <p:spPr>
          <a:xfrm>
            <a:off x="714950" y="1989025"/>
            <a:ext cx="2792400" cy="280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exploration starts with a pairplot to help identify plots to explore in greater detail.</a:t>
            </a:r>
            <a:endParaRPr/>
          </a:p>
        </p:txBody>
      </p:sp>
      <p:sp>
        <p:nvSpPr>
          <p:cNvPr id="355" name="Google Shape;355;p4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56" name="Google Shape;356;p49" title="proejct2_pairplot.png"/>
          <p:cNvPicPr preferRelativeResize="0"/>
          <p:nvPr/>
        </p:nvPicPr>
        <p:blipFill>
          <a:blip r:embed="rId3">
            <a:alphaModFix/>
          </a:blip>
          <a:stretch>
            <a:fillRect/>
          </a:stretch>
        </p:blipFill>
        <p:spPr>
          <a:xfrm>
            <a:off x="3507350" y="1223075"/>
            <a:ext cx="5636650" cy="3920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0"/>
          <p:cNvSpPr txBox="1"/>
          <p:nvPr>
            <p:ph idx="1" type="subTitle"/>
          </p:nvPr>
        </p:nvSpPr>
        <p:spPr>
          <a:xfrm>
            <a:off x="791150" y="522625"/>
            <a:ext cx="7639800" cy="110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Data Exploration: Heatmap</a:t>
            </a:r>
            <a:endParaRPr/>
          </a:p>
        </p:txBody>
      </p:sp>
      <p:sp>
        <p:nvSpPr>
          <p:cNvPr id="362" name="Google Shape;362;p50"/>
          <p:cNvSpPr txBox="1"/>
          <p:nvPr>
            <p:ph idx="2" type="body"/>
          </p:nvPr>
        </p:nvSpPr>
        <p:spPr>
          <a:xfrm>
            <a:off x="714950" y="1989025"/>
            <a:ext cx="2792400" cy="280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exploration continues with a Heatmap, indicating plots that are worth exploring: child_mort vs. total_fert and life_expec, income vs. gdpp, and others with correlations well above 0.75</a:t>
            </a:r>
            <a:endParaRPr/>
          </a:p>
        </p:txBody>
      </p:sp>
      <p:sp>
        <p:nvSpPr>
          <p:cNvPr id="363" name="Google Shape;363;p5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64" name="Google Shape;364;p50" title="project2_heatmap.png"/>
          <p:cNvPicPr preferRelativeResize="0"/>
          <p:nvPr/>
        </p:nvPicPr>
        <p:blipFill>
          <a:blip r:embed="rId3">
            <a:alphaModFix/>
          </a:blip>
          <a:stretch>
            <a:fillRect/>
          </a:stretch>
        </p:blipFill>
        <p:spPr>
          <a:xfrm>
            <a:off x="4362277" y="1302050"/>
            <a:ext cx="4781725" cy="38414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1"/>
          <p:cNvSpPr txBox="1"/>
          <p:nvPr>
            <p:ph idx="1" type="subTitle"/>
          </p:nvPr>
        </p:nvSpPr>
        <p:spPr>
          <a:xfrm>
            <a:off x="791150" y="522625"/>
            <a:ext cx="7639800" cy="110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Data Exploration: Scatterplots</a:t>
            </a:r>
            <a:endParaRPr/>
          </a:p>
        </p:txBody>
      </p:sp>
      <p:sp>
        <p:nvSpPr>
          <p:cNvPr id="370" name="Google Shape;370;p51"/>
          <p:cNvSpPr txBox="1"/>
          <p:nvPr>
            <p:ph idx="2" type="body"/>
          </p:nvPr>
        </p:nvSpPr>
        <p:spPr>
          <a:xfrm>
            <a:off x="714950" y="1989025"/>
            <a:ext cx="2792400" cy="280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scatterplots respectively show (clockwise): Higher life expec trends with higher income, fertility and child mort trend positively, child mort and life expec are negatively correlated, and GDPP and Income are positively correlated. These represent many of the strongest correlations in the heatmap</a:t>
            </a:r>
            <a:endParaRPr/>
          </a:p>
        </p:txBody>
      </p:sp>
      <p:sp>
        <p:nvSpPr>
          <p:cNvPr id="371" name="Google Shape;371;p5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72" name="Google Shape;372;p51" title="childmort_lifeexpec.png"/>
          <p:cNvPicPr preferRelativeResize="0"/>
          <p:nvPr/>
        </p:nvPicPr>
        <p:blipFill>
          <a:blip r:embed="rId3">
            <a:alphaModFix/>
          </a:blip>
          <a:stretch>
            <a:fillRect/>
          </a:stretch>
        </p:blipFill>
        <p:spPr>
          <a:xfrm>
            <a:off x="3991270" y="3368758"/>
            <a:ext cx="2578696" cy="1737912"/>
          </a:xfrm>
          <a:prstGeom prst="rect">
            <a:avLst/>
          </a:prstGeom>
          <a:noFill/>
          <a:ln>
            <a:noFill/>
          </a:ln>
        </p:spPr>
      </p:pic>
      <p:pic>
        <p:nvPicPr>
          <p:cNvPr id="373" name="Google Shape;373;p51" title="fert_childmort.png"/>
          <p:cNvPicPr preferRelativeResize="0"/>
          <p:nvPr/>
        </p:nvPicPr>
        <p:blipFill>
          <a:blip r:embed="rId4">
            <a:alphaModFix/>
          </a:blip>
          <a:stretch>
            <a:fillRect/>
          </a:stretch>
        </p:blipFill>
        <p:spPr>
          <a:xfrm>
            <a:off x="6569962" y="3368753"/>
            <a:ext cx="2619912" cy="1737921"/>
          </a:xfrm>
          <a:prstGeom prst="rect">
            <a:avLst/>
          </a:prstGeom>
          <a:noFill/>
          <a:ln>
            <a:noFill/>
          </a:ln>
        </p:spPr>
      </p:pic>
      <p:pic>
        <p:nvPicPr>
          <p:cNvPr id="374" name="Google Shape;374;p51" title="gdpp_income.png"/>
          <p:cNvPicPr preferRelativeResize="0"/>
          <p:nvPr/>
        </p:nvPicPr>
        <p:blipFill>
          <a:blip r:embed="rId5">
            <a:alphaModFix/>
          </a:blip>
          <a:stretch>
            <a:fillRect/>
          </a:stretch>
        </p:blipFill>
        <p:spPr>
          <a:xfrm>
            <a:off x="3830974" y="1630824"/>
            <a:ext cx="2738998" cy="1737921"/>
          </a:xfrm>
          <a:prstGeom prst="rect">
            <a:avLst/>
          </a:prstGeom>
          <a:noFill/>
          <a:ln>
            <a:noFill/>
          </a:ln>
        </p:spPr>
      </p:pic>
      <p:pic>
        <p:nvPicPr>
          <p:cNvPr id="375" name="Google Shape;375;p51" title="income_lifeexpec.png"/>
          <p:cNvPicPr preferRelativeResize="0"/>
          <p:nvPr/>
        </p:nvPicPr>
        <p:blipFill>
          <a:blip r:embed="rId6">
            <a:alphaModFix/>
          </a:blip>
          <a:stretch>
            <a:fillRect/>
          </a:stretch>
        </p:blipFill>
        <p:spPr>
          <a:xfrm>
            <a:off x="6569974" y="1630824"/>
            <a:ext cx="2578689" cy="173792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2"/>
          <p:cNvSpPr txBox="1"/>
          <p:nvPr>
            <p:ph idx="1" type="subTitle"/>
          </p:nvPr>
        </p:nvSpPr>
        <p:spPr>
          <a:xfrm>
            <a:off x="791150" y="522625"/>
            <a:ext cx="5938800" cy="110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Scaling &amp; PCA:</a:t>
            </a:r>
            <a:endParaRPr/>
          </a:p>
        </p:txBody>
      </p:sp>
      <p:sp>
        <p:nvSpPr>
          <p:cNvPr id="381" name="Google Shape;381;p52"/>
          <p:cNvSpPr txBox="1"/>
          <p:nvPr>
            <p:ph idx="2" type="body"/>
          </p:nvPr>
        </p:nvSpPr>
        <p:spPr>
          <a:xfrm>
            <a:off x="802050" y="1491025"/>
            <a:ext cx="7539900" cy="29463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lang="en"/>
              <a:t>Scaling is necessary given the 9 numeric columns are not on the same scale (GDPP &amp; Income are in the 10s of thousands while health and fertility are measured &lt;100)</a:t>
            </a:r>
            <a:endParaRPr/>
          </a:p>
          <a:p>
            <a:pPr indent="0" lvl="0" marL="0" rtl="0" algn="l">
              <a:spcBef>
                <a:spcPts val="0"/>
              </a:spcBef>
              <a:spcAft>
                <a:spcPts val="0"/>
              </a:spcAft>
              <a:buNone/>
            </a:pPr>
            <a:r>
              <a:t/>
            </a:r>
            <a:endParaRPr/>
          </a:p>
          <a:p>
            <a:pPr indent="-406400" lvl="0" marL="457200" rtl="0" algn="l">
              <a:spcBef>
                <a:spcPts val="0"/>
              </a:spcBef>
              <a:spcAft>
                <a:spcPts val="0"/>
              </a:spcAft>
              <a:buSzPts val="2800"/>
              <a:buChar char="●"/>
            </a:pPr>
            <a:r>
              <a:rPr lang="en"/>
              <a:t>In order to plot the clustering on a 2 dimensional plane, this project employs Principal Component Analysis with 2 PCs</a:t>
            </a:r>
            <a:endParaRPr/>
          </a:p>
        </p:txBody>
      </p:sp>
      <p:sp>
        <p:nvSpPr>
          <p:cNvPr id="382" name="Google Shape;382;p5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3"/>
          <p:cNvSpPr txBox="1"/>
          <p:nvPr>
            <p:ph idx="2" type="body"/>
          </p:nvPr>
        </p:nvSpPr>
        <p:spPr>
          <a:xfrm>
            <a:off x="3843981" y="2804118"/>
            <a:ext cx="1457400" cy="1009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900"/>
              <a:t>4 Cluster was the strongest differentiation of clusters visually, as there was not </a:t>
            </a:r>
            <a:r>
              <a:rPr lang="en" sz="900"/>
              <a:t>unnecessary</a:t>
            </a:r>
            <a:r>
              <a:rPr lang="en" sz="900"/>
              <a:t> splits but unrelated groups were not conflated either</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sz="900">
                <a:solidFill>
                  <a:srgbClr val="839496"/>
                </a:solidFill>
                <a:latin typeface="Courier New"/>
                <a:ea typeface="Courier New"/>
                <a:cs typeface="Courier New"/>
                <a:sym typeface="Courier New"/>
              </a:rPr>
              <a:t>Silhouette Score: 0.825</a:t>
            </a:r>
            <a:endParaRPr sz="900"/>
          </a:p>
        </p:txBody>
      </p:sp>
      <p:sp>
        <p:nvSpPr>
          <p:cNvPr id="388" name="Google Shape;388;p53"/>
          <p:cNvSpPr txBox="1"/>
          <p:nvPr>
            <p:ph idx="4" type="body"/>
          </p:nvPr>
        </p:nvSpPr>
        <p:spPr>
          <a:xfrm>
            <a:off x="796500" y="2571750"/>
            <a:ext cx="1294800" cy="100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100"/>
              <a:t>PCA with 3 Clusters</a:t>
            </a:r>
            <a:endParaRPr sz="1100"/>
          </a:p>
        </p:txBody>
      </p:sp>
      <p:sp>
        <p:nvSpPr>
          <p:cNvPr id="389" name="Google Shape;389;p53"/>
          <p:cNvSpPr txBox="1"/>
          <p:nvPr>
            <p:ph idx="5" type="body"/>
          </p:nvPr>
        </p:nvSpPr>
        <p:spPr>
          <a:xfrm>
            <a:off x="323675" y="2803100"/>
            <a:ext cx="1457400" cy="1009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900"/>
              <a:t>3 Cluster was the </a:t>
            </a:r>
            <a:r>
              <a:rPr lang="en" sz="900"/>
              <a:t>smallest</a:t>
            </a:r>
            <a:r>
              <a:rPr lang="en" sz="900"/>
              <a:t> amount of clusters that represented the data well</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sz="900">
                <a:solidFill>
                  <a:srgbClr val="839496"/>
                </a:solidFill>
                <a:latin typeface="Courier New"/>
                <a:ea typeface="Courier New"/>
                <a:cs typeface="Courier New"/>
                <a:sym typeface="Courier New"/>
              </a:rPr>
              <a:t>Silhouette Score: 0.805</a:t>
            </a:r>
            <a:endParaRPr sz="900"/>
          </a:p>
        </p:txBody>
      </p:sp>
      <p:sp>
        <p:nvSpPr>
          <p:cNvPr id="390" name="Google Shape;390;p53"/>
          <p:cNvSpPr txBox="1"/>
          <p:nvPr>
            <p:ph idx="6" type="body"/>
          </p:nvPr>
        </p:nvSpPr>
        <p:spPr>
          <a:xfrm>
            <a:off x="7362936" y="2803100"/>
            <a:ext cx="1457400" cy="1009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900"/>
              <a:t>5 Cluster was the highest amount that still retained relevant shape of the data. Additional clusters resulted in increasingly less logical subdivisions</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sz="900">
                <a:solidFill>
                  <a:srgbClr val="839496"/>
                </a:solidFill>
                <a:latin typeface="Courier New"/>
                <a:ea typeface="Courier New"/>
                <a:cs typeface="Courier New"/>
                <a:sym typeface="Courier New"/>
              </a:rPr>
              <a:t>Silhouette Score: 0.818</a:t>
            </a:r>
            <a:endParaRPr sz="900"/>
          </a:p>
        </p:txBody>
      </p:sp>
      <p:sp>
        <p:nvSpPr>
          <p:cNvPr id="391" name="Google Shape;391;p53"/>
          <p:cNvSpPr/>
          <p:nvPr>
            <p:ph idx="7" type="pic"/>
          </p:nvPr>
        </p:nvSpPr>
        <p:spPr>
          <a:xfrm>
            <a:off x="7049625" y="523025"/>
            <a:ext cx="1305900" cy="1918500"/>
          </a:xfrm>
          <a:prstGeom prst="roundRect">
            <a:avLst>
              <a:gd fmla="val 16667" name="adj"/>
            </a:avLst>
          </a:prstGeom>
        </p:spPr>
      </p:sp>
      <p:sp>
        <p:nvSpPr>
          <p:cNvPr id="392" name="Google Shape;392;p53"/>
          <p:cNvSpPr/>
          <p:nvPr>
            <p:ph idx="8" type="pic"/>
          </p:nvPr>
        </p:nvSpPr>
        <p:spPr>
          <a:xfrm>
            <a:off x="784775" y="522100"/>
            <a:ext cx="1305900" cy="1918500"/>
          </a:xfrm>
          <a:prstGeom prst="roundRect">
            <a:avLst>
              <a:gd fmla="val 16667" name="adj"/>
            </a:avLst>
          </a:prstGeom>
        </p:spPr>
      </p:sp>
      <p:sp>
        <p:nvSpPr>
          <p:cNvPr id="393" name="Google Shape;393;p53"/>
          <p:cNvSpPr/>
          <p:nvPr>
            <p:ph idx="9" type="pic"/>
          </p:nvPr>
        </p:nvSpPr>
        <p:spPr>
          <a:xfrm>
            <a:off x="2343950" y="523500"/>
            <a:ext cx="1305900" cy="1918500"/>
          </a:xfrm>
          <a:prstGeom prst="roundRect">
            <a:avLst>
              <a:gd fmla="val 16667" name="adj"/>
            </a:avLst>
          </a:prstGeom>
        </p:spPr>
      </p:sp>
      <p:sp>
        <p:nvSpPr>
          <p:cNvPr id="394" name="Google Shape;394;p53"/>
          <p:cNvSpPr/>
          <p:nvPr>
            <p:ph idx="13" type="pic"/>
          </p:nvPr>
        </p:nvSpPr>
        <p:spPr>
          <a:xfrm>
            <a:off x="3915213" y="523500"/>
            <a:ext cx="1305900" cy="1918500"/>
          </a:xfrm>
          <a:prstGeom prst="roundRect">
            <a:avLst>
              <a:gd fmla="val 16667" name="adj"/>
            </a:avLst>
          </a:prstGeom>
        </p:spPr>
      </p:sp>
      <p:sp>
        <p:nvSpPr>
          <p:cNvPr id="395" name="Google Shape;395;p53"/>
          <p:cNvSpPr/>
          <p:nvPr>
            <p:ph idx="14" type="pic"/>
          </p:nvPr>
        </p:nvSpPr>
        <p:spPr>
          <a:xfrm>
            <a:off x="5490975" y="523500"/>
            <a:ext cx="1305900" cy="1918500"/>
          </a:xfrm>
          <a:prstGeom prst="roundRect">
            <a:avLst>
              <a:gd fmla="val 16667" name="adj"/>
            </a:avLst>
          </a:prstGeom>
        </p:spPr>
      </p:sp>
      <p:sp>
        <p:nvSpPr>
          <p:cNvPr id="396" name="Google Shape;396;p53"/>
          <p:cNvSpPr txBox="1"/>
          <p:nvPr>
            <p:ph idx="15" type="body"/>
          </p:nvPr>
        </p:nvSpPr>
        <p:spPr>
          <a:xfrm>
            <a:off x="5301375" y="4301975"/>
            <a:ext cx="3588600" cy="505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strongest number of clusters was 4 from the above, based both on visual grouping and the Silhouette Scores. Higher k values resulted in some scores above 0.825, at the cost of groupings that did not make sense visually</a:t>
            </a:r>
            <a:endParaRPr/>
          </a:p>
        </p:txBody>
      </p:sp>
      <p:sp>
        <p:nvSpPr>
          <p:cNvPr id="397" name="Google Shape;397;p53"/>
          <p:cNvSpPr txBox="1"/>
          <p:nvPr>
            <p:ph idx="16" type="subTitle"/>
          </p:nvPr>
        </p:nvSpPr>
        <p:spPr>
          <a:xfrm>
            <a:off x="5490975" y="4086575"/>
            <a:ext cx="2877600" cy="215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K Means Clustering</a:t>
            </a:r>
            <a:endParaRPr/>
          </a:p>
        </p:txBody>
      </p:sp>
      <p:sp>
        <p:nvSpPr>
          <p:cNvPr id="398" name="Google Shape;398;p53"/>
          <p:cNvSpPr txBox="1"/>
          <p:nvPr>
            <p:ph idx="18" type="body"/>
          </p:nvPr>
        </p:nvSpPr>
        <p:spPr>
          <a:xfrm>
            <a:off x="3920838" y="2571750"/>
            <a:ext cx="1294800" cy="1002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lt1"/>
              </a:buClr>
              <a:buSzPts val="1100"/>
              <a:buNone/>
            </a:pPr>
            <a:r>
              <a:rPr lang="en" sz="1100"/>
              <a:t>PCA with 4  Clusters</a:t>
            </a:r>
            <a:endParaRPr sz="1100"/>
          </a:p>
        </p:txBody>
      </p:sp>
      <p:sp>
        <p:nvSpPr>
          <p:cNvPr id="399" name="Google Shape;399;p53"/>
          <p:cNvSpPr txBox="1"/>
          <p:nvPr>
            <p:ph idx="20" type="body"/>
          </p:nvPr>
        </p:nvSpPr>
        <p:spPr>
          <a:xfrm>
            <a:off x="7052688" y="2571750"/>
            <a:ext cx="1294800" cy="1002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lt1"/>
              </a:buClr>
              <a:buSzPts val="1100"/>
              <a:buNone/>
            </a:pPr>
            <a:r>
              <a:rPr lang="en" sz="1100"/>
              <a:t>PCA with 5 Clusters</a:t>
            </a:r>
            <a:endParaRPr sz="1100"/>
          </a:p>
        </p:txBody>
      </p:sp>
      <p:pic>
        <p:nvPicPr>
          <p:cNvPr descr="Abstract circular light trail dynamic shape." id="400" name="Google Shape;400;p53"/>
          <p:cNvPicPr preferRelativeResize="0"/>
          <p:nvPr>
            <p:ph idx="7" type="pic"/>
          </p:nvPr>
        </p:nvPicPr>
        <p:blipFill rotWithShape="1">
          <a:blip r:embed="rId3">
            <a:alphaModFix/>
          </a:blip>
          <a:srcRect b="0" l="30857" r="30853" t="0"/>
          <a:stretch/>
        </p:blipFill>
        <p:spPr>
          <a:xfrm>
            <a:off x="7049625" y="523025"/>
            <a:ext cx="1305900" cy="1918500"/>
          </a:xfrm>
          <a:prstGeom prst="roundRect">
            <a:avLst>
              <a:gd fmla="val 16667" name="adj"/>
            </a:avLst>
          </a:prstGeom>
        </p:spPr>
      </p:pic>
      <p:pic>
        <p:nvPicPr>
          <p:cNvPr descr="Particle line." id="401" name="Google Shape;401;p53"/>
          <p:cNvPicPr preferRelativeResize="0"/>
          <p:nvPr>
            <p:ph idx="8" type="pic"/>
          </p:nvPr>
        </p:nvPicPr>
        <p:blipFill rotWithShape="1">
          <a:blip r:embed="rId4">
            <a:alphaModFix/>
          </a:blip>
          <a:srcRect b="0" l="1788" r="59922" t="0"/>
          <a:stretch/>
        </p:blipFill>
        <p:spPr>
          <a:xfrm>
            <a:off x="784775" y="522100"/>
            <a:ext cx="1305900" cy="1918500"/>
          </a:xfrm>
          <a:prstGeom prst="roundRect">
            <a:avLst>
              <a:gd fmla="val 16667" name="adj"/>
            </a:avLst>
          </a:prstGeom>
        </p:spPr>
      </p:pic>
      <p:pic>
        <p:nvPicPr>
          <p:cNvPr descr="Abstract network and data speed." id="402" name="Google Shape;402;p53"/>
          <p:cNvPicPr preferRelativeResize="0"/>
          <p:nvPr>
            <p:ph idx="9" type="pic"/>
          </p:nvPr>
        </p:nvPicPr>
        <p:blipFill rotWithShape="1">
          <a:blip r:embed="rId5">
            <a:alphaModFix/>
          </a:blip>
          <a:srcRect b="0" l="27316" r="27316" t="0"/>
          <a:stretch/>
        </p:blipFill>
        <p:spPr>
          <a:xfrm>
            <a:off x="2343950" y="523500"/>
            <a:ext cx="1305900" cy="1918500"/>
          </a:xfrm>
          <a:prstGeom prst="roundRect">
            <a:avLst>
              <a:gd fmla="val 16667" name="adj"/>
            </a:avLst>
          </a:prstGeom>
        </p:spPr>
      </p:pic>
      <p:pic>
        <p:nvPicPr>
          <p:cNvPr descr="Abstract architecture of tunnel." id="403" name="Google Shape;403;p53"/>
          <p:cNvPicPr preferRelativeResize="0"/>
          <p:nvPr>
            <p:ph idx="13" type="pic"/>
          </p:nvPr>
        </p:nvPicPr>
        <p:blipFill rotWithShape="1">
          <a:blip r:embed="rId6">
            <a:alphaModFix/>
          </a:blip>
          <a:srcRect b="0" l="27299" r="27299" t="0"/>
          <a:stretch/>
        </p:blipFill>
        <p:spPr>
          <a:xfrm>
            <a:off x="3915213" y="523500"/>
            <a:ext cx="1305900" cy="1918500"/>
          </a:xfrm>
          <a:prstGeom prst="roundRect">
            <a:avLst>
              <a:gd fmla="val 16667" name="adj"/>
            </a:avLst>
          </a:prstGeom>
        </p:spPr>
      </p:pic>
      <p:pic>
        <p:nvPicPr>
          <p:cNvPr descr="Abstract technology futuristic space with floating dots." id="404" name="Google Shape;404;p53"/>
          <p:cNvPicPr preferRelativeResize="0"/>
          <p:nvPr>
            <p:ph idx="14" type="pic"/>
          </p:nvPr>
        </p:nvPicPr>
        <p:blipFill rotWithShape="1">
          <a:blip r:embed="rId7">
            <a:alphaModFix/>
          </a:blip>
          <a:srcRect b="0" l="32118" r="32118" t="0"/>
          <a:stretch/>
        </p:blipFill>
        <p:spPr>
          <a:xfrm>
            <a:off x="5490975" y="523500"/>
            <a:ext cx="1305900" cy="1918500"/>
          </a:xfrm>
          <a:prstGeom prst="roundRect">
            <a:avLst>
              <a:gd fmla="val 16667" name="adj"/>
            </a:avLst>
          </a:prstGeom>
        </p:spPr>
      </p:pic>
      <p:sp>
        <p:nvSpPr>
          <p:cNvPr id="405" name="Google Shape;405;p5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06" name="Google Shape;406;p53" title="project2_3clusters.png"/>
          <p:cNvPicPr preferRelativeResize="0"/>
          <p:nvPr/>
        </p:nvPicPr>
        <p:blipFill>
          <a:blip r:embed="rId8">
            <a:alphaModFix/>
          </a:blip>
          <a:stretch>
            <a:fillRect/>
          </a:stretch>
        </p:blipFill>
        <p:spPr>
          <a:xfrm>
            <a:off x="0" y="0"/>
            <a:ext cx="3169250" cy="2440600"/>
          </a:xfrm>
          <a:prstGeom prst="rect">
            <a:avLst/>
          </a:prstGeom>
          <a:noFill/>
          <a:ln>
            <a:noFill/>
          </a:ln>
        </p:spPr>
      </p:pic>
      <p:pic>
        <p:nvPicPr>
          <p:cNvPr id="407" name="Google Shape;407;p53" title="project2_4clusters.png"/>
          <p:cNvPicPr preferRelativeResize="0"/>
          <p:nvPr/>
        </p:nvPicPr>
        <p:blipFill>
          <a:blip r:embed="rId9">
            <a:alphaModFix/>
          </a:blip>
          <a:stretch>
            <a:fillRect/>
          </a:stretch>
        </p:blipFill>
        <p:spPr>
          <a:xfrm>
            <a:off x="3129975" y="25"/>
            <a:ext cx="3037475" cy="2440550"/>
          </a:xfrm>
          <a:prstGeom prst="rect">
            <a:avLst/>
          </a:prstGeom>
          <a:noFill/>
          <a:ln>
            <a:noFill/>
          </a:ln>
        </p:spPr>
      </p:pic>
      <p:pic>
        <p:nvPicPr>
          <p:cNvPr id="408" name="Google Shape;408;p53" title="project2_5clusters.png"/>
          <p:cNvPicPr preferRelativeResize="0"/>
          <p:nvPr/>
        </p:nvPicPr>
        <p:blipFill>
          <a:blip r:embed="rId10">
            <a:alphaModFix/>
          </a:blip>
          <a:stretch>
            <a:fillRect/>
          </a:stretch>
        </p:blipFill>
        <p:spPr>
          <a:xfrm>
            <a:off x="6127975" y="50"/>
            <a:ext cx="2976550" cy="2440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4"/>
          <p:cNvSpPr txBox="1"/>
          <p:nvPr>
            <p:ph idx="2" type="body"/>
          </p:nvPr>
        </p:nvSpPr>
        <p:spPr>
          <a:xfrm>
            <a:off x="734137" y="3576288"/>
            <a:ext cx="3089100" cy="795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900"/>
              <a:t>The Elbow Plot for the K Means clustering model is slightly atypical given there is not a single elbow joint but multiple. In either case the strongest number for K appears to be 3, 5, or possibly 4</a:t>
            </a:r>
            <a:endParaRPr sz="900"/>
          </a:p>
        </p:txBody>
      </p:sp>
      <p:sp>
        <p:nvSpPr>
          <p:cNvPr id="414" name="Google Shape;414;p54"/>
          <p:cNvSpPr txBox="1"/>
          <p:nvPr>
            <p:ph idx="6" type="body"/>
          </p:nvPr>
        </p:nvSpPr>
        <p:spPr>
          <a:xfrm>
            <a:off x="5826256" y="3592888"/>
            <a:ext cx="2583600" cy="795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900"/>
              <a:t>The Dendogram for Hierarchical clustering is the least preferred of the above ways of visualizing the data, as clear conclusions cannot be derived from a glance of this above plot</a:t>
            </a:r>
            <a:endParaRPr sz="900"/>
          </a:p>
        </p:txBody>
      </p:sp>
      <p:sp>
        <p:nvSpPr>
          <p:cNvPr id="415" name="Google Shape;415;p54"/>
          <p:cNvSpPr txBox="1"/>
          <p:nvPr>
            <p:ph idx="16" type="subTitle"/>
          </p:nvPr>
        </p:nvSpPr>
        <p:spPr>
          <a:xfrm>
            <a:off x="3133200" y="429025"/>
            <a:ext cx="2877600" cy="215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Supplemental Graphs</a:t>
            </a:r>
            <a:endParaRPr/>
          </a:p>
        </p:txBody>
      </p:sp>
      <p:sp>
        <p:nvSpPr>
          <p:cNvPr id="416" name="Google Shape;416;p54"/>
          <p:cNvSpPr txBox="1"/>
          <p:nvPr>
            <p:ph idx="18" type="body"/>
          </p:nvPr>
        </p:nvSpPr>
        <p:spPr>
          <a:xfrm>
            <a:off x="5881413" y="3375350"/>
            <a:ext cx="1907400" cy="1002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lt1"/>
              </a:buClr>
              <a:buSzPts val="1100"/>
              <a:buNone/>
            </a:pPr>
            <a:r>
              <a:rPr lang="en" sz="1100"/>
              <a:t>Dendogram (Hierarchical)</a:t>
            </a:r>
            <a:endParaRPr sz="1100"/>
          </a:p>
        </p:txBody>
      </p:sp>
      <p:sp>
        <p:nvSpPr>
          <p:cNvPr id="417" name="Google Shape;417;p54"/>
          <p:cNvSpPr txBox="1"/>
          <p:nvPr>
            <p:ph idx="20" type="body"/>
          </p:nvPr>
        </p:nvSpPr>
        <p:spPr>
          <a:xfrm>
            <a:off x="1715625" y="2776500"/>
            <a:ext cx="1294800" cy="1002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lt1"/>
              </a:buClr>
              <a:buSzPts val="1100"/>
              <a:buNone/>
            </a:pPr>
            <a:r>
              <a:rPr lang="en" sz="1100"/>
              <a:t>Elbow Plot (K Means)</a:t>
            </a:r>
            <a:endParaRPr sz="1100"/>
          </a:p>
        </p:txBody>
      </p:sp>
      <p:sp>
        <p:nvSpPr>
          <p:cNvPr id="418" name="Google Shape;418;p54"/>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19" name="Google Shape;419;p54" title="Project2_dendogram.png"/>
          <p:cNvPicPr preferRelativeResize="0"/>
          <p:nvPr/>
        </p:nvPicPr>
        <p:blipFill>
          <a:blip r:embed="rId3">
            <a:alphaModFix/>
          </a:blip>
          <a:stretch>
            <a:fillRect/>
          </a:stretch>
        </p:blipFill>
        <p:spPr>
          <a:xfrm>
            <a:off x="5290563" y="755600"/>
            <a:ext cx="3046585" cy="2419350"/>
          </a:xfrm>
          <a:prstGeom prst="rect">
            <a:avLst/>
          </a:prstGeom>
          <a:noFill/>
          <a:ln>
            <a:noFill/>
          </a:ln>
        </p:spPr>
      </p:pic>
      <p:pic>
        <p:nvPicPr>
          <p:cNvPr id="420" name="Google Shape;420;p54" title="Project2_elbow.png"/>
          <p:cNvPicPr preferRelativeResize="0"/>
          <p:nvPr/>
        </p:nvPicPr>
        <p:blipFill>
          <a:blip r:embed="rId4">
            <a:alphaModFix/>
          </a:blip>
          <a:stretch>
            <a:fillRect/>
          </a:stretch>
        </p:blipFill>
        <p:spPr>
          <a:xfrm>
            <a:off x="903313" y="789079"/>
            <a:ext cx="3089099" cy="248555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5"/>
          <p:cNvSpPr txBox="1"/>
          <p:nvPr>
            <p:ph idx="4" type="body"/>
          </p:nvPr>
        </p:nvSpPr>
        <p:spPr>
          <a:xfrm>
            <a:off x="629925" y="3585800"/>
            <a:ext cx="2929800" cy="100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100"/>
              <a:t>Agglomerative Clustering</a:t>
            </a:r>
            <a:r>
              <a:rPr lang="en" sz="1100"/>
              <a:t> with 3 Clusters</a:t>
            </a:r>
            <a:endParaRPr sz="1100"/>
          </a:p>
        </p:txBody>
      </p:sp>
      <p:sp>
        <p:nvSpPr>
          <p:cNvPr id="426" name="Google Shape;426;p55"/>
          <p:cNvSpPr txBox="1"/>
          <p:nvPr>
            <p:ph idx="5" type="body"/>
          </p:nvPr>
        </p:nvSpPr>
        <p:spPr>
          <a:xfrm>
            <a:off x="490200" y="3815750"/>
            <a:ext cx="3788100" cy="1009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900"/>
              <a:t>3 Cluster Agglomerative Clustering did not visually </a:t>
            </a:r>
            <a:r>
              <a:rPr lang="en" sz="900"/>
              <a:t>represent</a:t>
            </a:r>
            <a:r>
              <a:rPr lang="en" sz="900"/>
              <a:t> the countries in a strong way, with far more visual mixing that the K Means clustering.</a:t>
            </a:r>
            <a:endParaRPr sz="900"/>
          </a:p>
        </p:txBody>
      </p:sp>
      <p:sp>
        <p:nvSpPr>
          <p:cNvPr id="427" name="Google Shape;427;p55"/>
          <p:cNvSpPr txBox="1"/>
          <p:nvPr>
            <p:ph idx="6" type="body"/>
          </p:nvPr>
        </p:nvSpPr>
        <p:spPr>
          <a:xfrm>
            <a:off x="4738506" y="3817150"/>
            <a:ext cx="3915300" cy="10095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lt1"/>
              </a:buClr>
              <a:buSzPts val="1100"/>
              <a:buFont typeface="Arial"/>
              <a:buNone/>
            </a:pPr>
            <a:r>
              <a:rPr lang="en" sz="900"/>
              <a:t>4</a:t>
            </a:r>
            <a:r>
              <a:rPr lang="en" sz="900"/>
              <a:t> Cluster Agglomerative Clustering performed even poorer, representing the countries visually in a way that is not clearly differentiated, with far more visual mixing that the K Means clustering.</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p:txBody>
      </p:sp>
      <p:sp>
        <p:nvSpPr>
          <p:cNvPr id="428" name="Google Shape;428;p55"/>
          <p:cNvSpPr/>
          <p:nvPr>
            <p:ph idx="13" type="pic"/>
          </p:nvPr>
        </p:nvSpPr>
        <p:spPr>
          <a:xfrm>
            <a:off x="3748638" y="1537550"/>
            <a:ext cx="1305900" cy="1918500"/>
          </a:xfrm>
          <a:prstGeom prst="roundRect">
            <a:avLst>
              <a:gd fmla="val 16667" name="adj"/>
            </a:avLst>
          </a:prstGeom>
        </p:spPr>
      </p:sp>
      <p:sp>
        <p:nvSpPr>
          <p:cNvPr id="429" name="Google Shape;429;p55"/>
          <p:cNvSpPr/>
          <p:nvPr>
            <p:ph idx="14" type="pic"/>
          </p:nvPr>
        </p:nvSpPr>
        <p:spPr>
          <a:xfrm>
            <a:off x="5324400" y="1537550"/>
            <a:ext cx="1305900" cy="1918500"/>
          </a:xfrm>
          <a:prstGeom prst="roundRect">
            <a:avLst>
              <a:gd fmla="val 16667" name="adj"/>
            </a:avLst>
          </a:prstGeom>
        </p:spPr>
      </p:sp>
      <p:sp>
        <p:nvSpPr>
          <p:cNvPr id="430" name="Google Shape;430;p55"/>
          <p:cNvSpPr txBox="1"/>
          <p:nvPr>
            <p:ph idx="15" type="body"/>
          </p:nvPr>
        </p:nvSpPr>
        <p:spPr>
          <a:xfrm>
            <a:off x="2775850" y="466225"/>
            <a:ext cx="3588600" cy="505200"/>
          </a:xfrm>
          <a:prstGeom prst="rect">
            <a:avLst/>
          </a:prstGeom>
        </p:spPr>
        <p:txBody>
          <a:bodyPr anchorCtr="0" anchor="t" bIns="0" lIns="0" spcFirstLastPara="1" rIns="0" wrap="square" tIns="0">
            <a:noAutofit/>
          </a:bodyPr>
          <a:lstStyle/>
          <a:p>
            <a:pPr indent="0" lvl="0" marL="0" rtl="0" algn="ctr">
              <a:spcBef>
                <a:spcPts val="0"/>
              </a:spcBef>
              <a:spcAft>
                <a:spcPts val="0"/>
              </a:spcAft>
              <a:buClr>
                <a:schemeClr val="lt1"/>
              </a:buClr>
              <a:buSzPts val="1100"/>
              <a:buFont typeface="Arial"/>
              <a:buNone/>
            </a:pPr>
            <a:r>
              <a:rPr lang="en" sz="900">
                <a:latin typeface="Barlow Medium"/>
                <a:ea typeface="Barlow Medium"/>
                <a:cs typeface="Barlow Medium"/>
                <a:sym typeface="Barlow Medium"/>
              </a:rPr>
              <a:t>Agglomerative clustering performed significantly worse than K Means clustering, indicated best visually in the following graphs</a:t>
            </a:r>
            <a:endParaRPr/>
          </a:p>
        </p:txBody>
      </p:sp>
      <p:sp>
        <p:nvSpPr>
          <p:cNvPr id="431" name="Google Shape;431;p55"/>
          <p:cNvSpPr txBox="1"/>
          <p:nvPr>
            <p:ph idx="16" type="subTitle"/>
          </p:nvPr>
        </p:nvSpPr>
        <p:spPr>
          <a:xfrm>
            <a:off x="2965450" y="250825"/>
            <a:ext cx="2877600" cy="215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Agglomerative Clustering</a:t>
            </a:r>
            <a:endParaRPr/>
          </a:p>
        </p:txBody>
      </p:sp>
      <p:sp>
        <p:nvSpPr>
          <p:cNvPr id="432" name="Google Shape;432;p55"/>
          <p:cNvSpPr txBox="1"/>
          <p:nvPr>
            <p:ph idx="20" type="body"/>
          </p:nvPr>
        </p:nvSpPr>
        <p:spPr>
          <a:xfrm>
            <a:off x="5251141" y="3585800"/>
            <a:ext cx="2929800" cy="1002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lt1"/>
              </a:buClr>
              <a:buSzPts val="1100"/>
              <a:buNone/>
            </a:pPr>
            <a:r>
              <a:rPr lang="en" sz="1100"/>
              <a:t>Agglomerative Clustering </a:t>
            </a:r>
            <a:r>
              <a:rPr lang="en" sz="1100"/>
              <a:t>with 5 Clusters</a:t>
            </a:r>
            <a:endParaRPr sz="1100"/>
          </a:p>
        </p:txBody>
      </p:sp>
      <p:pic>
        <p:nvPicPr>
          <p:cNvPr descr="Abstract architecture of tunnel." id="433" name="Google Shape;433;p55"/>
          <p:cNvPicPr preferRelativeResize="0"/>
          <p:nvPr>
            <p:ph idx="13" type="pic"/>
          </p:nvPr>
        </p:nvPicPr>
        <p:blipFill rotWithShape="1">
          <a:blip r:embed="rId3">
            <a:alphaModFix/>
          </a:blip>
          <a:srcRect b="0" l="27299" r="27299" t="0"/>
          <a:stretch/>
        </p:blipFill>
        <p:spPr>
          <a:xfrm>
            <a:off x="3748638" y="1537550"/>
            <a:ext cx="1305900" cy="1918500"/>
          </a:xfrm>
          <a:prstGeom prst="roundRect">
            <a:avLst>
              <a:gd fmla="val 16667" name="adj"/>
            </a:avLst>
          </a:prstGeom>
        </p:spPr>
      </p:pic>
      <p:pic>
        <p:nvPicPr>
          <p:cNvPr descr="Abstract technology futuristic space with floating dots." id="434" name="Google Shape;434;p55"/>
          <p:cNvPicPr preferRelativeResize="0"/>
          <p:nvPr>
            <p:ph idx="14" type="pic"/>
          </p:nvPr>
        </p:nvPicPr>
        <p:blipFill rotWithShape="1">
          <a:blip r:embed="rId4">
            <a:alphaModFix/>
          </a:blip>
          <a:srcRect b="0" l="32118" r="32118" t="0"/>
          <a:stretch/>
        </p:blipFill>
        <p:spPr>
          <a:xfrm>
            <a:off x="5324400" y="1537550"/>
            <a:ext cx="1305900" cy="1918500"/>
          </a:xfrm>
          <a:prstGeom prst="roundRect">
            <a:avLst>
              <a:gd fmla="val 16667" name="adj"/>
            </a:avLst>
          </a:prstGeom>
        </p:spPr>
      </p:pic>
      <p:sp>
        <p:nvSpPr>
          <p:cNvPr id="435" name="Google Shape;435;p5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36" name="Google Shape;436;p55" title="project2_3clusters_agglomerative.png"/>
          <p:cNvPicPr preferRelativeResize="0"/>
          <p:nvPr/>
        </p:nvPicPr>
        <p:blipFill>
          <a:blip r:embed="rId5">
            <a:alphaModFix/>
          </a:blip>
          <a:stretch>
            <a:fillRect/>
          </a:stretch>
        </p:blipFill>
        <p:spPr>
          <a:xfrm>
            <a:off x="490200" y="992738"/>
            <a:ext cx="3915225" cy="2529125"/>
          </a:xfrm>
          <a:prstGeom prst="rect">
            <a:avLst/>
          </a:prstGeom>
          <a:noFill/>
          <a:ln>
            <a:noFill/>
          </a:ln>
        </p:spPr>
      </p:pic>
      <p:pic>
        <p:nvPicPr>
          <p:cNvPr id="437" name="Google Shape;437;p55" title="project2_4clusters_agglomerative.png"/>
          <p:cNvPicPr preferRelativeResize="0"/>
          <p:nvPr/>
        </p:nvPicPr>
        <p:blipFill>
          <a:blip r:embed="rId6">
            <a:alphaModFix/>
          </a:blip>
          <a:stretch>
            <a:fillRect/>
          </a:stretch>
        </p:blipFill>
        <p:spPr>
          <a:xfrm>
            <a:off x="4405417" y="971425"/>
            <a:ext cx="4032658" cy="2571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ategy Plan">
  <a:themeElements>
    <a:clrScheme name="Simple Light">
      <a:dk1>
        <a:srgbClr val="FFFFFF"/>
      </a:dk1>
      <a:lt1>
        <a:srgbClr val="000000"/>
      </a:lt1>
      <a:dk2>
        <a:srgbClr val="999999"/>
      </a:dk2>
      <a:lt2>
        <a:srgbClr val="FFECD1"/>
      </a:lt2>
      <a:accent1>
        <a:srgbClr val="AC6600"/>
      </a:accent1>
      <a:accent2>
        <a:srgbClr val="5E7F00"/>
      </a:accent2>
      <a:accent3>
        <a:srgbClr val="2322EF"/>
      </a:accent3>
      <a:accent4>
        <a:srgbClr val="DDDDFF"/>
      </a:accent4>
      <a:accent5>
        <a:srgbClr val="EFEFEF"/>
      </a:accent5>
      <a:accent6>
        <a:srgbClr val="F7FEE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