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47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0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99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6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148F3B-C8A6-4795-B810-D84C619C43F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1E06907-DB74-4411-9B13-861257187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24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6AD-6C9A-4B25-92D7-669C54DAA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NYC Taxis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0A21A-4CEF-4E48-82E2-13D103A2A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Denver Lybarger</a:t>
            </a:r>
          </a:p>
        </p:txBody>
      </p:sp>
    </p:spTree>
    <p:extLst>
      <p:ext uri="{BB962C8B-B14F-4D97-AF65-F5344CB8AC3E}">
        <p14:creationId xmlns:p14="http://schemas.microsoft.com/office/powerpoint/2010/main" val="259980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6CDF-2118-44E9-AC3E-4DB011CE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3EC8-15A2-411A-970B-09BF9081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Is Ride Sharing (RS) impacting NYC Taxis?</a:t>
            </a:r>
          </a:p>
          <a:p>
            <a:pPr lvl="1"/>
            <a:r>
              <a:rPr lang="en-US" dirty="0"/>
              <a:t>If so, how is RS affecting NYC yellow and green taxis?</a:t>
            </a:r>
          </a:p>
          <a:p>
            <a:r>
              <a:rPr lang="en-US" dirty="0"/>
              <a:t>Data </a:t>
            </a:r>
          </a:p>
          <a:p>
            <a:pPr lvl="1"/>
            <a:r>
              <a:rPr lang="en-US" dirty="0"/>
              <a:t>Examined Ride Data between 2015-2017 (&gt;100G)</a:t>
            </a:r>
          </a:p>
          <a:p>
            <a:r>
              <a:rPr lang="en-US" dirty="0"/>
              <a:t>Basics</a:t>
            </a:r>
          </a:p>
          <a:p>
            <a:pPr lvl="1"/>
            <a:r>
              <a:rPr lang="en-US" dirty="0"/>
              <a:t>What Happened Between 2015-2017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6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AECE85-5946-4ACF-B840-5BC98E5C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Ride Metrics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5E880-8C82-4D95-B70E-90B61B88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580050"/>
            <a:ext cx="4808668" cy="5277950"/>
          </a:xfrm>
        </p:spPr>
        <p:txBody>
          <a:bodyPr/>
          <a:lstStyle/>
          <a:p>
            <a:endParaRPr lang="en-US" dirty="0"/>
          </a:p>
          <a:p>
            <a:r>
              <a:rPr lang="en-US" sz="1600" dirty="0"/>
              <a:t>2017 Average Weekly # of Rides : 6,083,043</a:t>
            </a:r>
          </a:p>
          <a:p>
            <a:endParaRPr lang="en-US" sz="1600" dirty="0"/>
          </a:p>
          <a:p>
            <a:r>
              <a:rPr lang="en-US" sz="1600" dirty="0"/>
              <a:t>2017 Median Weekly # of Rides : 6,040,377</a:t>
            </a:r>
          </a:p>
          <a:p>
            <a:endParaRPr lang="en-US" sz="1600" dirty="0"/>
          </a:p>
          <a:p>
            <a:r>
              <a:rPr lang="en-US" sz="1600" dirty="0"/>
              <a:t>2017 Min Weekly # of Rides:  5,074,513</a:t>
            </a:r>
          </a:p>
          <a:p>
            <a:endParaRPr lang="en-US" sz="1600" dirty="0"/>
          </a:p>
          <a:p>
            <a:r>
              <a:rPr lang="en-US" sz="1600" dirty="0"/>
              <a:t>2017 Max Weekly # of Rides:  7,407,657</a:t>
            </a:r>
          </a:p>
          <a:p>
            <a:endParaRPr lang="en-US" sz="1600" dirty="0"/>
          </a:p>
          <a:p>
            <a:r>
              <a:rPr lang="en-US" sz="1600" dirty="0"/>
              <a:t>2017 Weekly Standard Deviation of Rides:  466,920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5164A2-4634-42D1-8235-BD62AF2E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69" y="1580050"/>
            <a:ext cx="7372682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AC1821-63EB-40B9-AD8C-786182CA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Metrics By Service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FF0E1-9EE8-4EF8-90A3-D6B92E99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0050"/>
            <a:ext cx="12192000" cy="52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31E1-F208-47BC-A0B5-FDBBDC32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65920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225</TotalTime>
  <Words>96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Slate</vt:lpstr>
      <vt:lpstr>NYC Taxis</vt:lpstr>
      <vt:lpstr>What the What</vt:lpstr>
      <vt:lpstr>Basic Ride Metrics</vt:lpstr>
      <vt:lpstr>Ride Metrics By Service Type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 Taxis</dc:title>
  <dc:creator>D. Lybarger</dc:creator>
  <cp:lastModifiedBy>D. Lybarger</cp:lastModifiedBy>
  <cp:revision>8</cp:revision>
  <dcterms:created xsi:type="dcterms:W3CDTF">2018-08-09T01:51:54Z</dcterms:created>
  <dcterms:modified xsi:type="dcterms:W3CDTF">2018-08-09T05:37:17Z</dcterms:modified>
</cp:coreProperties>
</file>