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Lst>
  <p:sldSz cx="32918400" cy="43891200"/>
  <p:notesSz cx="6858000" cy="9296400"/>
  <p:defaultTextStyle>
    <a:defPPr>
      <a:defRPr lang="en-US"/>
    </a:defPPr>
    <a:lvl1pPr algn="l" rtl="0" fontAlgn="base">
      <a:spcBef>
        <a:spcPct val="0"/>
      </a:spcBef>
      <a:spcAft>
        <a:spcPct val="0"/>
      </a:spcAft>
      <a:defRPr sz="93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93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93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93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9300" kern="1200">
        <a:solidFill>
          <a:schemeClr val="tx1"/>
        </a:solidFill>
        <a:latin typeface="Arial" panose="020B0604020202020204" pitchFamily="34" charset="0"/>
        <a:ea typeface="+mn-ea"/>
        <a:cs typeface="+mn-cs"/>
      </a:defRPr>
    </a:lvl5pPr>
    <a:lvl6pPr marL="2286000" algn="l" defTabSz="914400" rtl="0" eaLnBrk="1" latinLnBrk="0" hangingPunct="1">
      <a:defRPr sz="9300" kern="1200">
        <a:solidFill>
          <a:schemeClr val="tx1"/>
        </a:solidFill>
        <a:latin typeface="Arial" panose="020B0604020202020204" pitchFamily="34" charset="0"/>
        <a:ea typeface="+mn-ea"/>
        <a:cs typeface="+mn-cs"/>
      </a:defRPr>
    </a:lvl6pPr>
    <a:lvl7pPr marL="2743200" algn="l" defTabSz="914400" rtl="0" eaLnBrk="1" latinLnBrk="0" hangingPunct="1">
      <a:defRPr sz="9300" kern="1200">
        <a:solidFill>
          <a:schemeClr val="tx1"/>
        </a:solidFill>
        <a:latin typeface="Arial" panose="020B0604020202020204" pitchFamily="34" charset="0"/>
        <a:ea typeface="+mn-ea"/>
        <a:cs typeface="+mn-cs"/>
      </a:defRPr>
    </a:lvl7pPr>
    <a:lvl8pPr marL="3200400" algn="l" defTabSz="914400" rtl="0" eaLnBrk="1" latinLnBrk="0" hangingPunct="1">
      <a:defRPr sz="9300" kern="1200">
        <a:solidFill>
          <a:schemeClr val="tx1"/>
        </a:solidFill>
        <a:latin typeface="Arial" panose="020B0604020202020204" pitchFamily="34" charset="0"/>
        <a:ea typeface="+mn-ea"/>
        <a:cs typeface="+mn-cs"/>
      </a:defRPr>
    </a:lvl8pPr>
    <a:lvl9pPr marL="3657600" algn="l" defTabSz="914400" rtl="0" eaLnBrk="1" latinLnBrk="0" hangingPunct="1">
      <a:defRPr sz="9300" kern="1200">
        <a:solidFill>
          <a:schemeClr val="tx1"/>
        </a:solidFill>
        <a:latin typeface="Arial" panose="020B0604020202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uttap" initials="d" lastIdx="5" clrIdx="0"/>
  <p:cmAuthor id="1" name="michelle" initials="m"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5C5C69"/>
    <a:srgbClr val="BCA8C1"/>
    <a:srgbClr val="ECC900"/>
    <a:srgbClr val="032940"/>
    <a:srgbClr val="396E9A"/>
    <a:srgbClr val="936474"/>
    <a:srgbClr val="5B779F"/>
    <a:srgbClr val="0755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77" autoAdjust="0"/>
    <p:restoredTop sz="86746" autoAdjust="0"/>
  </p:normalViewPr>
  <p:slideViewPr>
    <p:cSldViewPr snapToObjects="1">
      <p:cViewPr>
        <p:scale>
          <a:sx n="33" d="100"/>
          <a:sy n="33" d="100"/>
        </p:scale>
        <p:origin x="782" y="-3264"/>
      </p:cViewPr>
      <p:guideLst>
        <p:guide orient="horz" pos="13854"/>
        <p:guide pos="10366"/>
      </p:guideLst>
    </p:cSldViewPr>
  </p:slideViewPr>
  <p:notesTextViewPr>
    <p:cViewPr>
      <p:scale>
        <a:sx n="100" d="100"/>
        <a:sy n="100" d="100"/>
      </p:scale>
      <p:origin x="0" y="-41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6482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6482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2122488" y="696913"/>
            <a:ext cx="2613025" cy="348615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415790"/>
            <a:ext cx="5486400" cy="418338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3078" name="Rectangle 6"/>
          <p:cNvSpPr>
            <a:spLocks noGrp="1" noChangeArrowheads="1"/>
          </p:cNvSpPr>
          <p:nvPr>
            <p:ph type="ftr" sz="quarter" idx="4"/>
          </p:nvPr>
        </p:nvSpPr>
        <p:spPr bwMode="auto">
          <a:xfrm>
            <a:off x="0" y="8829967"/>
            <a:ext cx="2971800" cy="46482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829967"/>
            <a:ext cx="2971800" cy="46482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pPr>
              <a:defRPr/>
            </a:pPr>
            <a:fld id="{0E2E4465-80F1-4D5C-9DB5-A35A573B3B8B}"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300">
                <a:solidFill>
                  <a:schemeClr val="tx1"/>
                </a:solidFill>
                <a:latin typeface="Arial" panose="020B0604020202020204" pitchFamily="34" charset="0"/>
              </a:defRPr>
            </a:lvl1pPr>
            <a:lvl2pPr marL="742950" indent="-285750" eaLnBrk="0" hangingPunct="0">
              <a:defRPr sz="9300">
                <a:solidFill>
                  <a:schemeClr val="tx1"/>
                </a:solidFill>
                <a:latin typeface="Arial" panose="020B0604020202020204" pitchFamily="34" charset="0"/>
              </a:defRPr>
            </a:lvl2pPr>
            <a:lvl3pPr marL="1143000" indent="-228600" eaLnBrk="0" hangingPunct="0">
              <a:defRPr sz="9300">
                <a:solidFill>
                  <a:schemeClr val="tx1"/>
                </a:solidFill>
                <a:latin typeface="Arial" panose="020B0604020202020204" pitchFamily="34" charset="0"/>
              </a:defRPr>
            </a:lvl3pPr>
            <a:lvl4pPr marL="1600200" indent="-228600" eaLnBrk="0" hangingPunct="0">
              <a:defRPr sz="9300">
                <a:solidFill>
                  <a:schemeClr val="tx1"/>
                </a:solidFill>
                <a:latin typeface="Arial" panose="020B0604020202020204" pitchFamily="34" charset="0"/>
              </a:defRPr>
            </a:lvl4pPr>
            <a:lvl5pPr marL="2057400" indent="-228600" eaLnBrk="0" hangingPunct="0">
              <a:defRPr sz="9300">
                <a:solidFill>
                  <a:schemeClr val="tx1"/>
                </a:solidFill>
                <a:latin typeface="Arial" panose="020B0604020202020204" pitchFamily="34" charset="0"/>
              </a:defRPr>
            </a:lvl5pPr>
            <a:lvl6pPr marL="2514600" indent="-228600" eaLnBrk="0" fontAlgn="base" hangingPunct="0">
              <a:spcBef>
                <a:spcPct val="0"/>
              </a:spcBef>
              <a:spcAft>
                <a:spcPct val="0"/>
              </a:spcAft>
              <a:defRPr sz="9300">
                <a:solidFill>
                  <a:schemeClr val="tx1"/>
                </a:solidFill>
                <a:latin typeface="Arial" panose="020B0604020202020204" pitchFamily="34" charset="0"/>
              </a:defRPr>
            </a:lvl6pPr>
            <a:lvl7pPr marL="2971800" indent="-228600" eaLnBrk="0" fontAlgn="base" hangingPunct="0">
              <a:spcBef>
                <a:spcPct val="0"/>
              </a:spcBef>
              <a:spcAft>
                <a:spcPct val="0"/>
              </a:spcAft>
              <a:defRPr sz="9300">
                <a:solidFill>
                  <a:schemeClr val="tx1"/>
                </a:solidFill>
                <a:latin typeface="Arial" panose="020B0604020202020204" pitchFamily="34" charset="0"/>
              </a:defRPr>
            </a:lvl7pPr>
            <a:lvl8pPr marL="3429000" indent="-228600" eaLnBrk="0" fontAlgn="base" hangingPunct="0">
              <a:spcBef>
                <a:spcPct val="0"/>
              </a:spcBef>
              <a:spcAft>
                <a:spcPct val="0"/>
              </a:spcAft>
              <a:defRPr sz="9300">
                <a:solidFill>
                  <a:schemeClr val="tx1"/>
                </a:solidFill>
                <a:latin typeface="Arial" panose="020B0604020202020204" pitchFamily="34" charset="0"/>
              </a:defRPr>
            </a:lvl8pPr>
            <a:lvl9pPr marL="3886200" indent="-228600" eaLnBrk="0" fontAlgn="base" hangingPunct="0">
              <a:spcBef>
                <a:spcPct val="0"/>
              </a:spcBef>
              <a:spcAft>
                <a:spcPct val="0"/>
              </a:spcAft>
              <a:defRPr sz="9300">
                <a:solidFill>
                  <a:schemeClr val="tx1"/>
                </a:solidFill>
                <a:latin typeface="Arial" panose="020B0604020202020204" pitchFamily="34" charset="0"/>
              </a:defRPr>
            </a:lvl9pPr>
          </a:lstStyle>
          <a:p>
            <a:pPr eaLnBrk="1" hangingPunct="1"/>
            <a:fld id="{A83D857C-CE72-46E6-B68F-FD6D5C2E85EC}" type="slidenum">
              <a:rPr lang="en-US" sz="1200" smtClean="0"/>
            </a:fld>
            <a:endParaRPr lang="en-US" sz="12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 The heading bar is color coded by Thrust with white lettering (except for the Controls &amp; Communications Thrust)  Heading font is Cambria which can be resized to fit in the bar. </a:t>
            </a:r>
            <a:endParaRPr lang="en-US" dirty="0"/>
          </a:p>
          <a:p>
            <a:pPr eaLnBrk="1" hangingPunct="1"/>
            <a:endParaRPr lang="en-US" dirty="0"/>
          </a:p>
          <a:p>
            <a:pPr eaLnBrk="1" hangingPunct="1"/>
            <a:endParaRPr lang="en-US" dirty="0"/>
          </a:p>
          <a:p>
            <a:pPr eaLnBrk="1" hangingPunct="1"/>
            <a:r>
              <a:rPr lang="en-US" dirty="0"/>
              <a:t>Use Arial as the font and keep consistent font sizes for the body text somewhere between 24pt and 50pt.  Use mostly black for the text in the body.  Keep 1 inch spacing between borders of each section.  Headings of sections should be 1 inch tall and should span the width of the section.  Section border corners have radius of curvature of 0.5”.  Heading border corners have radius of curvature of (3/8)”.  Note that resizing the borders of either the sections or the headings will also resize the radius of curvature.  Feel free to add, delete, or resize sections; copy and paste the existing section borders and headings to easily maintain the color scheme.  Maintain a 1” margin around the edge of the poster (to accommodate printer).  The middle column is slightly wider (12”) than the side columns (10”).  Do not add or change the logos at the bottom or the top.</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6" y="13634358"/>
            <a:ext cx="27979688" cy="9408886"/>
          </a:xfrm>
        </p:spPr>
        <p:txBody>
          <a:bodyPr/>
          <a:lstStyle/>
          <a:p>
            <a:r>
              <a:rPr lang="en-US"/>
              <a:t>Click to edit Master title style</a:t>
            </a:r>
            <a:endParaRPr lang="en-US"/>
          </a:p>
        </p:txBody>
      </p:sp>
      <p:sp>
        <p:nvSpPr>
          <p:cNvPr id="3" name="Subtitle 2"/>
          <p:cNvSpPr>
            <a:spLocks noGrp="1"/>
          </p:cNvSpPr>
          <p:nvPr>
            <p:ph type="subTitle" idx="1"/>
          </p:nvPr>
        </p:nvSpPr>
        <p:spPr>
          <a:xfrm>
            <a:off x="4937523" y="24872044"/>
            <a:ext cx="23043356" cy="11215914"/>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02D8B307-0344-4524-9BC1-122BEB2E1A4D}"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EA198748-248E-49C3-B63F-0A4485A08BEA}"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079" y="1758044"/>
            <a:ext cx="7406878" cy="37448671"/>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1645444" y="1758044"/>
            <a:ext cx="22106335" cy="3744867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A8BE0249-56CB-4DD2-840A-4F8C7DB46BD6}"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0369B9EF-09C1-4154-BD70-6A497370828D}"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28204886"/>
            <a:ext cx="27980879" cy="8715829"/>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2600325" y="18603686"/>
            <a:ext cx="27980879" cy="9601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A28D94C8-AF74-4685-A6C8-3CC28C17370B}"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645444" y="10241644"/>
            <a:ext cx="14756606" cy="2896507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16516351" y="10241644"/>
            <a:ext cx="14756606" cy="2896507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CC00F513-EFDD-45B0-80A4-F396C11A77F8}"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1645444" y="9824358"/>
            <a:ext cx="14544675" cy="409484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645444" y="13919201"/>
            <a:ext cx="14544675" cy="252875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16722329" y="9824358"/>
            <a:ext cx="14550628" cy="409484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16722329" y="13919201"/>
            <a:ext cx="14550628" cy="252875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D3B686CE-DA4A-403B-B39F-4B8F5D87B38C}"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2A8852BA-CA54-45E9-9CDB-D22B71B129CB}"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3E405CDF-8284-401A-B0DE-05FE23F3650B}"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747158"/>
            <a:ext cx="10829925" cy="7436757"/>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12870656" y="1747158"/>
            <a:ext cx="18402300" cy="374595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1645444" y="9183914"/>
            <a:ext cx="10829925" cy="30022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F5CB4242-D55A-4007-ACBD-9C1D0D7590CF}"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8" y="30723115"/>
            <a:ext cx="19751278" cy="3628571"/>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6451998" y="3922486"/>
            <a:ext cx="19751278" cy="2633435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a:p>
        </p:txBody>
      </p:sp>
      <p:sp>
        <p:nvSpPr>
          <p:cNvPr id="4" name="Text Placeholder 3"/>
          <p:cNvSpPr>
            <a:spLocks noGrp="1"/>
          </p:cNvSpPr>
          <p:nvPr>
            <p:ph type="body" sz="half" idx="2"/>
          </p:nvPr>
        </p:nvSpPr>
        <p:spPr>
          <a:xfrm>
            <a:off x="6451998" y="34351686"/>
            <a:ext cx="19751278" cy="515075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98D37BC4-2413-4E12-83F6-D313542353B7}"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238" y="1757363"/>
            <a:ext cx="29627512"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8" tIns="235129" rIns="470258" bIns="235129" numCol="1" anchor="ctr" anchorCtr="0" compatLnSpc="1"/>
          <a:lstStyle/>
          <a:p>
            <a:pPr lvl="0"/>
            <a:r>
              <a:rPr lang="en-US"/>
              <a:t>Click to edit Master title style</a:t>
            </a:r>
            <a:endParaRPr lang="en-US"/>
          </a:p>
        </p:txBody>
      </p:sp>
      <p:sp>
        <p:nvSpPr>
          <p:cNvPr id="1027" name="Rectangle 3"/>
          <p:cNvSpPr>
            <a:spLocks noGrp="1" noChangeArrowheads="1"/>
          </p:cNvSpPr>
          <p:nvPr>
            <p:ph type="body" idx="1"/>
          </p:nvPr>
        </p:nvSpPr>
        <p:spPr bwMode="auto">
          <a:xfrm>
            <a:off x="1646238" y="10240963"/>
            <a:ext cx="29627512" cy="289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8" tIns="235129" rIns="470258" bIns="235129"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28" name="Rectangle 4"/>
          <p:cNvSpPr>
            <a:spLocks noGrp="1" noChangeArrowheads="1"/>
          </p:cNvSpPr>
          <p:nvPr>
            <p:ph type="dt" sz="half" idx="2"/>
          </p:nvPr>
        </p:nvSpPr>
        <p:spPr bwMode="auto">
          <a:xfrm>
            <a:off x="1646238" y="39968488"/>
            <a:ext cx="7681912" cy="3048000"/>
          </a:xfrm>
          <a:prstGeom prst="rect">
            <a:avLst/>
          </a:prstGeom>
          <a:noFill/>
          <a:ln w="9525">
            <a:noFill/>
            <a:miter lim="800000"/>
          </a:ln>
          <a:effectLst/>
        </p:spPr>
        <p:txBody>
          <a:bodyPr vert="horz" wrap="square" lIns="470258" tIns="235129" rIns="470258" bIns="235129" numCol="1" anchor="t" anchorCtr="0" compatLnSpc="1"/>
          <a:lstStyle>
            <a:lvl1pPr>
              <a:defRPr sz="7200"/>
            </a:lvl1pPr>
          </a:lstStyle>
          <a:p>
            <a:pPr>
              <a:defRPr/>
            </a:pPr>
            <a:endParaRPr lang="en-US"/>
          </a:p>
        </p:txBody>
      </p:sp>
      <p:sp>
        <p:nvSpPr>
          <p:cNvPr id="1029" name="Rectangle 5"/>
          <p:cNvSpPr>
            <a:spLocks noGrp="1" noChangeArrowheads="1"/>
          </p:cNvSpPr>
          <p:nvPr>
            <p:ph type="ftr" sz="quarter" idx="3"/>
          </p:nvPr>
        </p:nvSpPr>
        <p:spPr bwMode="auto">
          <a:xfrm>
            <a:off x="11247438" y="39968488"/>
            <a:ext cx="10425112" cy="3048000"/>
          </a:xfrm>
          <a:prstGeom prst="rect">
            <a:avLst/>
          </a:prstGeom>
          <a:noFill/>
          <a:ln w="9525">
            <a:noFill/>
            <a:miter lim="800000"/>
          </a:ln>
          <a:effectLst/>
        </p:spPr>
        <p:txBody>
          <a:bodyPr vert="horz" wrap="square" lIns="470258" tIns="235129" rIns="470258" bIns="235129" numCol="1" anchor="t" anchorCtr="0" compatLnSpc="1"/>
          <a:lstStyle>
            <a:lvl1pPr algn="ctr">
              <a:defRPr sz="7200"/>
            </a:lvl1pPr>
          </a:lstStyle>
          <a:p>
            <a:pPr>
              <a:defRPr/>
            </a:pPr>
            <a:endParaRPr lang="en-US"/>
          </a:p>
        </p:txBody>
      </p:sp>
      <p:sp>
        <p:nvSpPr>
          <p:cNvPr id="1030" name="Rectangle 6"/>
          <p:cNvSpPr>
            <a:spLocks noGrp="1" noChangeArrowheads="1"/>
          </p:cNvSpPr>
          <p:nvPr>
            <p:ph type="sldNum" sz="quarter" idx="4"/>
          </p:nvPr>
        </p:nvSpPr>
        <p:spPr bwMode="auto">
          <a:xfrm>
            <a:off x="23591838" y="39968488"/>
            <a:ext cx="7681912" cy="3048000"/>
          </a:xfrm>
          <a:prstGeom prst="rect">
            <a:avLst/>
          </a:prstGeom>
          <a:noFill/>
          <a:ln w="9525">
            <a:noFill/>
            <a:miter lim="800000"/>
          </a:ln>
          <a:effectLst/>
        </p:spPr>
        <p:txBody>
          <a:bodyPr vert="horz" wrap="square" lIns="470258" tIns="235129" rIns="470258" bIns="235129" numCol="1" anchor="t" anchorCtr="0" compatLnSpc="1"/>
          <a:lstStyle>
            <a:lvl1pPr algn="r">
              <a:defRPr sz="7200"/>
            </a:lvl1pPr>
          </a:lstStyle>
          <a:p>
            <a:pPr>
              <a:defRPr/>
            </a:pPr>
            <a:fld id="{3676404A-0D8A-4320-AE07-C5363A0AA4E0}"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702175" rtl="0" eaLnBrk="0" fontAlgn="base" hangingPunct="0">
        <a:spcBef>
          <a:spcPct val="0"/>
        </a:spcBef>
        <a:spcAft>
          <a:spcPct val="0"/>
        </a:spcAft>
        <a:defRPr sz="22600">
          <a:solidFill>
            <a:schemeClr val="tx2"/>
          </a:solidFill>
          <a:latin typeface="+mj-lt"/>
          <a:ea typeface="+mj-ea"/>
          <a:cs typeface="+mj-cs"/>
        </a:defRPr>
      </a:lvl1pPr>
      <a:lvl2pPr algn="ctr" defTabSz="4702175" rtl="0" eaLnBrk="0" fontAlgn="base" hangingPunct="0">
        <a:spcBef>
          <a:spcPct val="0"/>
        </a:spcBef>
        <a:spcAft>
          <a:spcPct val="0"/>
        </a:spcAft>
        <a:defRPr sz="22600">
          <a:solidFill>
            <a:schemeClr val="tx2"/>
          </a:solidFill>
          <a:latin typeface="Arial" panose="020B0604020202020204" pitchFamily="34" charset="0"/>
        </a:defRPr>
      </a:lvl2pPr>
      <a:lvl3pPr algn="ctr" defTabSz="4702175" rtl="0" eaLnBrk="0" fontAlgn="base" hangingPunct="0">
        <a:spcBef>
          <a:spcPct val="0"/>
        </a:spcBef>
        <a:spcAft>
          <a:spcPct val="0"/>
        </a:spcAft>
        <a:defRPr sz="22600">
          <a:solidFill>
            <a:schemeClr val="tx2"/>
          </a:solidFill>
          <a:latin typeface="Arial" panose="020B0604020202020204" pitchFamily="34" charset="0"/>
        </a:defRPr>
      </a:lvl3pPr>
      <a:lvl4pPr algn="ctr" defTabSz="4702175" rtl="0" eaLnBrk="0" fontAlgn="base" hangingPunct="0">
        <a:spcBef>
          <a:spcPct val="0"/>
        </a:spcBef>
        <a:spcAft>
          <a:spcPct val="0"/>
        </a:spcAft>
        <a:defRPr sz="22600">
          <a:solidFill>
            <a:schemeClr val="tx2"/>
          </a:solidFill>
          <a:latin typeface="Arial" panose="020B0604020202020204" pitchFamily="34" charset="0"/>
        </a:defRPr>
      </a:lvl4pPr>
      <a:lvl5pPr algn="ctr" defTabSz="4702175" rtl="0" eaLnBrk="0" fontAlgn="base" hangingPunct="0">
        <a:spcBef>
          <a:spcPct val="0"/>
        </a:spcBef>
        <a:spcAft>
          <a:spcPct val="0"/>
        </a:spcAft>
        <a:defRPr sz="22600">
          <a:solidFill>
            <a:schemeClr val="tx2"/>
          </a:solidFill>
          <a:latin typeface="Arial" panose="020B0604020202020204" pitchFamily="34" charset="0"/>
        </a:defRPr>
      </a:lvl5pPr>
      <a:lvl6pPr marL="457200" algn="ctr" defTabSz="4702175" rtl="0" eaLnBrk="1" fontAlgn="base" hangingPunct="1">
        <a:spcBef>
          <a:spcPct val="0"/>
        </a:spcBef>
        <a:spcAft>
          <a:spcPct val="0"/>
        </a:spcAft>
        <a:defRPr sz="22600">
          <a:solidFill>
            <a:schemeClr val="tx2"/>
          </a:solidFill>
          <a:latin typeface="Arial" panose="020B0604020202020204" pitchFamily="34" charset="0"/>
        </a:defRPr>
      </a:lvl6pPr>
      <a:lvl7pPr marL="914400" algn="ctr" defTabSz="4702175" rtl="0" eaLnBrk="1" fontAlgn="base" hangingPunct="1">
        <a:spcBef>
          <a:spcPct val="0"/>
        </a:spcBef>
        <a:spcAft>
          <a:spcPct val="0"/>
        </a:spcAft>
        <a:defRPr sz="22600">
          <a:solidFill>
            <a:schemeClr val="tx2"/>
          </a:solidFill>
          <a:latin typeface="Arial" panose="020B0604020202020204" pitchFamily="34" charset="0"/>
        </a:defRPr>
      </a:lvl7pPr>
      <a:lvl8pPr marL="1371600" algn="ctr" defTabSz="4702175" rtl="0" eaLnBrk="1" fontAlgn="base" hangingPunct="1">
        <a:spcBef>
          <a:spcPct val="0"/>
        </a:spcBef>
        <a:spcAft>
          <a:spcPct val="0"/>
        </a:spcAft>
        <a:defRPr sz="22600">
          <a:solidFill>
            <a:schemeClr val="tx2"/>
          </a:solidFill>
          <a:latin typeface="Arial" panose="020B0604020202020204" pitchFamily="34" charset="0"/>
        </a:defRPr>
      </a:lvl8pPr>
      <a:lvl9pPr marL="1828800" algn="ctr" defTabSz="4702175" rtl="0" eaLnBrk="1" fontAlgn="base" hangingPunct="1">
        <a:spcBef>
          <a:spcPct val="0"/>
        </a:spcBef>
        <a:spcAft>
          <a:spcPct val="0"/>
        </a:spcAft>
        <a:defRPr sz="22600">
          <a:solidFill>
            <a:schemeClr val="tx2"/>
          </a:solidFill>
          <a:latin typeface="Arial" panose="020B0604020202020204" pitchFamily="34" charset="0"/>
        </a:defRPr>
      </a:lvl9pPr>
    </p:titleStyle>
    <p:bodyStyle>
      <a:lvl1pPr marL="1764030" indent="-1764030" algn="l" defTabSz="4702175" rtl="0" eaLnBrk="0" fontAlgn="base" hangingPunct="0">
        <a:spcBef>
          <a:spcPct val="20000"/>
        </a:spcBef>
        <a:spcAft>
          <a:spcPct val="0"/>
        </a:spcAft>
        <a:buChar char="•"/>
        <a:defRPr sz="16500">
          <a:solidFill>
            <a:schemeClr val="tx1"/>
          </a:solidFill>
          <a:latin typeface="+mn-lt"/>
          <a:ea typeface="+mn-ea"/>
          <a:cs typeface="+mn-cs"/>
        </a:defRPr>
      </a:lvl1pPr>
      <a:lvl2pPr marL="3821430" indent="-1470025" algn="l" defTabSz="4702175" rtl="0" eaLnBrk="0" fontAlgn="base" hangingPunct="0">
        <a:spcBef>
          <a:spcPct val="20000"/>
        </a:spcBef>
        <a:spcAft>
          <a:spcPct val="0"/>
        </a:spcAft>
        <a:buChar char="–"/>
        <a:defRPr sz="14400">
          <a:solidFill>
            <a:schemeClr val="tx1"/>
          </a:solidFill>
          <a:latin typeface="+mn-lt"/>
        </a:defRPr>
      </a:lvl2pPr>
      <a:lvl3pPr marL="5878830" indent="-1176655" algn="l" defTabSz="4702175" rtl="0" eaLnBrk="0" fontAlgn="base" hangingPunct="0">
        <a:spcBef>
          <a:spcPct val="20000"/>
        </a:spcBef>
        <a:spcAft>
          <a:spcPct val="0"/>
        </a:spcAft>
        <a:buChar char="•"/>
        <a:defRPr sz="12300">
          <a:solidFill>
            <a:schemeClr val="tx1"/>
          </a:solidFill>
          <a:latin typeface="+mn-lt"/>
        </a:defRPr>
      </a:lvl3pPr>
      <a:lvl4pPr marL="8229600" indent="-1176655" algn="l" defTabSz="4702175" rtl="0" eaLnBrk="0" fontAlgn="base" hangingPunct="0">
        <a:spcBef>
          <a:spcPct val="20000"/>
        </a:spcBef>
        <a:spcAft>
          <a:spcPct val="0"/>
        </a:spcAft>
        <a:buChar char="–"/>
        <a:defRPr sz="10300">
          <a:solidFill>
            <a:schemeClr val="tx1"/>
          </a:solidFill>
          <a:latin typeface="+mn-lt"/>
        </a:defRPr>
      </a:lvl4pPr>
      <a:lvl5pPr marL="10581005" indent="-1174750" algn="l" defTabSz="4702175" rtl="0" eaLnBrk="0" fontAlgn="base" hangingPunct="0">
        <a:spcBef>
          <a:spcPct val="20000"/>
        </a:spcBef>
        <a:spcAft>
          <a:spcPct val="0"/>
        </a:spcAft>
        <a:buChar char="»"/>
        <a:defRPr sz="10300">
          <a:solidFill>
            <a:schemeClr val="tx1"/>
          </a:solidFill>
          <a:latin typeface="+mn-lt"/>
        </a:defRPr>
      </a:lvl5pPr>
      <a:lvl6pPr marL="11038205" indent="-1174750" algn="l" defTabSz="4702175" rtl="0" eaLnBrk="1" fontAlgn="base" hangingPunct="1">
        <a:spcBef>
          <a:spcPct val="20000"/>
        </a:spcBef>
        <a:spcAft>
          <a:spcPct val="0"/>
        </a:spcAft>
        <a:buChar char="»"/>
        <a:defRPr sz="10300">
          <a:solidFill>
            <a:schemeClr val="tx1"/>
          </a:solidFill>
          <a:latin typeface="+mn-lt"/>
        </a:defRPr>
      </a:lvl6pPr>
      <a:lvl7pPr marL="11495405" indent="-1174750" algn="l" defTabSz="4702175" rtl="0" eaLnBrk="1" fontAlgn="base" hangingPunct="1">
        <a:spcBef>
          <a:spcPct val="20000"/>
        </a:spcBef>
        <a:spcAft>
          <a:spcPct val="0"/>
        </a:spcAft>
        <a:buChar char="»"/>
        <a:defRPr sz="10300">
          <a:solidFill>
            <a:schemeClr val="tx1"/>
          </a:solidFill>
          <a:latin typeface="+mn-lt"/>
        </a:defRPr>
      </a:lvl7pPr>
      <a:lvl8pPr marL="11952605" indent="-1174750" algn="l" defTabSz="4702175" rtl="0" eaLnBrk="1" fontAlgn="base" hangingPunct="1">
        <a:spcBef>
          <a:spcPct val="20000"/>
        </a:spcBef>
        <a:spcAft>
          <a:spcPct val="0"/>
        </a:spcAft>
        <a:buChar char="»"/>
        <a:defRPr sz="10300">
          <a:solidFill>
            <a:schemeClr val="tx1"/>
          </a:solidFill>
          <a:latin typeface="+mn-lt"/>
        </a:defRPr>
      </a:lvl8pPr>
      <a:lvl9pPr marL="12409805" indent="-1174750" algn="l" defTabSz="4702175" rtl="0" eaLnBrk="1" fontAlgn="base" hangingPunct="1">
        <a:spcBef>
          <a:spcPct val="20000"/>
        </a:spcBef>
        <a:spcAft>
          <a:spcPct val="0"/>
        </a:spcAft>
        <a:buChar char="»"/>
        <a:defRPr sz="10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 Id="rId3" Type="http://schemas.openxmlformats.org/officeDocument/2006/relationships/image" Target="../media/image3.jpeg"/><Relationship Id="rId28" Type="http://schemas.openxmlformats.org/officeDocument/2006/relationships/notesSlide" Target="../notesSlides/notesSlide1.xml"/><Relationship Id="rId27" Type="http://schemas.openxmlformats.org/officeDocument/2006/relationships/slideLayout" Target="../slideLayouts/slideLayout7.xml"/><Relationship Id="rId26" Type="http://schemas.openxmlformats.org/officeDocument/2006/relationships/image" Target="../media/image26.png"/><Relationship Id="rId25" Type="http://schemas.openxmlformats.org/officeDocument/2006/relationships/image" Target="../media/image25.png"/><Relationship Id="rId24" Type="http://schemas.openxmlformats.org/officeDocument/2006/relationships/image" Target="../media/image24.png"/><Relationship Id="rId23" Type="http://schemas.openxmlformats.org/officeDocument/2006/relationships/image" Target="../media/image23.png"/><Relationship Id="rId22" Type="http://schemas.openxmlformats.org/officeDocument/2006/relationships/image" Target="../media/image22.png"/><Relationship Id="rId21" Type="http://schemas.openxmlformats.org/officeDocument/2006/relationships/image" Target="../media/image21.png"/><Relationship Id="rId20" Type="http://schemas.openxmlformats.org/officeDocument/2006/relationships/image" Target="../media/image20.png"/><Relationship Id="rId2" Type="http://schemas.openxmlformats.org/officeDocument/2006/relationships/image" Target="../media/image2.jpeg"/><Relationship Id="rId19" Type="http://schemas.openxmlformats.org/officeDocument/2006/relationships/image" Target="../media/image19.png"/><Relationship Id="rId18" Type="http://schemas.openxmlformats.org/officeDocument/2006/relationships/image" Target="../media/image18.png"/><Relationship Id="rId17" Type="http://schemas.openxmlformats.org/officeDocument/2006/relationships/image" Target="../media/image17.png"/><Relationship Id="rId16" Type="http://schemas.openxmlformats.org/officeDocument/2006/relationships/image" Target="../media/image16.png"/><Relationship Id="rId15" Type="http://schemas.openxmlformats.org/officeDocument/2006/relationships/image" Target="../media/image15.png"/><Relationship Id="rId14" Type="http://schemas.openxmlformats.org/officeDocument/2006/relationships/image" Target="../media/image14.png"/><Relationship Id="rId13" Type="http://schemas.openxmlformats.org/officeDocument/2006/relationships/image" Target="../media/image13.png"/><Relationship Id="rId12" Type="http://schemas.openxmlformats.org/officeDocument/2006/relationships/image" Target="../media/image12.png"/><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5"/>
          <p:cNvSpPr>
            <a:spLocks noChangeArrowheads="1"/>
          </p:cNvSpPr>
          <p:nvPr/>
        </p:nvSpPr>
        <p:spPr bwMode="auto">
          <a:xfrm>
            <a:off x="927100" y="1044575"/>
            <a:ext cx="31068963" cy="3548063"/>
          </a:xfrm>
          <a:prstGeom prst="roundRect">
            <a:avLst>
              <a:gd name="adj" fmla="val 7101"/>
            </a:avLst>
          </a:prstGeom>
          <a:solidFill>
            <a:srgbClr val="0070C0"/>
          </a:solidFill>
          <a:ln w="9525">
            <a:solidFill>
              <a:srgbClr val="50545F"/>
            </a:solidFill>
            <a:round/>
          </a:ln>
        </p:spPr>
        <p:txBody>
          <a:bodyPr wrap="none" anchor="ctr"/>
          <a:lstStyle/>
          <a:p>
            <a:pPr algn="ctr" defTabSz="4702175"/>
            <a:endParaRPr lang="en-US" sz="12000">
              <a:solidFill>
                <a:srgbClr val="E4EAE8"/>
              </a:solidFill>
            </a:endParaRPr>
          </a:p>
        </p:txBody>
      </p:sp>
      <p:sp>
        <p:nvSpPr>
          <p:cNvPr id="2051" name="AutoShape 6"/>
          <p:cNvSpPr>
            <a:spLocks noChangeArrowheads="1"/>
          </p:cNvSpPr>
          <p:nvPr/>
        </p:nvSpPr>
        <p:spPr bwMode="auto">
          <a:xfrm>
            <a:off x="914400" y="10068285"/>
            <a:ext cx="9372600" cy="19725915"/>
          </a:xfrm>
          <a:prstGeom prst="roundRect">
            <a:avLst>
              <a:gd name="adj" fmla="val 4660"/>
            </a:avLst>
          </a:prstGeom>
          <a:noFill/>
          <a:ln w="9525">
            <a:solidFill>
              <a:srgbClr val="5C5C69"/>
            </a:solidFill>
            <a:rou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54" name="Rectangle 10"/>
          <p:cNvSpPr>
            <a:spLocks noChangeArrowheads="1"/>
          </p:cNvSpPr>
          <p:nvPr/>
        </p:nvSpPr>
        <p:spPr bwMode="auto">
          <a:xfrm>
            <a:off x="3276600" y="2886075"/>
            <a:ext cx="2651760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defTabSz="4702175"/>
            <a:r>
              <a:rPr lang="en-US" sz="3800" dirty="0" err="1">
                <a:solidFill>
                  <a:schemeClr val="bg1"/>
                </a:solidFill>
                <a:latin typeface="Arial Narrow" panose="020B0606020202030204" pitchFamily="34" charset="0"/>
              </a:rPr>
              <a:t>Dewei</a:t>
            </a:r>
            <a:r>
              <a:rPr lang="en-US" sz="3800" dirty="0">
                <a:solidFill>
                  <a:schemeClr val="bg1"/>
                </a:solidFill>
                <a:latin typeface="Arial Narrow" panose="020B0606020202030204" pitchFamily="34" charset="0"/>
              </a:rPr>
              <a:t> Hu, Ziyu Liu, </a:t>
            </a:r>
            <a:r>
              <a:rPr lang="en-US" sz="3800" dirty="0" err="1">
                <a:solidFill>
                  <a:schemeClr val="bg1"/>
                </a:solidFill>
                <a:latin typeface="Arial Narrow" panose="020B0606020202030204" pitchFamily="34" charset="0"/>
              </a:rPr>
              <a:t>Arunas</a:t>
            </a:r>
            <a:r>
              <a:rPr lang="en-US" sz="3800" dirty="0">
                <a:solidFill>
                  <a:schemeClr val="bg1"/>
                </a:solidFill>
                <a:latin typeface="Arial Narrow" panose="020B0606020202030204" pitchFamily="34" charset="0"/>
              </a:rPr>
              <a:t> </a:t>
            </a:r>
            <a:r>
              <a:rPr lang="en-US" sz="3800" dirty="0" err="1">
                <a:solidFill>
                  <a:schemeClr val="bg1"/>
                </a:solidFill>
                <a:latin typeface="Arial Narrow" panose="020B0606020202030204" pitchFamily="34" charset="0"/>
              </a:rPr>
              <a:t>Tuzikas</a:t>
            </a:r>
            <a:r>
              <a:rPr lang="en-US" sz="3800" dirty="0">
                <a:solidFill>
                  <a:schemeClr val="bg1"/>
                </a:solidFill>
                <a:latin typeface="Arial Narrow" panose="020B0606020202030204" pitchFamily="34" charset="0"/>
              </a:rPr>
              <a:t>, Richard J Radke </a:t>
            </a:r>
            <a:endParaRPr lang="en-US" sz="3800" dirty="0">
              <a:solidFill>
                <a:schemeClr val="bg1"/>
              </a:solidFill>
              <a:latin typeface="Arial Narrow" panose="020B0606020202030204" pitchFamily="34" charset="0"/>
            </a:endParaRPr>
          </a:p>
          <a:p>
            <a:pPr algn="ctr" defTabSz="4702175"/>
            <a:r>
              <a:rPr lang="en-US" sz="3800" dirty="0">
                <a:solidFill>
                  <a:schemeClr val="bg1"/>
                </a:solidFill>
                <a:latin typeface="Arial Narrow" panose="020B0606020202030204" pitchFamily="34" charset="0"/>
              </a:rPr>
              <a:t>Rensselaer Polytechnic Institute</a:t>
            </a:r>
            <a:endParaRPr lang="en-US" sz="3800" dirty="0">
              <a:solidFill>
                <a:schemeClr val="bg1"/>
              </a:solidFill>
              <a:latin typeface="Arial Narrow" panose="020B0606020202030204" pitchFamily="34" charset="0"/>
            </a:endParaRPr>
          </a:p>
        </p:txBody>
      </p:sp>
      <p:sp>
        <p:nvSpPr>
          <p:cNvPr id="2055" name="AutoShape 12"/>
          <p:cNvSpPr>
            <a:spLocks noChangeArrowheads="1"/>
          </p:cNvSpPr>
          <p:nvPr/>
        </p:nvSpPr>
        <p:spPr bwMode="auto">
          <a:xfrm>
            <a:off x="22636163" y="28117800"/>
            <a:ext cx="9372600" cy="8628966"/>
          </a:xfrm>
          <a:prstGeom prst="roundRect">
            <a:avLst>
              <a:gd name="adj" fmla="val 3867"/>
            </a:avLst>
          </a:prstGeom>
          <a:noFill/>
          <a:ln w="9525">
            <a:solidFill>
              <a:srgbClr val="5C5C69"/>
            </a:solidFill>
            <a:rou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56" name="AutoShape 13"/>
          <p:cNvSpPr>
            <a:spLocks noChangeArrowheads="1"/>
          </p:cNvSpPr>
          <p:nvPr/>
        </p:nvSpPr>
        <p:spPr bwMode="auto">
          <a:xfrm>
            <a:off x="22623463" y="37721007"/>
            <a:ext cx="9372600" cy="3503193"/>
          </a:xfrm>
          <a:prstGeom prst="roundRect">
            <a:avLst>
              <a:gd name="adj" fmla="val 5605"/>
            </a:avLst>
          </a:prstGeom>
          <a:noFill/>
          <a:ln w="9525">
            <a:solidFill>
              <a:srgbClr val="5C5C69"/>
            </a:solidFill>
            <a:rou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57" name="AutoShape 14"/>
          <p:cNvSpPr>
            <a:spLocks noChangeArrowheads="1"/>
          </p:cNvSpPr>
          <p:nvPr/>
        </p:nvSpPr>
        <p:spPr bwMode="auto">
          <a:xfrm>
            <a:off x="914400" y="30544266"/>
            <a:ext cx="9372600" cy="10679934"/>
          </a:xfrm>
          <a:prstGeom prst="roundRect">
            <a:avLst>
              <a:gd name="adj" fmla="val 3256"/>
            </a:avLst>
          </a:prstGeom>
          <a:noFill/>
          <a:ln w="9525">
            <a:solidFill>
              <a:srgbClr val="5C5C69"/>
            </a:solidFill>
            <a:rou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59" name="AutoShape 18"/>
          <p:cNvSpPr>
            <a:spLocks noChangeArrowheads="1"/>
          </p:cNvSpPr>
          <p:nvPr/>
        </p:nvSpPr>
        <p:spPr bwMode="auto">
          <a:xfrm>
            <a:off x="876300" y="30544266"/>
            <a:ext cx="9372600" cy="1044575"/>
          </a:xfrm>
          <a:prstGeom prst="roundRect">
            <a:avLst>
              <a:gd name="adj" fmla="val 23418"/>
            </a:avLst>
          </a:prstGeom>
          <a:solidFill>
            <a:schemeClr val="bg1">
              <a:lumMod val="85000"/>
            </a:schemeClr>
          </a:solidFill>
          <a:ln w="9525">
            <a:solidFill>
              <a:srgbClr val="50545F"/>
            </a:solidFill>
            <a:round/>
          </a:ln>
        </p:spPr>
        <p:txBody>
          <a:bodyPr wrap="none" anchor="ctr"/>
          <a:lstStyle/>
          <a:p>
            <a:pPr algn="ctr" defTabSz="4702175">
              <a:defRPr/>
            </a:pPr>
            <a:r>
              <a:rPr lang="en-US" sz="5000" b="1" dirty="0">
                <a:solidFill>
                  <a:srgbClr val="0070C0"/>
                </a:solidFill>
                <a:latin typeface="Arial Narrow" panose="020B0606020202030204" pitchFamily="34" charset="0"/>
              </a:rPr>
              <a:t>Application Areas</a:t>
            </a:r>
            <a:endParaRPr lang="en-US" sz="5000" b="1" dirty="0">
              <a:solidFill>
                <a:srgbClr val="0070C0"/>
              </a:solidFill>
              <a:latin typeface="Arial Narrow" panose="020B0606020202030204" pitchFamily="34" charset="0"/>
            </a:endParaRPr>
          </a:p>
        </p:txBody>
      </p:sp>
      <p:sp>
        <p:nvSpPr>
          <p:cNvPr id="2063" name="AutoShape 22"/>
          <p:cNvSpPr>
            <a:spLocks noChangeArrowheads="1"/>
          </p:cNvSpPr>
          <p:nvPr/>
        </p:nvSpPr>
        <p:spPr bwMode="auto">
          <a:xfrm>
            <a:off x="22629812" y="28041600"/>
            <a:ext cx="9374188" cy="1044575"/>
          </a:xfrm>
          <a:prstGeom prst="roundRect">
            <a:avLst>
              <a:gd name="adj" fmla="val 25148"/>
            </a:avLst>
          </a:prstGeom>
          <a:solidFill>
            <a:schemeClr val="bg1">
              <a:lumMod val="85000"/>
            </a:schemeClr>
          </a:solidFill>
          <a:ln w="9525">
            <a:solidFill>
              <a:srgbClr val="50545F"/>
            </a:solidFill>
            <a:round/>
          </a:ln>
        </p:spPr>
        <p:txBody>
          <a:bodyPr wrap="none" anchor="ctr"/>
          <a:lstStyle/>
          <a:p>
            <a:pPr algn="ctr" defTabSz="4702175">
              <a:defRPr/>
            </a:pPr>
            <a:r>
              <a:rPr lang="en-US" sz="5000" b="1" dirty="0">
                <a:solidFill>
                  <a:srgbClr val="0070C0"/>
                </a:solidFill>
                <a:latin typeface="Arial Narrow" panose="020B0606020202030204" pitchFamily="34" charset="0"/>
              </a:rPr>
              <a:t>Sponsored Research Areas</a:t>
            </a:r>
            <a:endParaRPr lang="en-US" sz="5000" b="1" dirty="0">
              <a:solidFill>
                <a:srgbClr val="0070C0"/>
              </a:solidFill>
              <a:latin typeface="Arial Narrow" panose="020B0606020202030204" pitchFamily="34" charset="0"/>
            </a:endParaRPr>
          </a:p>
        </p:txBody>
      </p:sp>
      <p:sp>
        <p:nvSpPr>
          <p:cNvPr id="2064" name="AutoShape 23"/>
          <p:cNvSpPr>
            <a:spLocks noChangeArrowheads="1"/>
          </p:cNvSpPr>
          <p:nvPr/>
        </p:nvSpPr>
        <p:spPr bwMode="auto">
          <a:xfrm>
            <a:off x="22621875" y="37337245"/>
            <a:ext cx="9374188" cy="1044575"/>
          </a:xfrm>
          <a:prstGeom prst="roundRect">
            <a:avLst>
              <a:gd name="adj" fmla="val 27808"/>
            </a:avLst>
          </a:prstGeom>
          <a:solidFill>
            <a:schemeClr val="bg1">
              <a:lumMod val="85000"/>
            </a:schemeClr>
          </a:solidFill>
          <a:ln w="9525">
            <a:solidFill>
              <a:srgbClr val="50545F"/>
            </a:solidFill>
            <a:round/>
          </a:ln>
        </p:spPr>
        <p:txBody>
          <a:bodyPr wrap="none" anchor="ctr"/>
          <a:lstStyle/>
          <a:p>
            <a:pPr algn="ctr" defTabSz="4702175">
              <a:defRPr/>
            </a:pPr>
            <a:r>
              <a:rPr lang="en-US" sz="5000" b="1" dirty="0">
                <a:solidFill>
                  <a:srgbClr val="0070C0"/>
                </a:solidFill>
                <a:latin typeface="Arial Narrow" panose="020B0606020202030204" pitchFamily="34" charset="0"/>
              </a:rPr>
              <a:t>Acknowledgements</a:t>
            </a:r>
            <a:endParaRPr lang="en-US" sz="5000" b="1" dirty="0">
              <a:solidFill>
                <a:srgbClr val="0070C0"/>
              </a:solidFill>
              <a:latin typeface="Arial Narrow" panose="020B0606020202030204" pitchFamily="34" charset="0"/>
            </a:endParaRPr>
          </a:p>
        </p:txBody>
      </p:sp>
      <p:sp>
        <p:nvSpPr>
          <p:cNvPr id="2065" name="Text Box 24"/>
          <p:cNvSpPr txBox="1">
            <a:spLocks noChangeArrowheads="1"/>
          </p:cNvSpPr>
          <p:nvPr/>
        </p:nvSpPr>
        <p:spPr bwMode="auto">
          <a:xfrm>
            <a:off x="22606437" y="38598858"/>
            <a:ext cx="9374188"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4320" tIns="91440" rIns="274320" bIns="182880">
            <a:spAutoFit/>
          </a:bodyPr>
          <a:lstStyle>
            <a:lvl1pPr defTabSz="4702175" eaLnBrk="0" hangingPunct="0">
              <a:defRPr sz="9300">
                <a:solidFill>
                  <a:schemeClr val="tx1"/>
                </a:solidFill>
                <a:latin typeface="Arial" panose="020B0604020202020204" pitchFamily="34" charset="0"/>
              </a:defRPr>
            </a:lvl1pPr>
            <a:lvl2pPr marL="742950" indent="-285750" defTabSz="4702175" eaLnBrk="0" hangingPunct="0">
              <a:defRPr sz="9300">
                <a:solidFill>
                  <a:schemeClr val="tx1"/>
                </a:solidFill>
                <a:latin typeface="Arial" panose="020B0604020202020204" pitchFamily="34" charset="0"/>
              </a:defRPr>
            </a:lvl2pPr>
            <a:lvl3pPr marL="1143000" indent="-228600" defTabSz="4702175" eaLnBrk="0" hangingPunct="0">
              <a:defRPr sz="9300">
                <a:solidFill>
                  <a:schemeClr val="tx1"/>
                </a:solidFill>
                <a:latin typeface="Arial" panose="020B0604020202020204" pitchFamily="34" charset="0"/>
              </a:defRPr>
            </a:lvl3pPr>
            <a:lvl4pPr marL="1600200" indent="-228600" defTabSz="4702175" eaLnBrk="0" hangingPunct="0">
              <a:defRPr sz="9300">
                <a:solidFill>
                  <a:schemeClr val="tx1"/>
                </a:solidFill>
                <a:latin typeface="Arial" panose="020B0604020202020204" pitchFamily="34" charset="0"/>
              </a:defRPr>
            </a:lvl4pPr>
            <a:lvl5pPr marL="2057400" indent="-228600" defTabSz="4702175" eaLnBrk="0" hangingPunct="0">
              <a:defRPr sz="9300">
                <a:solidFill>
                  <a:schemeClr val="tx1"/>
                </a:solidFill>
                <a:latin typeface="Arial" panose="020B0604020202020204" pitchFamily="34" charset="0"/>
              </a:defRPr>
            </a:lvl5pPr>
            <a:lvl6pPr marL="2514600" indent="-228600" defTabSz="4702175" eaLnBrk="0" fontAlgn="base" hangingPunct="0">
              <a:spcBef>
                <a:spcPct val="0"/>
              </a:spcBef>
              <a:spcAft>
                <a:spcPct val="0"/>
              </a:spcAft>
              <a:defRPr sz="9300">
                <a:solidFill>
                  <a:schemeClr val="tx1"/>
                </a:solidFill>
                <a:latin typeface="Arial" panose="020B0604020202020204" pitchFamily="34" charset="0"/>
              </a:defRPr>
            </a:lvl6pPr>
            <a:lvl7pPr marL="2971800" indent="-228600" defTabSz="4702175" eaLnBrk="0" fontAlgn="base" hangingPunct="0">
              <a:spcBef>
                <a:spcPct val="0"/>
              </a:spcBef>
              <a:spcAft>
                <a:spcPct val="0"/>
              </a:spcAft>
              <a:defRPr sz="9300">
                <a:solidFill>
                  <a:schemeClr val="tx1"/>
                </a:solidFill>
                <a:latin typeface="Arial" panose="020B0604020202020204" pitchFamily="34" charset="0"/>
              </a:defRPr>
            </a:lvl7pPr>
            <a:lvl8pPr marL="3429000" indent="-228600" defTabSz="4702175" eaLnBrk="0" fontAlgn="base" hangingPunct="0">
              <a:spcBef>
                <a:spcPct val="0"/>
              </a:spcBef>
              <a:spcAft>
                <a:spcPct val="0"/>
              </a:spcAft>
              <a:defRPr sz="9300">
                <a:solidFill>
                  <a:schemeClr val="tx1"/>
                </a:solidFill>
                <a:latin typeface="Arial" panose="020B0604020202020204" pitchFamily="34" charset="0"/>
              </a:defRPr>
            </a:lvl8pPr>
            <a:lvl9pPr marL="3886200" indent="-228600" defTabSz="4702175" eaLnBrk="0" fontAlgn="base" hangingPunct="0">
              <a:spcBef>
                <a:spcPct val="0"/>
              </a:spcBef>
              <a:spcAft>
                <a:spcPct val="0"/>
              </a:spcAft>
              <a:defRPr sz="9300">
                <a:solidFill>
                  <a:schemeClr val="tx1"/>
                </a:solidFill>
                <a:latin typeface="Arial" panose="020B0604020202020204" pitchFamily="34" charset="0"/>
              </a:defRPr>
            </a:lvl9pPr>
          </a:lstStyle>
          <a:p>
            <a:pPr algn="just" eaLnBrk="1" hangingPunct="1">
              <a:spcBef>
                <a:spcPct val="50000"/>
              </a:spcBef>
            </a:pPr>
            <a:r>
              <a:rPr lang="en-US" sz="2400" dirty="0"/>
              <a:t>This work is supported by the NSF under cooperative agreement EEC-0812056 and by New York State under NYSDED Contract C160145. Any opinions, findings, and conclusions or recommendations expressed in this material are those of the author(s) and do not necessarily reflect the views of the National Science Foundation.</a:t>
            </a:r>
            <a:endParaRPr lang="en-US" sz="2400" dirty="0"/>
          </a:p>
        </p:txBody>
      </p:sp>
      <p:sp>
        <p:nvSpPr>
          <p:cNvPr id="2066" name="Text Box 25"/>
          <p:cNvSpPr txBox="1">
            <a:spLocks noChangeArrowheads="1"/>
          </p:cNvSpPr>
          <p:nvPr/>
        </p:nvSpPr>
        <p:spPr bwMode="auto">
          <a:xfrm>
            <a:off x="927100" y="1044575"/>
            <a:ext cx="31115000"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defTabSz="4702175" eaLnBrk="0" hangingPunct="0">
              <a:defRPr sz="9300">
                <a:solidFill>
                  <a:schemeClr val="tx1"/>
                </a:solidFill>
                <a:latin typeface="Arial" panose="020B0604020202020204" pitchFamily="34" charset="0"/>
              </a:defRPr>
            </a:lvl1pPr>
            <a:lvl2pPr marL="742950" indent="-285750" defTabSz="4702175" eaLnBrk="0" hangingPunct="0">
              <a:defRPr sz="9300">
                <a:solidFill>
                  <a:schemeClr val="tx1"/>
                </a:solidFill>
                <a:latin typeface="Arial" panose="020B0604020202020204" pitchFamily="34" charset="0"/>
              </a:defRPr>
            </a:lvl2pPr>
            <a:lvl3pPr marL="1143000" indent="-228600" defTabSz="4702175" eaLnBrk="0" hangingPunct="0">
              <a:defRPr sz="9300">
                <a:solidFill>
                  <a:schemeClr val="tx1"/>
                </a:solidFill>
                <a:latin typeface="Arial" panose="020B0604020202020204" pitchFamily="34" charset="0"/>
              </a:defRPr>
            </a:lvl3pPr>
            <a:lvl4pPr marL="1600200" indent="-228600" defTabSz="4702175" eaLnBrk="0" hangingPunct="0">
              <a:defRPr sz="9300">
                <a:solidFill>
                  <a:schemeClr val="tx1"/>
                </a:solidFill>
                <a:latin typeface="Arial" panose="020B0604020202020204" pitchFamily="34" charset="0"/>
              </a:defRPr>
            </a:lvl4pPr>
            <a:lvl5pPr marL="2057400" indent="-228600" defTabSz="4702175" eaLnBrk="0" hangingPunct="0">
              <a:defRPr sz="9300">
                <a:solidFill>
                  <a:schemeClr val="tx1"/>
                </a:solidFill>
                <a:latin typeface="Arial" panose="020B0604020202020204" pitchFamily="34" charset="0"/>
              </a:defRPr>
            </a:lvl5pPr>
            <a:lvl6pPr marL="2514600" indent="-228600" defTabSz="4702175" eaLnBrk="0" fontAlgn="base" hangingPunct="0">
              <a:spcBef>
                <a:spcPct val="0"/>
              </a:spcBef>
              <a:spcAft>
                <a:spcPct val="0"/>
              </a:spcAft>
              <a:defRPr sz="9300">
                <a:solidFill>
                  <a:schemeClr val="tx1"/>
                </a:solidFill>
                <a:latin typeface="Arial" panose="020B0604020202020204" pitchFamily="34" charset="0"/>
              </a:defRPr>
            </a:lvl6pPr>
            <a:lvl7pPr marL="2971800" indent="-228600" defTabSz="4702175" eaLnBrk="0" fontAlgn="base" hangingPunct="0">
              <a:spcBef>
                <a:spcPct val="0"/>
              </a:spcBef>
              <a:spcAft>
                <a:spcPct val="0"/>
              </a:spcAft>
              <a:defRPr sz="9300">
                <a:solidFill>
                  <a:schemeClr val="tx1"/>
                </a:solidFill>
                <a:latin typeface="Arial" panose="020B0604020202020204" pitchFamily="34" charset="0"/>
              </a:defRPr>
            </a:lvl7pPr>
            <a:lvl8pPr marL="3429000" indent="-228600" defTabSz="4702175" eaLnBrk="0" fontAlgn="base" hangingPunct="0">
              <a:spcBef>
                <a:spcPct val="0"/>
              </a:spcBef>
              <a:spcAft>
                <a:spcPct val="0"/>
              </a:spcAft>
              <a:defRPr sz="9300">
                <a:solidFill>
                  <a:schemeClr val="tx1"/>
                </a:solidFill>
                <a:latin typeface="Arial" panose="020B0604020202020204" pitchFamily="34" charset="0"/>
              </a:defRPr>
            </a:lvl8pPr>
            <a:lvl9pPr marL="3886200" indent="-228600" defTabSz="4702175" eaLnBrk="0" fontAlgn="base" hangingPunct="0">
              <a:spcBef>
                <a:spcPct val="0"/>
              </a:spcBef>
              <a:spcAft>
                <a:spcPct val="0"/>
              </a:spcAft>
              <a:defRPr sz="9300">
                <a:solidFill>
                  <a:schemeClr val="tx1"/>
                </a:solidFill>
                <a:latin typeface="Arial" panose="020B0604020202020204" pitchFamily="34" charset="0"/>
              </a:defRPr>
            </a:lvl9pPr>
          </a:lstStyle>
          <a:p>
            <a:pPr algn="ctr" eaLnBrk="1" hangingPunct="1"/>
            <a:r>
              <a:rPr lang="en-US" sz="8000" b="1" dirty="0">
                <a:solidFill>
                  <a:schemeClr val="bg1"/>
                </a:solidFill>
                <a:latin typeface="Cambria" panose="02040503050406030204" pitchFamily="18" charset="0"/>
              </a:rPr>
              <a:t>Sparse time-of-flight pods for low-cost occupancy sensing</a:t>
            </a:r>
            <a:endParaRPr lang="en-US" sz="8000" b="1" dirty="0">
              <a:solidFill>
                <a:schemeClr val="bg1"/>
              </a:solidFill>
              <a:latin typeface="Cambria" panose="02040503050406030204" pitchFamily="18" charset="0"/>
            </a:endParaRPr>
          </a:p>
        </p:txBody>
      </p:sp>
      <p:pic>
        <p:nvPicPr>
          <p:cNvPr id="2067" name="Picture 4" descr="C:\Documents and Settings\Silvia\My Documents\Marketing\HRBranding\Logos\boston_univ_plate_highres.gi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562975" y="42602150"/>
            <a:ext cx="223996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8" name="Picture 8" descr="S:\ERC\LOGOS\RPI\blk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5138" y="42516425"/>
            <a:ext cx="579120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9" name="Picture 1" descr="S:\ERC\LOGOS\UNM\UNM Logo Colo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98338" y="42592625"/>
            <a:ext cx="344963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0" name="Text Box 24"/>
          <p:cNvSpPr txBox="1">
            <a:spLocks noChangeArrowheads="1"/>
          </p:cNvSpPr>
          <p:nvPr/>
        </p:nvSpPr>
        <p:spPr bwMode="auto">
          <a:xfrm>
            <a:off x="1044575" y="28624510"/>
            <a:ext cx="92043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4320" tIns="91440" rIns="274320" bIns="182880">
            <a:spAutoFit/>
          </a:bodyPr>
          <a:lstStyle>
            <a:lvl1pPr defTabSz="4702175" eaLnBrk="0" hangingPunct="0">
              <a:defRPr sz="9300">
                <a:solidFill>
                  <a:schemeClr val="tx1"/>
                </a:solidFill>
                <a:latin typeface="Arial" panose="020B0604020202020204" pitchFamily="34" charset="0"/>
              </a:defRPr>
            </a:lvl1pPr>
            <a:lvl2pPr marL="742950" indent="-285750" defTabSz="4702175" eaLnBrk="0" hangingPunct="0">
              <a:defRPr sz="9300">
                <a:solidFill>
                  <a:schemeClr val="tx1"/>
                </a:solidFill>
                <a:latin typeface="Arial" panose="020B0604020202020204" pitchFamily="34" charset="0"/>
              </a:defRPr>
            </a:lvl2pPr>
            <a:lvl3pPr marL="1143000" indent="-228600" defTabSz="4702175" eaLnBrk="0" hangingPunct="0">
              <a:defRPr sz="9300">
                <a:solidFill>
                  <a:schemeClr val="tx1"/>
                </a:solidFill>
                <a:latin typeface="Arial" panose="020B0604020202020204" pitchFamily="34" charset="0"/>
              </a:defRPr>
            </a:lvl3pPr>
            <a:lvl4pPr marL="1600200" indent="-228600" defTabSz="4702175" eaLnBrk="0" hangingPunct="0">
              <a:defRPr sz="9300">
                <a:solidFill>
                  <a:schemeClr val="tx1"/>
                </a:solidFill>
                <a:latin typeface="Arial" panose="020B0604020202020204" pitchFamily="34" charset="0"/>
              </a:defRPr>
            </a:lvl4pPr>
            <a:lvl5pPr marL="2057400" indent="-228600" defTabSz="4702175" eaLnBrk="0" hangingPunct="0">
              <a:defRPr sz="9300">
                <a:solidFill>
                  <a:schemeClr val="tx1"/>
                </a:solidFill>
                <a:latin typeface="Arial" panose="020B0604020202020204" pitchFamily="34" charset="0"/>
              </a:defRPr>
            </a:lvl5pPr>
            <a:lvl6pPr marL="2514600" indent="-228600" defTabSz="4702175" eaLnBrk="0" fontAlgn="base" hangingPunct="0">
              <a:spcBef>
                <a:spcPct val="0"/>
              </a:spcBef>
              <a:spcAft>
                <a:spcPct val="0"/>
              </a:spcAft>
              <a:defRPr sz="9300">
                <a:solidFill>
                  <a:schemeClr val="tx1"/>
                </a:solidFill>
                <a:latin typeface="Arial" panose="020B0604020202020204" pitchFamily="34" charset="0"/>
              </a:defRPr>
            </a:lvl6pPr>
            <a:lvl7pPr marL="2971800" indent="-228600" defTabSz="4702175" eaLnBrk="0" fontAlgn="base" hangingPunct="0">
              <a:spcBef>
                <a:spcPct val="0"/>
              </a:spcBef>
              <a:spcAft>
                <a:spcPct val="0"/>
              </a:spcAft>
              <a:defRPr sz="9300">
                <a:solidFill>
                  <a:schemeClr val="tx1"/>
                </a:solidFill>
                <a:latin typeface="Arial" panose="020B0604020202020204" pitchFamily="34" charset="0"/>
              </a:defRPr>
            </a:lvl7pPr>
            <a:lvl8pPr marL="3429000" indent="-228600" defTabSz="4702175" eaLnBrk="0" fontAlgn="base" hangingPunct="0">
              <a:spcBef>
                <a:spcPct val="0"/>
              </a:spcBef>
              <a:spcAft>
                <a:spcPct val="0"/>
              </a:spcAft>
              <a:defRPr sz="9300">
                <a:solidFill>
                  <a:schemeClr val="tx1"/>
                </a:solidFill>
                <a:latin typeface="Arial" panose="020B0604020202020204" pitchFamily="34" charset="0"/>
              </a:defRPr>
            </a:lvl8pPr>
            <a:lvl9pPr marL="3886200" indent="-228600" defTabSz="4702175" eaLnBrk="0" fontAlgn="base" hangingPunct="0">
              <a:spcBef>
                <a:spcPct val="0"/>
              </a:spcBef>
              <a:spcAft>
                <a:spcPct val="0"/>
              </a:spcAft>
              <a:defRPr sz="9300">
                <a:solidFill>
                  <a:schemeClr val="tx1"/>
                </a:solidFill>
                <a:latin typeface="Arial" panose="020B0604020202020204" pitchFamily="34" charset="0"/>
              </a:defRPr>
            </a:lvl9pPr>
          </a:lstStyle>
          <a:p>
            <a:pPr algn="ctr" eaLnBrk="1" hangingPunct="1"/>
            <a:r>
              <a:rPr lang="en-US" sz="2800" b="1" dirty="0">
                <a:solidFill>
                  <a:srgbClr val="0070C0"/>
                </a:solidFill>
              </a:rPr>
              <a:t>IP relevant to this work is available for licensing.</a:t>
            </a:r>
            <a:r>
              <a:rPr lang="en-US" sz="2800" i="1" dirty="0">
                <a:solidFill>
                  <a:srgbClr val="FF0000"/>
                </a:solidFill>
              </a:rPr>
              <a:t> </a:t>
            </a:r>
            <a:r>
              <a:rPr lang="en-US" sz="1400" i="1" dirty="0">
                <a:solidFill>
                  <a:srgbClr val="FF0000"/>
                </a:solidFill>
              </a:rPr>
              <a:t>(delete this text unless applicable, if deleting please resize Acknowledgements box to eliminate blank space )</a:t>
            </a:r>
            <a:r>
              <a:rPr lang="en-US" sz="1400" dirty="0">
                <a:solidFill>
                  <a:srgbClr val="FF0000"/>
                </a:solidFill>
              </a:rPr>
              <a:t> </a:t>
            </a:r>
            <a:endParaRPr lang="en-US" sz="1400" dirty="0">
              <a:solidFill>
                <a:srgbClr val="FF0000"/>
              </a:solidFill>
            </a:endParaRPr>
          </a:p>
        </p:txBody>
      </p:sp>
      <p:pic>
        <p:nvPicPr>
          <p:cNvPr id="2071"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892500" y="41529000"/>
            <a:ext cx="21209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TextBox 2"/>
          <p:cNvSpPr txBox="1">
            <a:spLocks noChangeArrowheads="1"/>
          </p:cNvSpPr>
          <p:nvPr/>
        </p:nvSpPr>
        <p:spPr bwMode="auto">
          <a:xfrm>
            <a:off x="933450" y="12151063"/>
            <a:ext cx="9334500" cy="1726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9300">
                <a:solidFill>
                  <a:schemeClr val="tx1"/>
                </a:solidFill>
                <a:latin typeface="Arial" panose="020B0604020202020204" pitchFamily="34" charset="0"/>
              </a:defRPr>
            </a:lvl1pPr>
            <a:lvl2pPr marL="742950" indent="-285750" eaLnBrk="0" hangingPunct="0">
              <a:defRPr sz="9300">
                <a:solidFill>
                  <a:schemeClr val="tx1"/>
                </a:solidFill>
                <a:latin typeface="Arial" panose="020B0604020202020204" pitchFamily="34" charset="0"/>
              </a:defRPr>
            </a:lvl2pPr>
            <a:lvl3pPr marL="1143000" indent="-228600" eaLnBrk="0" hangingPunct="0">
              <a:defRPr sz="9300">
                <a:solidFill>
                  <a:schemeClr val="tx1"/>
                </a:solidFill>
                <a:latin typeface="Arial" panose="020B0604020202020204" pitchFamily="34" charset="0"/>
              </a:defRPr>
            </a:lvl3pPr>
            <a:lvl4pPr marL="1600200" indent="-228600" eaLnBrk="0" hangingPunct="0">
              <a:defRPr sz="9300">
                <a:solidFill>
                  <a:schemeClr val="tx1"/>
                </a:solidFill>
                <a:latin typeface="Arial" panose="020B0604020202020204" pitchFamily="34" charset="0"/>
              </a:defRPr>
            </a:lvl4pPr>
            <a:lvl5pPr marL="2057400" indent="-228600" eaLnBrk="0" hangingPunct="0">
              <a:defRPr sz="9300">
                <a:solidFill>
                  <a:schemeClr val="tx1"/>
                </a:solidFill>
                <a:latin typeface="Arial" panose="020B0604020202020204" pitchFamily="34" charset="0"/>
              </a:defRPr>
            </a:lvl5pPr>
            <a:lvl6pPr marL="2514600" indent="-228600" eaLnBrk="0" fontAlgn="base" hangingPunct="0">
              <a:spcBef>
                <a:spcPct val="0"/>
              </a:spcBef>
              <a:spcAft>
                <a:spcPct val="0"/>
              </a:spcAft>
              <a:defRPr sz="9300">
                <a:solidFill>
                  <a:schemeClr val="tx1"/>
                </a:solidFill>
                <a:latin typeface="Arial" panose="020B0604020202020204" pitchFamily="34" charset="0"/>
              </a:defRPr>
            </a:lvl6pPr>
            <a:lvl7pPr marL="2971800" indent="-228600" eaLnBrk="0" fontAlgn="base" hangingPunct="0">
              <a:spcBef>
                <a:spcPct val="0"/>
              </a:spcBef>
              <a:spcAft>
                <a:spcPct val="0"/>
              </a:spcAft>
              <a:defRPr sz="9300">
                <a:solidFill>
                  <a:schemeClr val="tx1"/>
                </a:solidFill>
                <a:latin typeface="Arial" panose="020B0604020202020204" pitchFamily="34" charset="0"/>
              </a:defRPr>
            </a:lvl7pPr>
            <a:lvl8pPr marL="3429000" indent="-228600" eaLnBrk="0" fontAlgn="base" hangingPunct="0">
              <a:spcBef>
                <a:spcPct val="0"/>
              </a:spcBef>
              <a:spcAft>
                <a:spcPct val="0"/>
              </a:spcAft>
              <a:defRPr sz="9300">
                <a:solidFill>
                  <a:schemeClr val="tx1"/>
                </a:solidFill>
                <a:latin typeface="Arial" panose="020B0604020202020204" pitchFamily="34" charset="0"/>
              </a:defRPr>
            </a:lvl8pPr>
            <a:lvl9pPr marL="3886200" indent="-228600" eaLnBrk="0" fontAlgn="base" hangingPunct="0">
              <a:spcBef>
                <a:spcPct val="0"/>
              </a:spcBef>
              <a:spcAft>
                <a:spcPct val="0"/>
              </a:spcAft>
              <a:defRPr sz="9300">
                <a:solidFill>
                  <a:schemeClr val="tx1"/>
                </a:solidFill>
                <a:latin typeface="Arial" panose="020B0604020202020204" pitchFamily="34" charset="0"/>
              </a:defRPr>
            </a:lvl9pPr>
          </a:lstStyle>
          <a:p>
            <a:pPr marL="0" indent="0" eaLnBrk="1" hangingPunct="1"/>
            <a:r>
              <a:rPr lang="en-US" sz="3600" b="1" dirty="0"/>
              <a:t>Project Description:</a:t>
            </a:r>
            <a:r>
              <a:rPr lang="en-US" sz="3600" dirty="0"/>
              <a:t> </a:t>
            </a:r>
            <a:r>
              <a:rPr lang="en-US" sz="3600" dirty="0" smtClean="0">
                <a:sym typeface="+mn-ea"/>
              </a:rPr>
              <a:t>The project is to set up a privacy preserving in-door positioning system by distributed time-of-flight(ToF) sensor network </a:t>
            </a:r>
            <a:r>
              <a:rPr lang="en-US" sz="3600" dirty="0">
                <a:sym typeface="+mn-ea"/>
              </a:rPr>
              <a:t>for precision occupancy and location detection.</a:t>
            </a:r>
            <a:r>
              <a:rPr lang="en-US" sz="3600" dirty="0" smtClean="0">
                <a:sym typeface="+mn-ea"/>
              </a:rPr>
              <a:t>  </a:t>
            </a:r>
            <a:endParaRPr lang="en-US" sz="3600" dirty="0" smtClean="0">
              <a:solidFill>
                <a:srgbClr val="FF0000"/>
              </a:solidFill>
            </a:endParaRPr>
          </a:p>
          <a:p>
            <a:pPr marL="0" indent="0" eaLnBrk="1" hangingPunct="1"/>
            <a:endParaRPr lang="en-US" sz="3600" dirty="0"/>
          </a:p>
          <a:p>
            <a:pPr marL="0" indent="0" eaLnBrk="1" hangingPunct="1"/>
            <a:r>
              <a:rPr lang="en-US" sz="3600" b="1" dirty="0"/>
              <a:t>Problem Addressed:</a:t>
            </a:r>
            <a:r>
              <a:rPr lang="en-US" sz="3600" dirty="0"/>
              <a:t> Smart lightening system is used widely not only improving the efficient use of energy, but also react to the human’s need with lightening control. However, traditional camera sensors system interferes with people’s privacy. Therefore, we seek technologies that strike a balance between accurately detecting human movement, and preserving the privacy of a room’s occupants. There are some specific problems we need to confront:</a:t>
            </a:r>
            <a:endParaRPr lang="en-US" sz="3600" dirty="0"/>
          </a:p>
          <a:p>
            <a:pPr marL="0" indent="0" eaLnBrk="1" hangingPunct="1"/>
            <a:r>
              <a:rPr lang="en-US" sz="3600" dirty="0"/>
              <a:t>1. How to set up a efficient communication system between distributed sensors?</a:t>
            </a:r>
            <a:endParaRPr lang="en-US" sz="3600" dirty="0"/>
          </a:p>
          <a:p>
            <a:pPr marL="0" indent="0" eaLnBrk="1" hangingPunct="1"/>
            <a:r>
              <a:rPr lang="en-US" sz="3600" dirty="0"/>
              <a:t>2. What algorithm to use in seeking for precise prediction?</a:t>
            </a:r>
            <a:endParaRPr lang="en-US" sz="3600" dirty="0"/>
          </a:p>
          <a:p>
            <a:pPr marL="0" indent="0" eaLnBrk="1" hangingPunct="1"/>
            <a:r>
              <a:rPr lang="en-US" sz="3600" dirty="0"/>
              <a:t>3. How to distribute limited number of sensors to cover as much area as possible?  </a:t>
            </a:r>
            <a:endParaRPr lang="en-US" sz="3600" dirty="0"/>
          </a:p>
          <a:p>
            <a:pPr marL="0" indent="0" eaLnBrk="1" hangingPunct="1"/>
            <a:endParaRPr lang="en-US" sz="3600" b="1" dirty="0">
              <a:solidFill>
                <a:srgbClr val="FF0000"/>
              </a:solidFill>
            </a:endParaRPr>
          </a:p>
          <a:p>
            <a:pPr marL="0" indent="0" eaLnBrk="1" hangingPunct="1"/>
            <a:r>
              <a:rPr lang="en-US" sz="3600" b="1" dirty="0"/>
              <a:t>Project Goals:</a:t>
            </a:r>
            <a:r>
              <a:rPr lang="en-US" sz="3600" dirty="0"/>
              <a:t> Build a smart room system to track occupants movement inside the room using single-ray time-of-flight sensor. The ultimate goal is to precisely determain the occupancy and track people's movement with optimal number of sensors applied.</a:t>
            </a:r>
            <a:endParaRPr lang="en-US" sz="3600" b="1" dirty="0"/>
          </a:p>
          <a:p>
            <a:pPr marL="0" indent="0" eaLnBrk="1" hangingPunct="1"/>
            <a:endParaRPr lang="en-US" sz="3600" dirty="0">
              <a:solidFill>
                <a:srgbClr val="FF0000"/>
              </a:solidFill>
            </a:endParaRPr>
          </a:p>
        </p:txBody>
      </p:sp>
      <p:sp>
        <p:nvSpPr>
          <p:cNvPr id="2074" name="AutoShape 17"/>
          <p:cNvSpPr>
            <a:spLocks noChangeArrowheads="1"/>
          </p:cNvSpPr>
          <p:nvPr/>
        </p:nvSpPr>
        <p:spPr bwMode="auto">
          <a:xfrm>
            <a:off x="914400" y="9982200"/>
            <a:ext cx="9372600" cy="1044575"/>
          </a:xfrm>
          <a:prstGeom prst="roundRect">
            <a:avLst>
              <a:gd name="adj" fmla="val 25702"/>
            </a:avLst>
          </a:prstGeom>
          <a:solidFill>
            <a:schemeClr val="bg1">
              <a:lumMod val="85000"/>
            </a:schemeClr>
          </a:solidFill>
          <a:ln w="9525">
            <a:solidFill>
              <a:srgbClr val="50545F"/>
            </a:solidFill>
            <a:round/>
          </a:ln>
        </p:spPr>
        <p:txBody>
          <a:bodyPr wrap="none" anchor="ctr"/>
          <a:lstStyle/>
          <a:p>
            <a:pPr algn="ctr" defTabSz="4702175">
              <a:defRPr/>
            </a:pPr>
            <a:r>
              <a:rPr lang="en-US" sz="5000" b="1" dirty="0">
                <a:solidFill>
                  <a:srgbClr val="0070C0"/>
                </a:solidFill>
                <a:latin typeface="Arial Narrow" panose="020B0606020202030204" pitchFamily="34" charset="0"/>
              </a:rPr>
              <a:t>Overview</a:t>
            </a:r>
            <a:endParaRPr lang="en-US" sz="5000" b="1" dirty="0">
              <a:solidFill>
                <a:srgbClr val="0070C0"/>
              </a:solidFill>
              <a:latin typeface="Arial Narrow" panose="020B0606020202030204" pitchFamily="34" charset="0"/>
            </a:endParaRPr>
          </a:p>
        </p:txBody>
      </p:sp>
      <p:sp>
        <p:nvSpPr>
          <p:cNvPr id="38" name="AutoShape 7"/>
          <p:cNvSpPr>
            <a:spLocks noChangeArrowheads="1"/>
          </p:cNvSpPr>
          <p:nvPr/>
        </p:nvSpPr>
        <p:spPr bwMode="auto">
          <a:xfrm>
            <a:off x="22631400" y="18288000"/>
            <a:ext cx="9372600" cy="9144000"/>
          </a:xfrm>
          <a:prstGeom prst="roundRect">
            <a:avLst>
              <a:gd name="adj" fmla="val 2433"/>
            </a:avLst>
          </a:prstGeom>
          <a:noFill/>
          <a:ln w="9525">
            <a:solidFill>
              <a:srgbClr val="5C5C69"/>
            </a:solidFill>
            <a:rou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 name="AutoShape 21"/>
          <p:cNvSpPr>
            <a:spLocks noChangeArrowheads="1"/>
          </p:cNvSpPr>
          <p:nvPr/>
        </p:nvSpPr>
        <p:spPr bwMode="auto">
          <a:xfrm>
            <a:off x="22631400" y="18211800"/>
            <a:ext cx="9372600" cy="1179819"/>
          </a:xfrm>
          <a:prstGeom prst="roundRect">
            <a:avLst>
              <a:gd name="adj" fmla="val 22349"/>
            </a:avLst>
          </a:prstGeom>
          <a:solidFill>
            <a:schemeClr val="bg1">
              <a:lumMod val="85000"/>
            </a:schemeClr>
          </a:solidFill>
          <a:ln w="9525">
            <a:solidFill>
              <a:srgbClr val="50545F"/>
            </a:solidFill>
            <a:round/>
          </a:ln>
        </p:spPr>
        <p:txBody>
          <a:bodyPr wrap="none" anchor="ctr"/>
          <a:lstStyle/>
          <a:p>
            <a:pPr algn="ctr" defTabSz="4702175">
              <a:defRPr/>
            </a:pPr>
            <a:r>
              <a:rPr lang="en-US" sz="5000" b="1" dirty="0">
                <a:solidFill>
                  <a:srgbClr val="0070C0"/>
                </a:solidFill>
                <a:latin typeface="Arial Narrow" panose="020B0606020202030204" pitchFamily="34" charset="0"/>
              </a:rPr>
              <a:t>Next Steps</a:t>
            </a:r>
            <a:endParaRPr lang="en-US" sz="5000" b="1" dirty="0">
              <a:solidFill>
                <a:srgbClr val="0070C0"/>
              </a:solidFill>
              <a:latin typeface="Arial Narrow" panose="020B0606020202030204" pitchFamily="34" charset="0"/>
            </a:endParaRPr>
          </a:p>
        </p:txBody>
      </p:sp>
      <p:sp>
        <p:nvSpPr>
          <p:cNvPr id="41" name="TextBox 2"/>
          <p:cNvSpPr txBox="1">
            <a:spLocks noChangeArrowheads="1"/>
          </p:cNvSpPr>
          <p:nvPr/>
        </p:nvSpPr>
        <p:spPr bwMode="auto">
          <a:xfrm>
            <a:off x="22707600" y="29794200"/>
            <a:ext cx="93345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9300">
                <a:solidFill>
                  <a:schemeClr val="tx1"/>
                </a:solidFill>
                <a:latin typeface="Arial" panose="020B0604020202020204" pitchFamily="34" charset="0"/>
              </a:defRPr>
            </a:lvl1pPr>
            <a:lvl2pPr marL="742950" indent="-285750" eaLnBrk="0" hangingPunct="0">
              <a:defRPr sz="9300">
                <a:solidFill>
                  <a:schemeClr val="tx1"/>
                </a:solidFill>
                <a:latin typeface="Arial" panose="020B0604020202020204" pitchFamily="34" charset="0"/>
              </a:defRPr>
            </a:lvl2pPr>
            <a:lvl3pPr marL="1143000" indent="-228600" eaLnBrk="0" hangingPunct="0">
              <a:defRPr sz="9300">
                <a:solidFill>
                  <a:schemeClr val="tx1"/>
                </a:solidFill>
                <a:latin typeface="Arial" panose="020B0604020202020204" pitchFamily="34" charset="0"/>
              </a:defRPr>
            </a:lvl3pPr>
            <a:lvl4pPr marL="1600200" indent="-228600" eaLnBrk="0" hangingPunct="0">
              <a:defRPr sz="9300">
                <a:solidFill>
                  <a:schemeClr val="tx1"/>
                </a:solidFill>
                <a:latin typeface="Arial" panose="020B0604020202020204" pitchFamily="34" charset="0"/>
              </a:defRPr>
            </a:lvl4pPr>
            <a:lvl5pPr marL="2057400" indent="-228600" eaLnBrk="0" hangingPunct="0">
              <a:defRPr sz="9300">
                <a:solidFill>
                  <a:schemeClr val="tx1"/>
                </a:solidFill>
                <a:latin typeface="Arial" panose="020B0604020202020204" pitchFamily="34" charset="0"/>
              </a:defRPr>
            </a:lvl5pPr>
            <a:lvl6pPr marL="2514600" indent="-228600" eaLnBrk="0" fontAlgn="base" hangingPunct="0">
              <a:spcBef>
                <a:spcPct val="0"/>
              </a:spcBef>
              <a:spcAft>
                <a:spcPct val="0"/>
              </a:spcAft>
              <a:defRPr sz="9300">
                <a:solidFill>
                  <a:schemeClr val="tx1"/>
                </a:solidFill>
                <a:latin typeface="Arial" panose="020B0604020202020204" pitchFamily="34" charset="0"/>
              </a:defRPr>
            </a:lvl6pPr>
            <a:lvl7pPr marL="2971800" indent="-228600" eaLnBrk="0" fontAlgn="base" hangingPunct="0">
              <a:spcBef>
                <a:spcPct val="0"/>
              </a:spcBef>
              <a:spcAft>
                <a:spcPct val="0"/>
              </a:spcAft>
              <a:defRPr sz="9300">
                <a:solidFill>
                  <a:schemeClr val="tx1"/>
                </a:solidFill>
                <a:latin typeface="Arial" panose="020B0604020202020204" pitchFamily="34" charset="0"/>
              </a:defRPr>
            </a:lvl7pPr>
            <a:lvl8pPr marL="3429000" indent="-228600" eaLnBrk="0" fontAlgn="base" hangingPunct="0">
              <a:spcBef>
                <a:spcPct val="0"/>
              </a:spcBef>
              <a:spcAft>
                <a:spcPct val="0"/>
              </a:spcAft>
              <a:defRPr sz="9300">
                <a:solidFill>
                  <a:schemeClr val="tx1"/>
                </a:solidFill>
                <a:latin typeface="Arial" panose="020B0604020202020204" pitchFamily="34" charset="0"/>
              </a:defRPr>
            </a:lvl8pPr>
            <a:lvl9pPr marL="3886200" indent="-228600" eaLnBrk="0" fontAlgn="base" hangingPunct="0">
              <a:spcBef>
                <a:spcPct val="0"/>
              </a:spcBef>
              <a:spcAft>
                <a:spcPct val="0"/>
              </a:spcAft>
              <a:defRPr sz="9300">
                <a:solidFill>
                  <a:schemeClr val="tx1"/>
                </a:solidFill>
                <a:latin typeface="Arial" panose="020B0604020202020204" pitchFamily="34" charset="0"/>
              </a:defRPr>
            </a:lvl9pPr>
          </a:lstStyle>
          <a:p>
            <a:pPr marL="0" indent="0" eaLnBrk="1" hangingPunct="1"/>
            <a:endParaRPr lang="en-US" sz="3600" b="1" dirty="0">
              <a:solidFill>
                <a:srgbClr val="FF0000"/>
              </a:solidFill>
            </a:endParaRPr>
          </a:p>
          <a:p>
            <a:pPr marL="0" indent="0" eaLnBrk="1" hangingPunct="1"/>
            <a:r>
              <a:rPr lang="en-US" sz="3600" b="1" dirty="0">
                <a:solidFill>
                  <a:srgbClr val="FF0000"/>
                </a:solidFill>
              </a:rPr>
              <a:t>INCLUDE THE FOLLOWING ITEMS IN THIS SECTION:</a:t>
            </a:r>
            <a:endParaRPr lang="en-US" sz="3600" b="1" dirty="0">
              <a:solidFill>
                <a:srgbClr val="FF0000"/>
              </a:solidFill>
            </a:endParaRPr>
          </a:p>
          <a:p>
            <a:pPr marL="0" indent="0" eaLnBrk="1" hangingPunct="1"/>
            <a:r>
              <a:rPr lang="en-US" sz="3600" dirty="0">
                <a:solidFill>
                  <a:srgbClr val="FF0000"/>
                </a:solidFill>
              </a:rPr>
              <a:t>Bulleted list of possible sponsored research areas identified by your research group – this list would serve as talking points with industry members as possible ways to collaborate with them</a:t>
            </a:r>
            <a:endParaRPr lang="en-US" sz="3600" dirty="0">
              <a:solidFill>
                <a:srgbClr val="FF0000"/>
              </a:solidFill>
            </a:endParaRPr>
          </a:p>
        </p:txBody>
      </p:sp>
      <p:sp>
        <p:nvSpPr>
          <p:cNvPr id="43" name="AutoShape 8"/>
          <p:cNvSpPr>
            <a:spLocks noChangeArrowheads="1"/>
          </p:cNvSpPr>
          <p:nvPr/>
        </p:nvSpPr>
        <p:spPr bwMode="auto">
          <a:xfrm>
            <a:off x="10971212" y="5497514"/>
            <a:ext cx="10969625" cy="35726686"/>
          </a:xfrm>
          <a:prstGeom prst="roundRect">
            <a:avLst>
              <a:gd name="adj" fmla="val 2274"/>
            </a:avLst>
          </a:prstGeom>
          <a:noFill/>
          <a:ln w="9525">
            <a:solidFill>
              <a:srgbClr val="5C5C69"/>
            </a:solidFill>
            <a:rou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 name="AutoShape 20"/>
          <p:cNvSpPr>
            <a:spLocks noChangeArrowheads="1"/>
          </p:cNvSpPr>
          <p:nvPr/>
        </p:nvSpPr>
        <p:spPr bwMode="auto">
          <a:xfrm>
            <a:off x="10971212" y="5257800"/>
            <a:ext cx="10975977" cy="1044575"/>
          </a:xfrm>
          <a:prstGeom prst="roundRect">
            <a:avLst>
              <a:gd name="adj" fmla="val 22624"/>
            </a:avLst>
          </a:prstGeom>
          <a:solidFill>
            <a:schemeClr val="bg1">
              <a:lumMod val="85000"/>
            </a:schemeClr>
          </a:solidFill>
          <a:ln w="9525">
            <a:solidFill>
              <a:srgbClr val="50545F"/>
            </a:solidFill>
            <a:round/>
          </a:ln>
        </p:spPr>
        <p:txBody>
          <a:bodyPr wrap="none" anchor="ctr"/>
          <a:lstStyle/>
          <a:p>
            <a:pPr algn="ctr" defTabSz="4702175">
              <a:defRPr/>
            </a:pPr>
            <a:r>
              <a:rPr lang="en-US" sz="5000" b="1" dirty="0">
                <a:solidFill>
                  <a:srgbClr val="0070C0"/>
                </a:solidFill>
                <a:latin typeface="Arial Narrow" panose="020B0606020202030204" pitchFamily="34" charset="0"/>
              </a:rPr>
              <a:t>Research Highlights</a:t>
            </a:r>
            <a:endParaRPr lang="en-US" sz="5000" b="1" dirty="0">
              <a:solidFill>
                <a:srgbClr val="0070C0"/>
              </a:solidFill>
              <a:latin typeface="Arial Narrow" panose="020B0606020202030204" pitchFamily="34" charset="0"/>
            </a:endParaRPr>
          </a:p>
        </p:txBody>
      </p:sp>
      <p:sp>
        <p:nvSpPr>
          <p:cNvPr id="45" name="TextBox 2"/>
          <p:cNvSpPr txBox="1">
            <a:spLocks noChangeArrowheads="1"/>
          </p:cNvSpPr>
          <p:nvPr/>
        </p:nvSpPr>
        <p:spPr bwMode="auto">
          <a:xfrm>
            <a:off x="11277600" y="6509316"/>
            <a:ext cx="10363200" cy="34317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sz="9300">
                <a:solidFill>
                  <a:schemeClr val="tx1"/>
                </a:solidFill>
                <a:latin typeface="Arial" panose="020B0604020202020204" pitchFamily="34" charset="0"/>
              </a:defRPr>
            </a:lvl1pPr>
            <a:lvl2pPr marL="742950" indent="-285750" eaLnBrk="0" hangingPunct="0">
              <a:defRPr sz="9300">
                <a:solidFill>
                  <a:schemeClr val="tx1"/>
                </a:solidFill>
                <a:latin typeface="Arial" panose="020B0604020202020204" pitchFamily="34" charset="0"/>
              </a:defRPr>
            </a:lvl2pPr>
            <a:lvl3pPr marL="1143000" indent="-228600" eaLnBrk="0" hangingPunct="0">
              <a:defRPr sz="9300">
                <a:solidFill>
                  <a:schemeClr val="tx1"/>
                </a:solidFill>
                <a:latin typeface="Arial" panose="020B0604020202020204" pitchFamily="34" charset="0"/>
              </a:defRPr>
            </a:lvl3pPr>
            <a:lvl4pPr marL="1600200" indent="-228600" eaLnBrk="0" hangingPunct="0">
              <a:defRPr sz="9300">
                <a:solidFill>
                  <a:schemeClr val="tx1"/>
                </a:solidFill>
                <a:latin typeface="Arial" panose="020B0604020202020204" pitchFamily="34" charset="0"/>
              </a:defRPr>
            </a:lvl4pPr>
            <a:lvl5pPr marL="2057400" indent="-228600" eaLnBrk="0" hangingPunct="0">
              <a:defRPr sz="9300">
                <a:solidFill>
                  <a:schemeClr val="tx1"/>
                </a:solidFill>
                <a:latin typeface="Arial" panose="020B0604020202020204" pitchFamily="34" charset="0"/>
              </a:defRPr>
            </a:lvl5pPr>
            <a:lvl6pPr marL="2514600" indent="-228600" eaLnBrk="0" fontAlgn="base" hangingPunct="0">
              <a:spcBef>
                <a:spcPct val="0"/>
              </a:spcBef>
              <a:spcAft>
                <a:spcPct val="0"/>
              </a:spcAft>
              <a:defRPr sz="9300">
                <a:solidFill>
                  <a:schemeClr val="tx1"/>
                </a:solidFill>
                <a:latin typeface="Arial" panose="020B0604020202020204" pitchFamily="34" charset="0"/>
              </a:defRPr>
            </a:lvl6pPr>
            <a:lvl7pPr marL="2971800" indent="-228600" eaLnBrk="0" fontAlgn="base" hangingPunct="0">
              <a:spcBef>
                <a:spcPct val="0"/>
              </a:spcBef>
              <a:spcAft>
                <a:spcPct val="0"/>
              </a:spcAft>
              <a:defRPr sz="9300">
                <a:solidFill>
                  <a:schemeClr val="tx1"/>
                </a:solidFill>
                <a:latin typeface="Arial" panose="020B0604020202020204" pitchFamily="34" charset="0"/>
              </a:defRPr>
            </a:lvl7pPr>
            <a:lvl8pPr marL="3429000" indent="-228600" eaLnBrk="0" fontAlgn="base" hangingPunct="0">
              <a:spcBef>
                <a:spcPct val="0"/>
              </a:spcBef>
              <a:spcAft>
                <a:spcPct val="0"/>
              </a:spcAft>
              <a:defRPr sz="9300">
                <a:solidFill>
                  <a:schemeClr val="tx1"/>
                </a:solidFill>
                <a:latin typeface="Arial" panose="020B0604020202020204" pitchFamily="34" charset="0"/>
              </a:defRPr>
            </a:lvl8pPr>
            <a:lvl9pPr marL="3886200" indent="-228600" eaLnBrk="0" fontAlgn="base" hangingPunct="0">
              <a:spcBef>
                <a:spcPct val="0"/>
              </a:spcBef>
              <a:spcAft>
                <a:spcPct val="0"/>
              </a:spcAft>
              <a:defRPr sz="9300">
                <a:solidFill>
                  <a:schemeClr val="tx1"/>
                </a:solidFill>
                <a:latin typeface="Arial" panose="020B0604020202020204" pitchFamily="34" charset="0"/>
              </a:defRPr>
            </a:lvl9pPr>
          </a:lstStyle>
          <a:p>
            <a:pPr marL="0" indent="0" eaLnBrk="1" hangingPunct="1"/>
            <a:r>
              <a:rPr lang="en-US" sz="3600" b="1" dirty="0"/>
              <a:t>Unity simulation:</a:t>
            </a:r>
            <a:endParaRPr lang="en-US" sz="3600" dirty="0"/>
          </a:p>
          <a:p>
            <a:pPr marL="0" indent="0" eaLnBrk="1" hangingPunct="1"/>
            <a:r>
              <a:rPr lang="en-US" sz="3600" dirty="0"/>
              <a:t>Simulate real LESA suite according real room and test the tracking algorithm based on the real sensor scenario.</a:t>
            </a:r>
            <a:endParaRPr lang="en-US" sz="3600" dirty="0"/>
          </a:p>
          <a:p>
            <a:pPr marL="0" indent="0" eaLnBrk="1" hangingPunct="1"/>
            <a:endParaRPr lang="en-US" sz="3600" b="1" dirty="0">
              <a:solidFill>
                <a:srgbClr val="FF0000"/>
              </a:solidFill>
            </a:endParaRPr>
          </a:p>
          <a:p>
            <a:pPr marL="0" indent="0" eaLnBrk="1" hangingPunct="1"/>
            <a:endParaRPr lang="en-US" sz="3600" b="1" dirty="0">
              <a:solidFill>
                <a:srgbClr val="FF0000"/>
              </a:solidFill>
            </a:endParaRPr>
          </a:p>
          <a:p>
            <a:pPr marL="0" indent="0" eaLnBrk="1" hangingPunct="1"/>
            <a:endParaRPr lang="en-US" sz="3600" b="1" dirty="0">
              <a:solidFill>
                <a:srgbClr val="FF0000"/>
              </a:solidFill>
            </a:endParaRPr>
          </a:p>
          <a:p>
            <a:pPr marL="0" indent="0" eaLnBrk="1" hangingPunct="1"/>
            <a:endParaRPr lang="en-US" sz="3600" b="1" dirty="0">
              <a:solidFill>
                <a:srgbClr val="FF0000"/>
              </a:solidFill>
            </a:endParaRPr>
          </a:p>
          <a:p>
            <a:pPr marL="0" indent="0" eaLnBrk="1" hangingPunct="1"/>
            <a:endParaRPr lang="en-US" sz="3600" b="1" dirty="0">
              <a:solidFill>
                <a:srgbClr val="FF0000"/>
              </a:solidFill>
            </a:endParaRPr>
          </a:p>
          <a:p>
            <a:pPr marL="0" indent="0" eaLnBrk="1" hangingPunct="1"/>
            <a:endParaRPr lang="en-US" sz="3600" b="1" dirty="0">
              <a:solidFill>
                <a:srgbClr val="FF0000"/>
              </a:solidFill>
            </a:endParaRPr>
          </a:p>
          <a:p>
            <a:pPr marL="0" indent="0" eaLnBrk="1" hangingPunct="1"/>
            <a:endParaRPr lang="en-US" sz="3600" b="1" dirty="0">
              <a:solidFill>
                <a:srgbClr val="FF0000"/>
              </a:solidFill>
            </a:endParaRPr>
          </a:p>
          <a:p>
            <a:pPr marL="0" indent="0" eaLnBrk="1" hangingPunct="1"/>
            <a:r>
              <a:rPr lang="en-US" sz="3600" b="1" dirty="0">
                <a:solidFill>
                  <a:srgbClr val="FF0000"/>
                </a:solidFill>
              </a:rPr>
              <a:t>                  </a:t>
            </a:r>
            <a:r>
              <a:rPr lang="en-US" sz="2800" dirty="0"/>
              <a:t>Simulation from LESA suite</a:t>
            </a:r>
            <a:endParaRPr lang="en-US" sz="2800" dirty="0"/>
          </a:p>
          <a:p>
            <a:pPr marL="0" indent="0" eaLnBrk="1" hangingPunct="1"/>
            <a:endParaRPr lang="en-US" sz="3600" dirty="0"/>
          </a:p>
          <a:p>
            <a:pPr marL="0" indent="0" eaLnBrk="1" hangingPunct="1"/>
            <a:endParaRPr lang="en-US" sz="3600" dirty="0"/>
          </a:p>
          <a:p>
            <a:pPr marL="0" indent="0" eaLnBrk="1" hangingPunct="1"/>
            <a:endParaRPr lang="en-US" sz="3600" dirty="0"/>
          </a:p>
          <a:p>
            <a:pPr marL="0" indent="0" eaLnBrk="1" hangingPunct="1"/>
            <a:endParaRPr lang="en-US" sz="3600" dirty="0"/>
          </a:p>
          <a:p>
            <a:pPr marL="0" indent="0" eaLnBrk="1" hangingPunct="1"/>
            <a:endParaRPr lang="en-US" sz="3600" dirty="0"/>
          </a:p>
          <a:p>
            <a:pPr marL="0" indent="0" eaLnBrk="1" hangingPunct="1"/>
            <a:endParaRPr lang="en-US" sz="3600" dirty="0"/>
          </a:p>
          <a:p>
            <a:pPr marL="0" indent="0" eaLnBrk="1" hangingPunct="1"/>
            <a:endParaRPr lang="en-US" sz="3600" dirty="0"/>
          </a:p>
          <a:p>
            <a:pPr marL="0" indent="0" eaLnBrk="1" hangingPunct="1"/>
            <a:r>
              <a:rPr lang="en-US" sz="3600" dirty="0"/>
              <a:t>            </a:t>
            </a:r>
            <a:r>
              <a:rPr lang="en-US" sz="2800" dirty="0"/>
              <a:t>Simulation of occupants movement inside</a:t>
            </a:r>
            <a:endParaRPr lang="en-US" sz="2800" dirty="0"/>
          </a:p>
          <a:p>
            <a:pPr marL="0" indent="0" eaLnBrk="1" hangingPunct="1"/>
            <a:r>
              <a:rPr lang="en-US" sz="2800" dirty="0"/>
              <a:t>                                       the room</a:t>
            </a:r>
            <a:endParaRPr lang="en-US" sz="2800" dirty="0"/>
          </a:p>
          <a:p>
            <a:pPr marL="0" indent="0" eaLnBrk="1" hangingPunct="1"/>
            <a:endParaRPr lang="en-US" sz="3600" dirty="0"/>
          </a:p>
          <a:p>
            <a:pPr marL="0" indent="0" eaLnBrk="1" hangingPunct="1"/>
            <a:endParaRPr lang="en-US" sz="3600" dirty="0"/>
          </a:p>
          <a:p>
            <a:pPr marL="0" indent="0" eaLnBrk="1" hangingPunct="1"/>
            <a:endParaRPr lang="en-US" sz="3600" dirty="0"/>
          </a:p>
          <a:p>
            <a:pPr marL="0" indent="0" eaLnBrk="1" hangingPunct="1"/>
            <a:endParaRPr lang="en-US" sz="3600" dirty="0"/>
          </a:p>
          <a:p>
            <a:pPr marL="0" indent="0" eaLnBrk="1" hangingPunct="1"/>
            <a:endParaRPr lang="en-US" sz="3600" dirty="0"/>
          </a:p>
          <a:p>
            <a:pPr marL="0" indent="0" eaLnBrk="1" hangingPunct="1"/>
            <a:endParaRPr lang="en-US" sz="3600" dirty="0"/>
          </a:p>
          <a:p>
            <a:pPr marL="0" indent="0" eaLnBrk="1" hangingPunct="1"/>
            <a:endParaRPr lang="en-US" sz="3600" dirty="0"/>
          </a:p>
          <a:p>
            <a:pPr marL="0" indent="0" eaLnBrk="1" hangingPunct="1"/>
            <a:r>
              <a:rPr lang="en-US" sz="3600" dirty="0"/>
              <a:t>              </a:t>
            </a:r>
            <a:r>
              <a:rPr lang="en-US" sz="2800" dirty="0"/>
              <a:t>Tracking algorithm of occupants movement</a:t>
            </a:r>
            <a:endParaRPr lang="en-US" sz="2800" dirty="0"/>
          </a:p>
          <a:p>
            <a:pPr marL="0" indent="0" eaLnBrk="1" hangingPunct="1"/>
            <a:endParaRPr lang="en-US" sz="3600" dirty="0"/>
          </a:p>
          <a:p>
            <a:pPr marL="0" indent="0" eaLnBrk="1" hangingPunct="1"/>
            <a:r>
              <a:rPr lang="en-US" sz="3600" b="1" dirty="0">
                <a:solidFill>
                  <a:schemeClr val="tx1"/>
                </a:solidFill>
              </a:rPr>
              <a:t>Real test:</a:t>
            </a:r>
            <a:endParaRPr lang="en-US" sz="3600" b="1" dirty="0">
              <a:solidFill>
                <a:schemeClr val="tx1"/>
              </a:solidFill>
            </a:endParaRPr>
          </a:p>
          <a:p>
            <a:pPr marL="0" indent="0" eaLnBrk="1" hangingPunct="1"/>
            <a:endParaRPr lang="en-US" sz="3600" b="1" dirty="0">
              <a:solidFill>
                <a:schemeClr val="tx1"/>
              </a:solidFill>
            </a:endParaRPr>
          </a:p>
          <a:p>
            <a:pPr marL="0" indent="0" eaLnBrk="1" hangingPunct="1"/>
            <a:endParaRPr lang="en-US" sz="3600" b="1" dirty="0">
              <a:solidFill>
                <a:schemeClr val="tx1"/>
              </a:solidFill>
            </a:endParaRPr>
          </a:p>
          <a:p>
            <a:pPr marL="0" indent="0" eaLnBrk="1" hangingPunct="1"/>
            <a:endParaRPr lang="en-US" sz="3600" b="1" dirty="0">
              <a:solidFill>
                <a:schemeClr val="tx1"/>
              </a:solidFill>
            </a:endParaRPr>
          </a:p>
          <a:p>
            <a:pPr marL="0" indent="0" eaLnBrk="1" hangingPunct="1"/>
            <a:endParaRPr lang="en-US" sz="3600" b="1" dirty="0">
              <a:solidFill>
                <a:schemeClr val="tx1"/>
              </a:solidFill>
            </a:endParaRPr>
          </a:p>
          <a:p>
            <a:pPr marL="0" indent="0" eaLnBrk="1" hangingPunct="1"/>
            <a:endParaRPr lang="en-US" sz="3600" b="1" dirty="0">
              <a:solidFill>
                <a:schemeClr val="tx1"/>
              </a:solidFill>
            </a:endParaRPr>
          </a:p>
          <a:p>
            <a:pPr marL="0" indent="0" eaLnBrk="1" hangingPunct="1"/>
            <a:endParaRPr lang="en-US" sz="3600" b="1" dirty="0">
              <a:solidFill>
                <a:schemeClr val="tx1"/>
              </a:solidFill>
            </a:endParaRPr>
          </a:p>
          <a:p>
            <a:pPr marL="0" indent="0" eaLnBrk="1" hangingPunct="1"/>
            <a:endParaRPr lang="en-US" sz="3600" b="1" dirty="0">
              <a:solidFill>
                <a:schemeClr val="tx1"/>
              </a:solidFill>
            </a:endParaRPr>
          </a:p>
          <a:p>
            <a:pPr marL="0" indent="0" eaLnBrk="1" hangingPunct="1"/>
            <a:endParaRPr lang="en-US" sz="3600" b="1" dirty="0">
              <a:solidFill>
                <a:schemeClr val="tx1"/>
              </a:solidFill>
            </a:endParaRPr>
          </a:p>
          <a:p>
            <a:pPr marL="0" indent="0" eaLnBrk="1" hangingPunct="1"/>
            <a:endParaRPr lang="en-US" sz="3600" b="1" dirty="0">
              <a:solidFill>
                <a:schemeClr val="tx1"/>
              </a:solidFill>
            </a:endParaRPr>
          </a:p>
          <a:p>
            <a:pPr marL="0" indent="0" eaLnBrk="1" hangingPunct="1"/>
            <a:endParaRPr lang="en-US" sz="3600" b="1" dirty="0">
              <a:solidFill>
                <a:schemeClr val="tx1"/>
              </a:solidFill>
            </a:endParaRPr>
          </a:p>
          <a:p>
            <a:pPr marL="0" indent="0" eaLnBrk="1" hangingPunct="1"/>
            <a:endParaRPr lang="en-US" sz="3600" b="1" dirty="0">
              <a:solidFill>
                <a:schemeClr val="tx1"/>
              </a:solidFill>
            </a:endParaRPr>
          </a:p>
          <a:p>
            <a:pPr marL="0" indent="0" eaLnBrk="1" hangingPunct="1"/>
            <a:endParaRPr lang="en-US" sz="3600" b="1" dirty="0">
              <a:solidFill>
                <a:schemeClr val="tx1"/>
              </a:solidFill>
            </a:endParaRPr>
          </a:p>
          <a:p>
            <a:pPr marL="0" indent="0" eaLnBrk="1" hangingPunct="1"/>
            <a:endParaRPr lang="en-US" sz="3600" b="1" dirty="0">
              <a:solidFill>
                <a:schemeClr val="tx1"/>
              </a:solidFill>
            </a:endParaRPr>
          </a:p>
          <a:p>
            <a:pPr marL="0" indent="0" eaLnBrk="1" hangingPunct="1"/>
            <a:endParaRPr lang="en-US" sz="3600" b="1" dirty="0">
              <a:solidFill>
                <a:schemeClr val="tx1"/>
              </a:solidFill>
            </a:endParaRPr>
          </a:p>
          <a:p>
            <a:pPr marL="0" indent="0" eaLnBrk="1" hangingPunct="1"/>
            <a:endParaRPr lang="en-US" sz="3600" b="1" dirty="0">
              <a:solidFill>
                <a:schemeClr val="tx1"/>
              </a:solidFill>
            </a:endParaRPr>
          </a:p>
          <a:p>
            <a:pPr marL="0" indent="0" eaLnBrk="1" hangingPunct="1"/>
            <a:endParaRPr lang="en-US" sz="3600" b="1" dirty="0">
              <a:solidFill>
                <a:schemeClr val="tx1"/>
              </a:solidFill>
            </a:endParaRPr>
          </a:p>
          <a:p>
            <a:pPr marL="0" indent="0" eaLnBrk="1" hangingPunct="1"/>
            <a:endParaRPr lang="en-US" sz="3600" b="1" dirty="0">
              <a:solidFill>
                <a:schemeClr val="tx1"/>
              </a:solidFill>
            </a:endParaRPr>
          </a:p>
          <a:p>
            <a:pPr marL="0" indent="0" eaLnBrk="1" hangingPunct="1"/>
            <a:endParaRPr lang="en-US" sz="3600" b="1" dirty="0">
              <a:solidFill>
                <a:schemeClr val="tx1"/>
              </a:solidFill>
            </a:endParaRPr>
          </a:p>
          <a:p>
            <a:pPr marL="0" indent="0" eaLnBrk="1" hangingPunct="1"/>
            <a:endParaRPr lang="en-US" sz="3600" b="1" dirty="0">
              <a:solidFill>
                <a:schemeClr val="tx1"/>
              </a:solidFill>
            </a:endParaRPr>
          </a:p>
          <a:p>
            <a:pPr marL="0" indent="0" eaLnBrk="1" hangingPunct="1"/>
            <a:endParaRPr lang="en-US" sz="3600" b="1" dirty="0">
              <a:solidFill>
                <a:schemeClr val="tx1"/>
              </a:solidFill>
            </a:endParaRPr>
          </a:p>
          <a:p>
            <a:pPr marL="0" indent="0" eaLnBrk="1" hangingPunct="1"/>
            <a:endParaRPr lang="en-US" sz="3600" b="1" dirty="0">
              <a:solidFill>
                <a:schemeClr val="tx1"/>
              </a:solidFill>
            </a:endParaRPr>
          </a:p>
          <a:p>
            <a:pPr marL="0" indent="0" eaLnBrk="1" hangingPunct="1"/>
            <a:endParaRPr lang="en-US" sz="3600" b="1" dirty="0">
              <a:solidFill>
                <a:schemeClr val="tx1"/>
              </a:solidFill>
            </a:endParaRPr>
          </a:p>
          <a:p>
            <a:pPr marL="0" indent="0" eaLnBrk="1" hangingPunct="1"/>
            <a:endParaRPr lang="en-US" sz="3600" b="1" dirty="0">
              <a:solidFill>
                <a:schemeClr val="tx1"/>
              </a:solidFill>
            </a:endParaRPr>
          </a:p>
          <a:p>
            <a:pPr marL="0" indent="0" eaLnBrk="1" hangingPunct="1"/>
            <a:endParaRPr lang="en-US" sz="3600" b="1" dirty="0">
              <a:solidFill>
                <a:schemeClr val="tx1"/>
              </a:solidFill>
            </a:endParaRPr>
          </a:p>
          <a:p>
            <a:pPr marL="0" indent="0" eaLnBrk="1" hangingPunct="1"/>
            <a:endParaRPr lang="en-US" sz="3600" b="1" dirty="0">
              <a:solidFill>
                <a:schemeClr val="tx1"/>
              </a:solidFill>
            </a:endParaRPr>
          </a:p>
          <a:p>
            <a:pPr marL="0" indent="0" eaLnBrk="1" hangingPunct="1"/>
            <a:endParaRPr lang="en-US" sz="3600" b="1" dirty="0">
              <a:solidFill>
                <a:schemeClr val="tx1"/>
              </a:solidFill>
            </a:endParaRPr>
          </a:p>
          <a:p>
            <a:pPr marL="0" indent="0" eaLnBrk="1" hangingPunct="1"/>
            <a:endParaRPr lang="en-US" sz="3600" b="1" dirty="0">
              <a:solidFill>
                <a:schemeClr val="tx1"/>
              </a:solidFill>
            </a:endParaRPr>
          </a:p>
          <a:p>
            <a:pPr marL="0" indent="0" eaLnBrk="1" hangingPunct="1"/>
            <a:endParaRPr lang="en-US" sz="3600" b="1" dirty="0">
              <a:solidFill>
                <a:schemeClr val="tx1"/>
              </a:solidFill>
            </a:endParaRPr>
          </a:p>
          <a:p>
            <a:pPr marL="0" indent="0" eaLnBrk="1" hangingPunct="1"/>
            <a:endParaRPr lang="en-US" sz="3600" b="1" dirty="0">
              <a:solidFill>
                <a:schemeClr val="tx1"/>
              </a:solidFill>
            </a:endParaRPr>
          </a:p>
          <a:p>
            <a:pPr marL="0" indent="0" eaLnBrk="1" hangingPunct="1"/>
            <a:endParaRPr lang="en-US" sz="3600" b="1" dirty="0">
              <a:solidFill>
                <a:srgbClr val="FF0000"/>
              </a:solidFill>
            </a:endParaRPr>
          </a:p>
          <a:p>
            <a:pPr marL="0" indent="0" eaLnBrk="1" hangingPunct="1"/>
            <a:endParaRPr lang="en-US" sz="3600" b="1" dirty="0">
              <a:solidFill>
                <a:srgbClr val="FF0000"/>
              </a:solidFill>
            </a:endParaRPr>
          </a:p>
        </p:txBody>
      </p:sp>
      <p:sp>
        <p:nvSpPr>
          <p:cNvPr id="46" name="TextBox 2"/>
          <p:cNvSpPr txBox="1">
            <a:spLocks noChangeArrowheads="1"/>
          </p:cNvSpPr>
          <p:nvPr/>
        </p:nvSpPr>
        <p:spPr bwMode="auto">
          <a:xfrm>
            <a:off x="22745700" y="19455020"/>
            <a:ext cx="9334500" cy="7847330"/>
          </a:xfrm>
          <a:prstGeom prst="rect">
            <a:avLst/>
          </a:prstGeom>
          <a:noFill/>
          <a:ln>
            <a:noFill/>
          </a:ln>
        </p:spPr>
        <p:txBody>
          <a:bodyPr>
            <a:spAutoFit/>
          </a:bodyPr>
          <a:lstStyle>
            <a:lvl1pPr marL="457200" indent="-457200" eaLnBrk="0" hangingPunct="0">
              <a:defRPr sz="9300">
                <a:solidFill>
                  <a:schemeClr val="tx1"/>
                </a:solidFill>
                <a:latin typeface="Arial" panose="020B0604020202020204" pitchFamily="34" charset="0"/>
              </a:defRPr>
            </a:lvl1pPr>
            <a:lvl2pPr marL="742950" indent="-285750" eaLnBrk="0" hangingPunct="0">
              <a:defRPr sz="9300">
                <a:solidFill>
                  <a:schemeClr val="tx1"/>
                </a:solidFill>
                <a:latin typeface="Arial" panose="020B0604020202020204" pitchFamily="34" charset="0"/>
              </a:defRPr>
            </a:lvl2pPr>
            <a:lvl3pPr marL="1143000" indent="-228600" eaLnBrk="0" hangingPunct="0">
              <a:defRPr sz="9300">
                <a:solidFill>
                  <a:schemeClr val="tx1"/>
                </a:solidFill>
                <a:latin typeface="Arial" panose="020B0604020202020204" pitchFamily="34" charset="0"/>
              </a:defRPr>
            </a:lvl3pPr>
            <a:lvl4pPr marL="1600200" indent="-228600" eaLnBrk="0" hangingPunct="0">
              <a:defRPr sz="9300">
                <a:solidFill>
                  <a:schemeClr val="tx1"/>
                </a:solidFill>
                <a:latin typeface="Arial" panose="020B0604020202020204" pitchFamily="34" charset="0"/>
              </a:defRPr>
            </a:lvl4pPr>
            <a:lvl5pPr marL="2057400" indent="-228600" eaLnBrk="0" hangingPunct="0">
              <a:defRPr sz="9300">
                <a:solidFill>
                  <a:schemeClr val="tx1"/>
                </a:solidFill>
                <a:latin typeface="Arial" panose="020B0604020202020204" pitchFamily="34" charset="0"/>
              </a:defRPr>
            </a:lvl5pPr>
            <a:lvl6pPr marL="2514600" indent="-228600" eaLnBrk="0" fontAlgn="base" hangingPunct="0">
              <a:spcBef>
                <a:spcPct val="0"/>
              </a:spcBef>
              <a:spcAft>
                <a:spcPct val="0"/>
              </a:spcAft>
              <a:defRPr sz="9300">
                <a:solidFill>
                  <a:schemeClr val="tx1"/>
                </a:solidFill>
                <a:latin typeface="Arial" panose="020B0604020202020204" pitchFamily="34" charset="0"/>
              </a:defRPr>
            </a:lvl6pPr>
            <a:lvl7pPr marL="2971800" indent="-228600" eaLnBrk="0" fontAlgn="base" hangingPunct="0">
              <a:spcBef>
                <a:spcPct val="0"/>
              </a:spcBef>
              <a:spcAft>
                <a:spcPct val="0"/>
              </a:spcAft>
              <a:defRPr sz="9300">
                <a:solidFill>
                  <a:schemeClr val="tx1"/>
                </a:solidFill>
                <a:latin typeface="Arial" panose="020B0604020202020204" pitchFamily="34" charset="0"/>
              </a:defRPr>
            </a:lvl7pPr>
            <a:lvl8pPr marL="3429000" indent="-228600" eaLnBrk="0" fontAlgn="base" hangingPunct="0">
              <a:spcBef>
                <a:spcPct val="0"/>
              </a:spcBef>
              <a:spcAft>
                <a:spcPct val="0"/>
              </a:spcAft>
              <a:defRPr sz="9300">
                <a:solidFill>
                  <a:schemeClr val="tx1"/>
                </a:solidFill>
                <a:latin typeface="Arial" panose="020B0604020202020204" pitchFamily="34" charset="0"/>
              </a:defRPr>
            </a:lvl8pPr>
            <a:lvl9pPr marL="3886200" indent="-228600" eaLnBrk="0" fontAlgn="base" hangingPunct="0">
              <a:spcBef>
                <a:spcPct val="0"/>
              </a:spcBef>
              <a:spcAft>
                <a:spcPct val="0"/>
              </a:spcAft>
              <a:defRPr sz="9300">
                <a:solidFill>
                  <a:schemeClr val="tx1"/>
                </a:solidFill>
                <a:latin typeface="Arial" panose="020B0604020202020204" pitchFamily="34" charset="0"/>
              </a:defRPr>
            </a:lvl9pPr>
          </a:lstStyle>
          <a:p>
            <a:pPr marL="571500" indent="-571500" eaLnBrk="1" hangingPunct="1">
              <a:buFont typeface="Arial" panose="020B0604020202020204" pitchFamily="34" charset="0"/>
              <a:buChar char="•"/>
            </a:pPr>
            <a:r>
              <a:rPr lang="en-US" sz="3600" b="1" dirty="0">
                <a:solidFill>
                  <a:schemeClr val="tx1"/>
                </a:solidFill>
              </a:rPr>
              <a:t>Near Term Milestones</a:t>
            </a:r>
            <a:endParaRPr lang="en-US" sz="3600" dirty="0">
              <a:solidFill>
                <a:srgbClr val="FF0000"/>
              </a:solidFill>
            </a:endParaRPr>
          </a:p>
          <a:p>
            <a:pPr marL="857250" lvl="1" indent="-571500" eaLnBrk="1" hangingPunct="1">
              <a:buFont typeface="Arial" panose="020B0604020202020204" pitchFamily="34" charset="0"/>
              <a:buChar char="•"/>
            </a:pPr>
            <a:r>
              <a:rPr lang="en-US" sz="3600" dirty="0">
                <a:solidFill>
                  <a:schemeClr val="tx1"/>
                </a:solidFill>
              </a:rPr>
              <a:t>Embed the tracking algorithm in the real system and feed it with real sensors reading</a:t>
            </a:r>
            <a:endParaRPr lang="en-US" sz="3600" dirty="0">
              <a:solidFill>
                <a:schemeClr val="tx1"/>
              </a:solidFill>
            </a:endParaRPr>
          </a:p>
          <a:p>
            <a:pPr marL="857250" lvl="1" indent="-571500" eaLnBrk="1" hangingPunct="1">
              <a:buFont typeface="Arial" panose="020B0604020202020204" pitchFamily="34" charset="0"/>
              <a:buChar char="•"/>
            </a:pPr>
            <a:r>
              <a:rPr lang="en-US" sz="3600" dirty="0">
                <a:solidFill>
                  <a:schemeClr val="tx1"/>
                </a:solidFill>
              </a:rPr>
              <a:t>Collect and label data for learning </a:t>
            </a:r>
            <a:endParaRPr lang="en-US" sz="3600" dirty="0">
              <a:solidFill>
                <a:schemeClr val="tx1"/>
              </a:solidFill>
            </a:endParaRPr>
          </a:p>
          <a:p>
            <a:pPr marL="857250" lvl="1" indent="-571500" eaLnBrk="1" hangingPunct="1">
              <a:buFont typeface="Arial" panose="020B0604020202020204" pitchFamily="34" charset="0"/>
              <a:buChar char="•"/>
            </a:pPr>
            <a:r>
              <a:rPr lang="en-US" sz="3600" dirty="0">
                <a:solidFill>
                  <a:schemeClr val="tx1"/>
                </a:solidFill>
              </a:rPr>
              <a:t>Develop the learning algorithm to track the direction of the movement of the person to predict the future position</a:t>
            </a:r>
            <a:endParaRPr lang="en-US" sz="3600" dirty="0">
              <a:solidFill>
                <a:schemeClr val="tx1"/>
              </a:solidFill>
            </a:endParaRPr>
          </a:p>
          <a:p>
            <a:pPr marL="857250" lvl="1" indent="-571500" eaLnBrk="1" hangingPunct="1">
              <a:buFont typeface="Arial" panose="020B0604020202020204" pitchFamily="34" charset="0"/>
              <a:buChar char="•"/>
            </a:pPr>
            <a:r>
              <a:rPr lang="en-US" sz="3600" dirty="0">
                <a:solidFill>
                  <a:schemeClr val="tx1"/>
                </a:solidFill>
              </a:rPr>
              <a:t>Modelize the noise caused by sun light and make compensation.</a:t>
            </a:r>
            <a:endParaRPr lang="en-US" sz="3600" dirty="0">
              <a:solidFill>
                <a:srgbClr val="FF0000"/>
              </a:solidFill>
            </a:endParaRPr>
          </a:p>
          <a:p>
            <a:pPr marL="571500" indent="-571500" eaLnBrk="1" hangingPunct="1">
              <a:buFont typeface="Arial" panose="020B0604020202020204" pitchFamily="34" charset="0"/>
              <a:buChar char="•"/>
            </a:pPr>
            <a:r>
              <a:rPr lang="en-US" sz="3600" b="1" dirty="0">
                <a:solidFill>
                  <a:schemeClr val="tx1"/>
                </a:solidFill>
              </a:rPr>
              <a:t>Long Term Milestones</a:t>
            </a:r>
            <a:endParaRPr lang="en-US" sz="3600" dirty="0">
              <a:solidFill>
                <a:srgbClr val="FF0000"/>
              </a:solidFill>
            </a:endParaRPr>
          </a:p>
          <a:p>
            <a:pPr marL="857250" lvl="1" indent="-571500" eaLnBrk="1" hangingPunct="1">
              <a:buFont typeface="Arial" panose="020B0604020202020204" pitchFamily="34" charset="0"/>
              <a:buChar char="•"/>
            </a:pPr>
            <a:r>
              <a:rPr lang="en-US" sz="3600" dirty="0" smtClean="0">
                <a:sym typeface="+mn-ea"/>
              </a:rPr>
              <a:t>Optimize the number of sensors applied</a:t>
            </a:r>
            <a:endParaRPr lang="en-US" sz="3600" dirty="0" smtClean="0">
              <a:sym typeface="+mn-ea"/>
            </a:endParaRPr>
          </a:p>
          <a:p>
            <a:pPr marL="857250" lvl="1" indent="-571500" eaLnBrk="1" hangingPunct="1">
              <a:buFont typeface="Arial" panose="020B0604020202020204" pitchFamily="34" charset="0"/>
              <a:buChar char="•"/>
            </a:pPr>
            <a:r>
              <a:rPr lang="en-US" sz="3600" dirty="0" smtClean="0">
                <a:sym typeface="+mn-ea"/>
              </a:rPr>
              <a:t>Further improve the accuracy of detection and prediction</a:t>
            </a:r>
            <a:endParaRPr lang="en-US" sz="3600" dirty="0">
              <a:solidFill>
                <a:schemeClr val="tx1"/>
              </a:solidFill>
            </a:endParaRPr>
          </a:p>
        </p:txBody>
      </p:sp>
      <p:sp>
        <p:nvSpPr>
          <p:cNvPr id="54" name="AutoShape 14"/>
          <p:cNvSpPr>
            <a:spLocks noChangeArrowheads="1"/>
          </p:cNvSpPr>
          <p:nvPr/>
        </p:nvSpPr>
        <p:spPr bwMode="auto">
          <a:xfrm>
            <a:off x="22636163" y="5308433"/>
            <a:ext cx="9275761" cy="12355045"/>
          </a:xfrm>
          <a:prstGeom prst="roundRect">
            <a:avLst>
              <a:gd name="adj" fmla="val 2498"/>
            </a:avLst>
          </a:prstGeom>
          <a:noFill/>
          <a:ln w="9525">
            <a:solidFill>
              <a:srgbClr val="5C5C69"/>
            </a:solidFill>
            <a:rou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5" name="AutoShape 18"/>
          <p:cNvSpPr>
            <a:spLocks noChangeArrowheads="1"/>
          </p:cNvSpPr>
          <p:nvPr/>
        </p:nvSpPr>
        <p:spPr bwMode="auto">
          <a:xfrm>
            <a:off x="22621874" y="5257800"/>
            <a:ext cx="9305925" cy="1044575"/>
          </a:xfrm>
          <a:prstGeom prst="roundRect">
            <a:avLst>
              <a:gd name="adj" fmla="val 24072"/>
            </a:avLst>
          </a:prstGeom>
          <a:solidFill>
            <a:schemeClr val="bg1">
              <a:lumMod val="85000"/>
            </a:schemeClr>
          </a:solidFill>
          <a:ln w="9525">
            <a:solidFill>
              <a:srgbClr val="50545F"/>
            </a:solidFill>
            <a:round/>
          </a:ln>
        </p:spPr>
        <p:txBody>
          <a:bodyPr wrap="none" anchor="ctr"/>
          <a:lstStyle/>
          <a:p>
            <a:pPr algn="ctr" defTabSz="4702175">
              <a:defRPr/>
            </a:pPr>
            <a:r>
              <a:rPr lang="en-US" sz="5000" b="1" dirty="0">
                <a:solidFill>
                  <a:srgbClr val="0070C0"/>
                </a:solidFill>
                <a:latin typeface="Arial Narrow" panose="020B0606020202030204" pitchFamily="34" charset="0"/>
              </a:rPr>
              <a:t>Recent Research Results</a:t>
            </a:r>
            <a:endParaRPr lang="en-US" sz="5000" b="1" dirty="0">
              <a:solidFill>
                <a:srgbClr val="0070C0"/>
              </a:solidFill>
              <a:latin typeface="Arial Narrow" panose="020B0606020202030204" pitchFamily="34" charset="0"/>
            </a:endParaRPr>
          </a:p>
        </p:txBody>
      </p:sp>
      <p:sp>
        <p:nvSpPr>
          <p:cNvPr id="51" name="TextBox 2"/>
          <p:cNvSpPr txBox="1">
            <a:spLocks noChangeArrowheads="1"/>
          </p:cNvSpPr>
          <p:nvPr/>
        </p:nvSpPr>
        <p:spPr bwMode="auto">
          <a:xfrm>
            <a:off x="22984535" y="8618578"/>
            <a:ext cx="909566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sz="9300">
                <a:solidFill>
                  <a:schemeClr val="tx1"/>
                </a:solidFill>
                <a:latin typeface="Arial" panose="020B0604020202020204" pitchFamily="34" charset="0"/>
              </a:defRPr>
            </a:lvl1pPr>
            <a:lvl2pPr marL="742950" indent="-285750" eaLnBrk="0" hangingPunct="0">
              <a:defRPr sz="9300">
                <a:solidFill>
                  <a:schemeClr val="tx1"/>
                </a:solidFill>
                <a:latin typeface="Arial" panose="020B0604020202020204" pitchFamily="34" charset="0"/>
              </a:defRPr>
            </a:lvl2pPr>
            <a:lvl3pPr marL="1143000" indent="-228600" eaLnBrk="0" hangingPunct="0">
              <a:defRPr sz="9300">
                <a:solidFill>
                  <a:schemeClr val="tx1"/>
                </a:solidFill>
                <a:latin typeface="Arial" panose="020B0604020202020204" pitchFamily="34" charset="0"/>
              </a:defRPr>
            </a:lvl3pPr>
            <a:lvl4pPr marL="1600200" indent="-228600" eaLnBrk="0" hangingPunct="0">
              <a:defRPr sz="9300">
                <a:solidFill>
                  <a:schemeClr val="tx1"/>
                </a:solidFill>
                <a:latin typeface="Arial" panose="020B0604020202020204" pitchFamily="34" charset="0"/>
              </a:defRPr>
            </a:lvl4pPr>
            <a:lvl5pPr marL="2057400" indent="-228600" eaLnBrk="0" hangingPunct="0">
              <a:defRPr sz="9300">
                <a:solidFill>
                  <a:schemeClr val="tx1"/>
                </a:solidFill>
                <a:latin typeface="Arial" panose="020B0604020202020204" pitchFamily="34" charset="0"/>
              </a:defRPr>
            </a:lvl5pPr>
            <a:lvl6pPr marL="2514600" indent="-228600" eaLnBrk="0" fontAlgn="base" hangingPunct="0">
              <a:spcBef>
                <a:spcPct val="0"/>
              </a:spcBef>
              <a:spcAft>
                <a:spcPct val="0"/>
              </a:spcAft>
              <a:defRPr sz="9300">
                <a:solidFill>
                  <a:schemeClr val="tx1"/>
                </a:solidFill>
                <a:latin typeface="Arial" panose="020B0604020202020204" pitchFamily="34" charset="0"/>
              </a:defRPr>
            </a:lvl6pPr>
            <a:lvl7pPr marL="2971800" indent="-228600" eaLnBrk="0" fontAlgn="base" hangingPunct="0">
              <a:spcBef>
                <a:spcPct val="0"/>
              </a:spcBef>
              <a:spcAft>
                <a:spcPct val="0"/>
              </a:spcAft>
              <a:defRPr sz="9300">
                <a:solidFill>
                  <a:schemeClr val="tx1"/>
                </a:solidFill>
                <a:latin typeface="Arial" panose="020B0604020202020204" pitchFamily="34" charset="0"/>
              </a:defRPr>
            </a:lvl7pPr>
            <a:lvl8pPr marL="3429000" indent="-228600" eaLnBrk="0" fontAlgn="base" hangingPunct="0">
              <a:spcBef>
                <a:spcPct val="0"/>
              </a:spcBef>
              <a:spcAft>
                <a:spcPct val="0"/>
              </a:spcAft>
              <a:defRPr sz="9300">
                <a:solidFill>
                  <a:schemeClr val="tx1"/>
                </a:solidFill>
                <a:latin typeface="Arial" panose="020B0604020202020204" pitchFamily="34" charset="0"/>
              </a:defRPr>
            </a:lvl8pPr>
            <a:lvl9pPr marL="3886200" indent="-228600" eaLnBrk="0" fontAlgn="base" hangingPunct="0">
              <a:spcBef>
                <a:spcPct val="0"/>
              </a:spcBef>
              <a:spcAft>
                <a:spcPct val="0"/>
              </a:spcAft>
              <a:defRPr sz="9300">
                <a:solidFill>
                  <a:schemeClr val="tx1"/>
                </a:solidFill>
                <a:latin typeface="Arial" panose="020B0604020202020204" pitchFamily="34" charset="0"/>
              </a:defRPr>
            </a:lvl9pPr>
          </a:lstStyle>
          <a:p>
            <a:pPr marL="0" indent="0" eaLnBrk="1" hangingPunct="1"/>
            <a:r>
              <a:rPr lang="en-US" sz="2800" dirty="0"/>
              <a:t>Person detected rate changes according to the change </a:t>
            </a:r>
            <a:endParaRPr lang="en-US" sz="2800" dirty="0"/>
          </a:p>
          <a:p>
            <a:pPr marL="0" indent="0" eaLnBrk="1" hangingPunct="1"/>
            <a:r>
              <a:rPr lang="en-US" sz="2800" dirty="0"/>
              <a:t>           of sensor placement and selection</a:t>
            </a:r>
            <a:endParaRPr lang="en-US" sz="2800" dirty="0"/>
          </a:p>
        </p:txBody>
      </p:sp>
      <p:pic>
        <p:nvPicPr>
          <p:cNvPr id="1027" name="Picture 3" descr="\\vpr-fs1.win.rpi.edu\VPR\Smart Lighting Engineering Research Center  (SLERC)\Office\Marketing Materials\LOGOS\LESA Logos\LESA Logo_B-0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5500186"/>
            <a:ext cx="8023768" cy="3339014"/>
          </a:xfrm>
          <a:prstGeom prst="rect">
            <a:avLst/>
          </a:prstGeom>
          <a:noFill/>
          <a:extLst>
            <a:ext uri="{909E8E84-426E-40DD-AFC4-6F175D3DCCD1}">
              <a14:hiddenFill xmlns:a14="http://schemas.microsoft.com/office/drawing/2010/main">
                <a:solidFill>
                  <a:srgbClr val="FFFFFF"/>
                </a:solidFill>
              </a14:hiddenFill>
            </a:ext>
          </a:extLst>
        </p:spPr>
      </p:pic>
      <p:sp>
        <p:nvSpPr>
          <p:cNvPr id="47" name="AutoShape 6"/>
          <p:cNvSpPr>
            <a:spLocks noChangeArrowheads="1"/>
          </p:cNvSpPr>
          <p:nvPr/>
        </p:nvSpPr>
        <p:spPr bwMode="auto">
          <a:xfrm>
            <a:off x="914400" y="5257802"/>
            <a:ext cx="9372600" cy="3967654"/>
          </a:xfrm>
          <a:prstGeom prst="roundRect">
            <a:avLst>
              <a:gd name="adj" fmla="val 4660"/>
            </a:avLst>
          </a:prstGeom>
          <a:noFill/>
          <a:ln w="9525">
            <a:solidFill>
              <a:srgbClr val="5C5C69"/>
            </a:solidFill>
            <a:rou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1" name="Group 10"/>
          <p:cNvGrpSpPr/>
          <p:nvPr/>
        </p:nvGrpSpPr>
        <p:grpSpPr>
          <a:xfrm>
            <a:off x="1423358" y="32080200"/>
            <a:ext cx="7819610" cy="1528762"/>
            <a:chOff x="1423358" y="32080200"/>
            <a:chExt cx="7819610" cy="1528762"/>
          </a:xfrm>
        </p:grpSpPr>
        <p:grpSp>
          <p:nvGrpSpPr>
            <p:cNvPr id="6" name="Group 5"/>
            <p:cNvGrpSpPr/>
            <p:nvPr/>
          </p:nvGrpSpPr>
          <p:grpSpPr bwMode="auto">
            <a:xfrm>
              <a:off x="1423358" y="32080200"/>
              <a:ext cx="1454150" cy="1528762"/>
              <a:chOff x="108860585" y="113161122"/>
              <a:chExt cx="687078" cy="687080"/>
            </a:xfrm>
          </p:grpSpPr>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60585" y="113161122"/>
                <a:ext cx="687078" cy="6870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001714" y="113272376"/>
                <a:ext cx="424055" cy="424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grpSp>
        <p:sp>
          <p:nvSpPr>
            <p:cNvPr id="10" name="TextBox 9"/>
            <p:cNvSpPr txBox="1"/>
            <p:nvPr/>
          </p:nvSpPr>
          <p:spPr bwMode="auto">
            <a:xfrm>
              <a:off x="3276600" y="32521415"/>
              <a:ext cx="59663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eaLnBrk="1" hangingPunct="1"/>
              <a:r>
                <a:rPr lang="en-US" sz="3600" b="1" dirty="0">
                  <a:latin typeface="+mn-lt"/>
                </a:rPr>
                <a:t>HEALTHCARE</a:t>
              </a:r>
              <a:endParaRPr lang="en-US" sz="3600" b="1" dirty="0">
                <a:latin typeface="+mn-lt"/>
              </a:endParaRPr>
            </a:p>
          </p:txBody>
        </p:sp>
      </p:grpSp>
      <p:grpSp>
        <p:nvGrpSpPr>
          <p:cNvPr id="12" name="Group 11"/>
          <p:cNvGrpSpPr/>
          <p:nvPr/>
        </p:nvGrpSpPr>
        <p:grpSpPr>
          <a:xfrm>
            <a:off x="1423405" y="34884995"/>
            <a:ext cx="7790353" cy="1538287"/>
            <a:chOff x="1452615" y="33832800"/>
            <a:chExt cx="7790353" cy="1538287"/>
          </a:xfrm>
        </p:grpSpPr>
        <p:grpSp>
          <p:nvGrpSpPr>
            <p:cNvPr id="9" name="Group 14"/>
            <p:cNvGrpSpPr/>
            <p:nvPr/>
          </p:nvGrpSpPr>
          <p:grpSpPr bwMode="auto">
            <a:xfrm>
              <a:off x="1452615" y="33832800"/>
              <a:ext cx="1454150" cy="1538287"/>
              <a:chOff x="109045790" y="112516846"/>
              <a:chExt cx="687078" cy="691107"/>
            </a:xfrm>
          </p:grpSpPr>
          <p:pic>
            <p:nvPicPr>
              <p:cNvPr id="1039"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045790" y="112516846"/>
                <a:ext cx="687078" cy="6870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pic>
            <p:nvPicPr>
              <p:cNvPr id="1040" name="Picture 16"/>
              <p:cNvPicPr>
                <a:picLocks noChangeAspect="1" noChangeArrowheads="1"/>
              </p:cNvPicPr>
              <p:nvPr/>
            </p:nvPicPr>
            <p:blipFill>
              <a:blip r:embed="rId9">
                <a:extLst>
                  <a:ext uri="{28A0092B-C50C-407E-A947-70E740481C1C}">
                    <a14:useLocalDpi xmlns:a14="http://schemas.microsoft.com/office/drawing/2010/main" val="0"/>
                  </a:ext>
                </a:extLst>
              </a:blip>
              <a:srcRect t="-4381" b="4381"/>
              <a:stretch>
                <a:fillRect/>
              </a:stretch>
            </p:blipFill>
            <p:spPr bwMode="auto">
              <a:xfrm>
                <a:off x="109163270" y="112622922"/>
                <a:ext cx="466406" cy="5850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grpSp>
        <p:sp>
          <p:nvSpPr>
            <p:cNvPr id="60" name="TextBox 59"/>
            <p:cNvSpPr txBox="1"/>
            <p:nvPr/>
          </p:nvSpPr>
          <p:spPr bwMode="auto">
            <a:xfrm>
              <a:off x="3276600" y="34396831"/>
              <a:ext cx="59663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eaLnBrk="1" hangingPunct="1"/>
              <a:r>
                <a:rPr lang="en-US" sz="3600" b="1" dirty="0">
                  <a:latin typeface="+mn-lt"/>
                </a:rPr>
                <a:t>COMMUNICATIONS</a:t>
              </a:r>
              <a:endParaRPr lang="en-US" sz="3600" b="1" dirty="0">
                <a:latin typeface="+mn-lt"/>
              </a:endParaRPr>
            </a:p>
          </p:txBody>
        </p:sp>
      </p:grpSp>
      <p:grpSp>
        <p:nvGrpSpPr>
          <p:cNvPr id="14" name="Group 13"/>
          <p:cNvGrpSpPr/>
          <p:nvPr/>
        </p:nvGrpSpPr>
        <p:grpSpPr>
          <a:xfrm>
            <a:off x="1423761" y="36506296"/>
            <a:ext cx="7776027" cy="1528763"/>
            <a:chOff x="1466941" y="35635711"/>
            <a:chExt cx="7776027" cy="1528763"/>
          </a:xfrm>
        </p:grpSpPr>
        <p:grpSp>
          <p:nvGrpSpPr>
            <p:cNvPr id="8" name="Group 11"/>
            <p:cNvGrpSpPr/>
            <p:nvPr/>
          </p:nvGrpSpPr>
          <p:grpSpPr bwMode="auto">
            <a:xfrm>
              <a:off x="1466941" y="35635711"/>
              <a:ext cx="1455738" cy="1528763"/>
              <a:chOff x="109055315" y="110307046"/>
              <a:chExt cx="687078" cy="687080"/>
            </a:xfrm>
          </p:grpSpPr>
          <p:pic>
            <p:nvPicPr>
              <p:cNvPr id="1036"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055315" y="110307046"/>
                <a:ext cx="687078" cy="6870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pic>
            <p:nvPicPr>
              <p:cNvPr id="1037"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9198479" y="110432607"/>
                <a:ext cx="413716" cy="408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grpSp>
        <p:sp>
          <p:nvSpPr>
            <p:cNvPr id="61" name="TextBox 60"/>
            <p:cNvSpPr txBox="1"/>
            <p:nvPr/>
          </p:nvSpPr>
          <p:spPr bwMode="auto">
            <a:xfrm>
              <a:off x="3276600" y="36100435"/>
              <a:ext cx="59663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eaLnBrk="1" hangingPunct="1"/>
              <a:r>
                <a:rPr lang="en-US" sz="3600" b="1" dirty="0">
                  <a:latin typeface="+mn-lt"/>
                </a:rPr>
                <a:t>COGNITION</a:t>
              </a:r>
              <a:endParaRPr lang="en-US" sz="3600" b="1" dirty="0">
                <a:latin typeface="+mn-lt"/>
              </a:endParaRPr>
            </a:p>
          </p:txBody>
        </p:sp>
      </p:grpSp>
      <p:grpSp>
        <p:nvGrpSpPr>
          <p:cNvPr id="15" name="Group 14"/>
          <p:cNvGrpSpPr/>
          <p:nvPr/>
        </p:nvGrpSpPr>
        <p:grpSpPr>
          <a:xfrm>
            <a:off x="1447891" y="38035508"/>
            <a:ext cx="7776027" cy="1528762"/>
            <a:chOff x="1466941" y="37408128"/>
            <a:chExt cx="7776027" cy="1528762"/>
          </a:xfrm>
        </p:grpSpPr>
        <p:grpSp>
          <p:nvGrpSpPr>
            <p:cNvPr id="7" name="Group 8"/>
            <p:cNvGrpSpPr/>
            <p:nvPr/>
          </p:nvGrpSpPr>
          <p:grpSpPr bwMode="auto">
            <a:xfrm>
              <a:off x="1466941" y="37408128"/>
              <a:ext cx="1455738" cy="1528762"/>
              <a:chOff x="109230995" y="111977345"/>
              <a:chExt cx="687078" cy="687080"/>
            </a:xfrm>
          </p:grpSpPr>
          <p:pic>
            <p:nvPicPr>
              <p:cNvPr id="1033"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9230995" y="111977345"/>
                <a:ext cx="687078" cy="6870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pic>
            <p:nvPicPr>
              <p:cNvPr id="1034" name="Picture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9376620" y="112117964"/>
                <a:ext cx="394387" cy="4024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grpSp>
        <p:sp>
          <p:nvSpPr>
            <p:cNvPr id="62" name="TextBox 61"/>
            <p:cNvSpPr txBox="1"/>
            <p:nvPr/>
          </p:nvSpPr>
          <p:spPr bwMode="auto">
            <a:xfrm>
              <a:off x="3276600" y="37845552"/>
              <a:ext cx="59663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eaLnBrk="1" hangingPunct="1"/>
              <a:r>
                <a:rPr lang="en-US" sz="3600" b="1" dirty="0">
                  <a:latin typeface="+mn-lt"/>
                </a:rPr>
                <a:t>PLANT SCIENCE</a:t>
              </a:r>
              <a:endParaRPr lang="en-US" sz="3600" b="1" dirty="0">
                <a:latin typeface="+mn-lt"/>
              </a:endParaRPr>
            </a:p>
          </p:txBody>
        </p:sp>
      </p:grpSp>
      <p:grpSp>
        <p:nvGrpSpPr>
          <p:cNvPr id="16" name="Group 15"/>
          <p:cNvGrpSpPr/>
          <p:nvPr/>
        </p:nvGrpSpPr>
        <p:grpSpPr>
          <a:xfrm>
            <a:off x="1465414" y="39563358"/>
            <a:ext cx="7777554" cy="1528762"/>
            <a:chOff x="1465414" y="39162038"/>
            <a:chExt cx="7777554" cy="1528762"/>
          </a:xfrm>
        </p:grpSpPr>
        <p:grpSp>
          <p:nvGrpSpPr>
            <p:cNvPr id="2" name="Group 2"/>
            <p:cNvGrpSpPr/>
            <p:nvPr/>
          </p:nvGrpSpPr>
          <p:grpSpPr bwMode="auto">
            <a:xfrm>
              <a:off x="1465414" y="39162038"/>
              <a:ext cx="1455737" cy="1528762"/>
              <a:chOff x="109250045" y="111167720"/>
              <a:chExt cx="687078" cy="687080"/>
            </a:xfrm>
          </p:grpSpPr>
          <p:pic>
            <p:nvPicPr>
              <p:cNvPr id="5"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9250045" y="111167720"/>
                <a:ext cx="687078" cy="6870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pic>
            <p:nvPicPr>
              <p:cNvPr id="1028" name="Picture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9447980" y="111332750"/>
                <a:ext cx="292674" cy="3569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grpSp>
        <p:sp>
          <p:nvSpPr>
            <p:cNvPr id="63" name="TextBox 62"/>
            <p:cNvSpPr txBox="1"/>
            <p:nvPr/>
          </p:nvSpPr>
          <p:spPr bwMode="auto">
            <a:xfrm>
              <a:off x="3276600" y="39631324"/>
              <a:ext cx="59663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eaLnBrk="1" hangingPunct="1"/>
              <a:r>
                <a:rPr lang="en-US" sz="3600" b="1" dirty="0">
                  <a:latin typeface="+mn-lt"/>
                </a:rPr>
                <a:t>EFFICIENT BUILDINGS</a:t>
              </a:r>
              <a:endParaRPr lang="en-US" sz="3600" b="1" dirty="0">
                <a:latin typeface="+mn-lt"/>
              </a:endParaRPr>
            </a:p>
          </p:txBody>
        </p:sp>
      </p:grpSp>
      <p:sp>
        <p:nvSpPr>
          <p:cNvPr id="70" name="TextBox 2"/>
          <p:cNvSpPr txBox="1">
            <a:spLocks noChangeArrowheads="1"/>
          </p:cNvSpPr>
          <p:nvPr/>
        </p:nvSpPr>
        <p:spPr bwMode="auto">
          <a:xfrm>
            <a:off x="2877820" y="32823150"/>
            <a:ext cx="6483985"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sz="9300">
                <a:solidFill>
                  <a:schemeClr val="tx1"/>
                </a:solidFill>
                <a:latin typeface="Arial" panose="020B0604020202020204" pitchFamily="34" charset="0"/>
              </a:defRPr>
            </a:lvl1pPr>
            <a:lvl2pPr marL="742950" indent="-285750" eaLnBrk="0" hangingPunct="0">
              <a:defRPr sz="9300">
                <a:solidFill>
                  <a:schemeClr val="tx1"/>
                </a:solidFill>
                <a:latin typeface="Arial" panose="020B0604020202020204" pitchFamily="34" charset="0"/>
              </a:defRPr>
            </a:lvl2pPr>
            <a:lvl3pPr marL="1143000" indent="-228600" eaLnBrk="0" hangingPunct="0">
              <a:defRPr sz="9300">
                <a:solidFill>
                  <a:schemeClr val="tx1"/>
                </a:solidFill>
                <a:latin typeface="Arial" panose="020B0604020202020204" pitchFamily="34" charset="0"/>
              </a:defRPr>
            </a:lvl3pPr>
            <a:lvl4pPr marL="1600200" indent="-228600" eaLnBrk="0" hangingPunct="0">
              <a:defRPr sz="9300">
                <a:solidFill>
                  <a:schemeClr val="tx1"/>
                </a:solidFill>
                <a:latin typeface="Arial" panose="020B0604020202020204" pitchFamily="34" charset="0"/>
              </a:defRPr>
            </a:lvl4pPr>
            <a:lvl5pPr marL="2057400" indent="-228600" eaLnBrk="0" hangingPunct="0">
              <a:defRPr sz="9300">
                <a:solidFill>
                  <a:schemeClr val="tx1"/>
                </a:solidFill>
                <a:latin typeface="Arial" panose="020B0604020202020204" pitchFamily="34" charset="0"/>
              </a:defRPr>
            </a:lvl5pPr>
            <a:lvl6pPr marL="2514600" indent="-228600" eaLnBrk="0" fontAlgn="base" hangingPunct="0">
              <a:spcBef>
                <a:spcPct val="0"/>
              </a:spcBef>
              <a:spcAft>
                <a:spcPct val="0"/>
              </a:spcAft>
              <a:defRPr sz="9300">
                <a:solidFill>
                  <a:schemeClr val="tx1"/>
                </a:solidFill>
                <a:latin typeface="Arial" panose="020B0604020202020204" pitchFamily="34" charset="0"/>
              </a:defRPr>
            </a:lvl6pPr>
            <a:lvl7pPr marL="2971800" indent="-228600" eaLnBrk="0" fontAlgn="base" hangingPunct="0">
              <a:spcBef>
                <a:spcPct val="0"/>
              </a:spcBef>
              <a:spcAft>
                <a:spcPct val="0"/>
              </a:spcAft>
              <a:defRPr sz="9300">
                <a:solidFill>
                  <a:schemeClr val="tx1"/>
                </a:solidFill>
                <a:latin typeface="Arial" panose="020B0604020202020204" pitchFamily="34" charset="0"/>
              </a:defRPr>
            </a:lvl7pPr>
            <a:lvl8pPr marL="3429000" indent="-228600" eaLnBrk="0" fontAlgn="base" hangingPunct="0">
              <a:spcBef>
                <a:spcPct val="0"/>
              </a:spcBef>
              <a:spcAft>
                <a:spcPct val="0"/>
              </a:spcAft>
              <a:defRPr sz="9300">
                <a:solidFill>
                  <a:schemeClr val="tx1"/>
                </a:solidFill>
                <a:latin typeface="Arial" panose="020B0604020202020204" pitchFamily="34" charset="0"/>
              </a:defRPr>
            </a:lvl8pPr>
            <a:lvl9pPr marL="3886200" indent="-228600" eaLnBrk="0" fontAlgn="base" hangingPunct="0">
              <a:spcBef>
                <a:spcPct val="0"/>
              </a:spcBef>
              <a:spcAft>
                <a:spcPct val="0"/>
              </a:spcAft>
              <a:defRPr sz="9300">
                <a:solidFill>
                  <a:schemeClr val="tx1"/>
                </a:solidFill>
                <a:latin typeface="Arial" panose="020B0604020202020204" pitchFamily="34" charset="0"/>
              </a:defRPr>
            </a:lvl9pPr>
          </a:lstStyle>
          <a:p>
            <a:pPr marL="0" indent="0" eaLnBrk="1" hangingPunct="1"/>
            <a:endParaRPr lang="en-US" sz="3600" b="1" dirty="0">
              <a:solidFill>
                <a:srgbClr val="FF0000"/>
              </a:solidFill>
            </a:endParaRPr>
          </a:p>
          <a:p>
            <a:pPr marL="0" indent="0" eaLnBrk="1" hangingPunct="1"/>
            <a:r>
              <a:rPr lang="en-US" sz="3600" dirty="0">
                <a:solidFill>
                  <a:schemeClr val="tx1"/>
                </a:solidFill>
              </a:rPr>
              <a:t>The system can be applied to check the status of patients</a:t>
            </a:r>
            <a:r>
              <a:rPr lang="en-US" sz="3600" dirty="0">
                <a:solidFill>
                  <a:srgbClr val="FF0000"/>
                </a:solidFill>
              </a:rPr>
              <a:t> </a:t>
            </a:r>
            <a:r>
              <a:rPr lang="en-US" sz="3600" dirty="0">
                <a:solidFill>
                  <a:schemeClr val="tx1"/>
                </a:solidFill>
              </a:rPr>
              <a:t>with their privacy protected.</a:t>
            </a:r>
            <a:endParaRPr lang="en-US" sz="3600" dirty="0">
              <a:solidFill>
                <a:srgbClr val="FF0000"/>
              </a:solidFill>
            </a:endParaRPr>
          </a:p>
          <a:p>
            <a:pPr marL="0" indent="0" eaLnBrk="1" hangingPunct="1"/>
            <a:endParaRPr lang="en-US" sz="3600" dirty="0">
              <a:solidFill>
                <a:srgbClr val="FF0000"/>
              </a:solidFill>
            </a:endParaRPr>
          </a:p>
        </p:txBody>
      </p:sp>
      <p:pic>
        <p:nvPicPr>
          <p:cNvPr id="1026" name="Picture 2" descr="S:\Office\Marketing Materials\LOGOS\Thomas Jefferson\TJU logo.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535400" y="42723564"/>
            <a:ext cx="2828337" cy="80809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4231600" y="42079862"/>
            <a:ext cx="4430199" cy="1088260"/>
          </a:xfrm>
          <a:prstGeom prst="rect">
            <a:avLst/>
          </a:prstGeom>
        </p:spPr>
      </p:pic>
      <p:pic>
        <p:nvPicPr>
          <p:cNvPr id="20" name="Picture 1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2133507" y="8689212"/>
            <a:ext cx="8288706" cy="4044889"/>
          </a:xfrm>
          <a:prstGeom prst="rect">
            <a:avLst/>
          </a:prstGeom>
        </p:spPr>
      </p:pic>
      <p:pic>
        <p:nvPicPr>
          <p:cNvPr id="31" name="Picture 3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2133580" y="13470255"/>
            <a:ext cx="8288020" cy="3486785"/>
          </a:xfrm>
          <a:prstGeom prst="rect">
            <a:avLst/>
          </a:prstGeom>
        </p:spPr>
      </p:pic>
      <p:pic>
        <p:nvPicPr>
          <p:cNvPr id="2048" name="Picture 2047"/>
          <p:cNvPicPr>
            <a:picLocks noChangeAspect="1"/>
          </p:cNvPicPr>
          <p:nvPr/>
        </p:nvPicPr>
        <p:blipFill>
          <a:blip r:embed="rId20"/>
          <a:stretch>
            <a:fillRect/>
          </a:stretch>
        </p:blipFill>
        <p:spPr>
          <a:xfrm>
            <a:off x="12133580" y="17985740"/>
            <a:ext cx="8288020" cy="3476625"/>
          </a:xfrm>
          <a:prstGeom prst="rect">
            <a:avLst/>
          </a:prstGeom>
        </p:spPr>
      </p:pic>
      <p:pic>
        <p:nvPicPr>
          <p:cNvPr id="2052" name="Picture 2051"/>
          <p:cNvPicPr>
            <a:picLocks noChangeAspect="1"/>
          </p:cNvPicPr>
          <p:nvPr/>
        </p:nvPicPr>
        <p:blipFill>
          <a:blip r:embed="rId21"/>
          <a:stretch>
            <a:fillRect/>
          </a:stretch>
        </p:blipFill>
        <p:spPr>
          <a:xfrm>
            <a:off x="22612717" y="6401969"/>
            <a:ext cx="9036129" cy="2230437"/>
          </a:xfrm>
          <a:prstGeom prst="rect">
            <a:avLst/>
          </a:prstGeom>
        </p:spPr>
      </p:pic>
      <p:pic>
        <p:nvPicPr>
          <p:cNvPr id="4" name="Picture 3" descr="range"/>
          <p:cNvPicPr>
            <a:picLocks noChangeAspect="1"/>
          </p:cNvPicPr>
          <p:nvPr/>
        </p:nvPicPr>
        <p:blipFill>
          <a:blip r:embed="rId22"/>
          <a:stretch>
            <a:fillRect/>
          </a:stretch>
        </p:blipFill>
        <p:spPr>
          <a:xfrm>
            <a:off x="12132310" y="23712170"/>
            <a:ext cx="8289290" cy="3315335"/>
          </a:xfrm>
          <a:prstGeom prst="rect">
            <a:avLst/>
          </a:prstGeom>
        </p:spPr>
      </p:pic>
      <p:sp>
        <p:nvSpPr>
          <p:cNvPr id="22" name="TextBox 56"/>
          <p:cNvSpPr txBox="1"/>
          <p:nvPr/>
        </p:nvSpPr>
        <p:spPr bwMode="auto">
          <a:xfrm>
            <a:off x="13607415" y="27259280"/>
            <a:ext cx="6318250" cy="521970"/>
          </a:xfrm>
          <a:prstGeom prst="rect">
            <a:avLst/>
          </a:prstGeom>
          <a:noFill/>
          <a:ln>
            <a:noFill/>
          </a:ln>
        </p:spPr>
        <p:txBody>
          <a:bodyPr wrap="square" rtlCol="0">
            <a:spAutoFit/>
          </a:bodyPr>
          <a:p>
            <a:pPr eaLnBrk="1" hangingPunct="1"/>
            <a:r>
              <a:rPr lang="en-US" sz="2800" dirty="0">
                <a:solidFill>
                  <a:schemeClr val="tx1"/>
                </a:solidFill>
              </a:rPr>
              <a:t>Area covered by the 15 degree pod</a:t>
            </a:r>
            <a:endParaRPr lang="en-US" sz="2800" dirty="0">
              <a:solidFill>
                <a:schemeClr val="tx1"/>
              </a:solidFill>
            </a:endParaRPr>
          </a:p>
        </p:txBody>
      </p:sp>
      <p:pic>
        <p:nvPicPr>
          <p:cNvPr id="19" name="Picture 18" descr="noise"/>
          <p:cNvPicPr>
            <a:picLocks noChangeAspect="1"/>
          </p:cNvPicPr>
          <p:nvPr/>
        </p:nvPicPr>
        <p:blipFill>
          <a:blip r:embed="rId23"/>
          <a:stretch>
            <a:fillRect/>
          </a:stretch>
        </p:blipFill>
        <p:spPr>
          <a:xfrm>
            <a:off x="12133580" y="28041600"/>
            <a:ext cx="8288655" cy="3191510"/>
          </a:xfrm>
          <a:prstGeom prst="rect">
            <a:avLst/>
          </a:prstGeom>
        </p:spPr>
      </p:pic>
      <p:sp>
        <p:nvSpPr>
          <p:cNvPr id="23" name="TextBox 56"/>
          <p:cNvSpPr txBox="1"/>
          <p:nvPr/>
        </p:nvSpPr>
        <p:spPr bwMode="auto">
          <a:xfrm>
            <a:off x="12724765" y="31354395"/>
            <a:ext cx="8084185" cy="521970"/>
          </a:xfrm>
          <a:prstGeom prst="rect">
            <a:avLst/>
          </a:prstGeom>
          <a:noFill/>
          <a:ln>
            <a:noFill/>
          </a:ln>
        </p:spPr>
        <p:txBody>
          <a:bodyPr wrap="square" rtlCol="0">
            <a:spAutoFit/>
          </a:bodyPr>
          <a:p>
            <a:pPr eaLnBrk="1" hangingPunct="1"/>
            <a:r>
              <a:rPr lang="en-US" sz="2800" dirty="0">
                <a:solidFill>
                  <a:schemeClr val="tx1"/>
                </a:solidFill>
              </a:rPr>
              <a:t>Noise of the ToF sensor without/with sun ligh</a:t>
            </a:r>
            <a:r>
              <a:rPr lang="en-US" sz="2800" b="1" dirty="0">
                <a:solidFill>
                  <a:schemeClr val="tx1"/>
                </a:solidFill>
              </a:rPr>
              <a:t>t</a:t>
            </a:r>
            <a:endParaRPr lang="en-US" sz="2800" b="1" dirty="0">
              <a:solidFill>
                <a:schemeClr val="tx1"/>
              </a:solidFill>
            </a:endParaRPr>
          </a:p>
        </p:txBody>
      </p:sp>
      <p:pic>
        <p:nvPicPr>
          <p:cNvPr id="18" name="Picture 17" descr="suite"/>
          <p:cNvPicPr>
            <a:picLocks noChangeAspect="1"/>
          </p:cNvPicPr>
          <p:nvPr/>
        </p:nvPicPr>
        <p:blipFill>
          <a:blip r:embed="rId24"/>
          <a:stretch>
            <a:fillRect/>
          </a:stretch>
        </p:blipFill>
        <p:spPr>
          <a:xfrm>
            <a:off x="12098655" y="32080200"/>
            <a:ext cx="8322310" cy="3034030"/>
          </a:xfrm>
          <a:prstGeom prst="rect">
            <a:avLst/>
          </a:prstGeom>
        </p:spPr>
      </p:pic>
      <p:sp>
        <p:nvSpPr>
          <p:cNvPr id="24" name="TextBox 56"/>
          <p:cNvSpPr txBox="1"/>
          <p:nvPr/>
        </p:nvSpPr>
        <p:spPr bwMode="auto">
          <a:xfrm>
            <a:off x="14566265" y="35392995"/>
            <a:ext cx="5855970" cy="521970"/>
          </a:xfrm>
          <a:prstGeom prst="rect">
            <a:avLst/>
          </a:prstGeom>
          <a:noFill/>
          <a:ln>
            <a:noFill/>
          </a:ln>
        </p:spPr>
        <p:txBody>
          <a:bodyPr wrap="square" rtlCol="0">
            <a:spAutoFit/>
          </a:bodyPr>
          <a:p>
            <a:pPr eaLnBrk="1" hangingPunct="1"/>
            <a:r>
              <a:rPr lang="en-US" sz="2800" dirty="0">
                <a:solidFill>
                  <a:schemeClr val="tx1"/>
                </a:solidFill>
              </a:rPr>
              <a:t>LESA suite model</a:t>
            </a:r>
            <a:endParaRPr lang="en-US" sz="2800" dirty="0">
              <a:solidFill>
                <a:schemeClr val="tx1"/>
              </a:solidFill>
            </a:endParaRPr>
          </a:p>
        </p:txBody>
      </p:sp>
      <p:pic>
        <p:nvPicPr>
          <p:cNvPr id="21" name="Picture 20"/>
          <p:cNvPicPr>
            <a:picLocks noChangeAspect="1"/>
          </p:cNvPicPr>
          <p:nvPr/>
        </p:nvPicPr>
        <p:blipFill>
          <a:blip r:embed="rId25"/>
          <a:stretch>
            <a:fillRect/>
          </a:stretch>
        </p:blipFill>
        <p:spPr>
          <a:xfrm>
            <a:off x="13213715" y="35914965"/>
            <a:ext cx="6149975" cy="4104640"/>
          </a:xfrm>
          <a:prstGeom prst="rect">
            <a:avLst/>
          </a:prstGeom>
        </p:spPr>
      </p:pic>
      <p:sp>
        <p:nvSpPr>
          <p:cNvPr id="57" name="TextBox 56"/>
          <p:cNvSpPr txBox="1"/>
          <p:nvPr/>
        </p:nvSpPr>
        <p:spPr bwMode="auto">
          <a:xfrm>
            <a:off x="13361035" y="40278050"/>
            <a:ext cx="6807835" cy="521970"/>
          </a:xfrm>
          <a:prstGeom prst="rect">
            <a:avLst/>
          </a:prstGeom>
          <a:noFill/>
          <a:ln>
            <a:noFill/>
          </a:ln>
        </p:spPr>
        <p:txBody>
          <a:bodyPr wrap="square" rtlCol="0">
            <a:spAutoFit/>
          </a:bodyPr>
          <a:p>
            <a:pPr eaLnBrk="1" hangingPunct="1"/>
            <a:r>
              <a:rPr lang="en-US" sz="2800" dirty="0">
                <a:solidFill>
                  <a:schemeClr val="tx1"/>
                </a:solidFill>
              </a:rPr>
              <a:t>communication using MQTT protocol</a:t>
            </a:r>
            <a:endParaRPr lang="en-US" sz="2800" dirty="0">
              <a:solidFill>
                <a:schemeClr val="tx1"/>
              </a:solidFill>
            </a:endParaRPr>
          </a:p>
        </p:txBody>
      </p:sp>
      <p:pic>
        <p:nvPicPr>
          <p:cNvPr id="13" name="Picture 12"/>
          <p:cNvPicPr>
            <a:picLocks noChangeAspect="1"/>
          </p:cNvPicPr>
          <p:nvPr/>
        </p:nvPicPr>
        <p:blipFill>
          <a:blip r:embed="rId26"/>
          <a:stretch>
            <a:fillRect/>
          </a:stretch>
        </p:blipFill>
        <p:spPr>
          <a:xfrm>
            <a:off x="22707600" y="9982200"/>
            <a:ext cx="8942070" cy="2559685"/>
          </a:xfrm>
          <a:prstGeom prst="rect">
            <a:avLst/>
          </a:prstGeom>
        </p:spPr>
      </p:pic>
      <p:sp>
        <p:nvSpPr>
          <p:cNvPr id="17" name="TextBox 56"/>
          <p:cNvSpPr txBox="1"/>
          <p:nvPr/>
        </p:nvSpPr>
        <p:spPr bwMode="auto">
          <a:xfrm>
            <a:off x="22983825" y="12734290"/>
            <a:ext cx="8665845" cy="953135"/>
          </a:xfrm>
          <a:prstGeom prst="rect">
            <a:avLst/>
          </a:prstGeom>
          <a:noFill/>
          <a:ln>
            <a:noFill/>
          </a:ln>
        </p:spPr>
        <p:txBody>
          <a:bodyPr wrap="square" rtlCol="0">
            <a:spAutoFit/>
          </a:bodyPr>
          <a:p>
            <a:pPr eaLnBrk="1" hangingPunct="1"/>
            <a:r>
              <a:rPr lang="en-US" sz="2800" dirty="0">
                <a:solidFill>
                  <a:schemeClr val="tx1"/>
                </a:solidFill>
              </a:rPr>
              <a:t>Real data collected correspond to the  LESA suite model</a:t>
            </a:r>
            <a:endParaRPr lang="en-US" sz="2800" dirty="0">
              <a:solidFill>
                <a:schemeClr val="tx1"/>
              </a:solidFill>
            </a:endParaRPr>
          </a:p>
        </p:txBody>
      </p:sp>
    </p:spTree>
  </p:cSld>
  <p:clrMapOvr>
    <a:masterClrMapping/>
  </p:clrMapOvr>
</p:sld>
</file>

<file path=ppt/theme/theme1.xml><?xml version="1.0" encoding="utf-8"?>
<a:theme xmlns:a="http://schemas.openxmlformats.org/drawingml/2006/main" name="IPST(2)">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702175" rtl="0" eaLnBrk="1" fontAlgn="base" latinLnBrk="0" hangingPunct="1">
          <a:lnSpc>
            <a:spcPct val="100000"/>
          </a:lnSpc>
          <a:spcBef>
            <a:spcPct val="0"/>
          </a:spcBef>
          <a:spcAft>
            <a:spcPct val="0"/>
          </a:spcAft>
          <a:buClrTx/>
          <a:buSzTx/>
          <a:buFontTx/>
          <a:buNone/>
          <a:defRPr kumimoji="0" lang="en-US" sz="93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702175" rtl="0" eaLnBrk="1" fontAlgn="base" latinLnBrk="0" hangingPunct="1">
          <a:lnSpc>
            <a:spcPct val="100000"/>
          </a:lnSpc>
          <a:spcBef>
            <a:spcPct val="0"/>
          </a:spcBef>
          <a:spcAft>
            <a:spcPct val="0"/>
          </a:spcAft>
          <a:buClrTx/>
          <a:buSzTx/>
          <a:buFontTx/>
          <a:buNone/>
          <a:defRPr kumimoji="0" lang="en-US" sz="9300" b="0" i="0" u="none" strike="noStrike" cap="none" normalizeH="0" baseline="0" smtClean="0">
            <a:ln>
              <a:noFill/>
            </a:ln>
            <a:solidFill>
              <a:schemeClr val="tx1"/>
            </a:solidFill>
            <a:effectLst/>
            <a:latin typeface="Arial" panose="020B0604020202020204" pitchFamily="34" charset="0"/>
          </a:defRPr>
        </a:defPPr>
      </a:lstStyle>
    </a:lnDef>
    <a:txDef>
      <a:spPr bwMode="auto">
        <a:noFill/>
        <a:ln>
          <a:noFill/>
        </a:ln>
      </a:spPr>
      <a:bodyPr>
        <a:spAutoFit/>
      </a:bodyPr>
      <a:lstStyle>
        <a:defPPr marL="457200" indent="-457200" eaLnBrk="1" hangingPunct="1">
          <a:buFont typeface="Arial" panose="020B0604020202020204" pitchFamily="34" charset="0"/>
          <a:buChar char="•"/>
          <a:defRPr sz="3600" dirty="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IPST(2)</Template>
  <TotalTime>0</TotalTime>
  <Words>3278</Words>
  <Application>WPS Presentation</Application>
  <PresentationFormat>Custom</PresentationFormat>
  <Paragraphs>132</Paragraphs>
  <Slides>1</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Arial</vt:lpstr>
      <vt:lpstr>SimSun</vt:lpstr>
      <vt:lpstr>Wingdings</vt:lpstr>
      <vt:lpstr>Arial Narrow</vt:lpstr>
      <vt:lpstr>Cambria</vt:lpstr>
      <vt:lpstr>Microsoft YaHei</vt:lpstr>
      <vt:lpstr>Arial Unicode MS</vt:lpstr>
      <vt:lpstr>IPST(2)</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Mike</dc:creator>
  <cp:lastModifiedBy>hudew</cp:lastModifiedBy>
  <cp:revision>186</cp:revision>
  <cp:lastPrinted>2018-02-15T16:27:00Z</cp:lastPrinted>
  <dcterms:created xsi:type="dcterms:W3CDTF">2009-12-31T05:24:00Z</dcterms:created>
  <dcterms:modified xsi:type="dcterms:W3CDTF">2019-04-08T11:15:27Z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