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Soham</a:t>
            </a:r>
            <a:endParaRPr/>
          </a:p>
        </p:txBody>
      </p:sp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jpg"/><Relationship Id="rId7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ver.pn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8465"/>
            <a:ext cx="12340311" cy="68664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-32720" y="509335"/>
            <a:ext cx="121920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2575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452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 rot="10800000">
            <a:off x="1117600" y="21265"/>
            <a:ext cx="0" cy="2333847"/>
          </a:xfrm>
          <a:prstGeom prst="straightConnector1">
            <a:avLst/>
          </a:prstGeom>
          <a:noFill/>
          <a:ln cap="flat" cmpd="sng" w="28575">
            <a:solidFill>
              <a:srgbClr val="652D89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21" name="Google Shape;21;p2"/>
          <p:cNvSpPr txBox="1"/>
          <p:nvPr/>
        </p:nvSpPr>
        <p:spPr>
          <a:xfrm>
            <a:off x="215900" y="2362200"/>
            <a:ext cx="18288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2D89"/>
              </a:buClr>
              <a:buSzPts val="400"/>
              <a:buFont typeface="Arial Black"/>
              <a:buNone/>
            </a:pPr>
            <a:r>
              <a:rPr b="1" i="0" lang="en-US" sz="1600" u="none" cap="none" strike="noStrike">
                <a:solidFill>
                  <a:srgbClr val="652D89"/>
                </a:solidFill>
                <a:latin typeface="Arial Black"/>
                <a:ea typeface="Arial Black"/>
                <a:cs typeface="Arial Black"/>
                <a:sym typeface="Arial Black"/>
              </a:rPr>
              <a:t>IT STARTS HERE.</a:t>
            </a:r>
            <a:endParaRPr/>
          </a:p>
        </p:txBody>
      </p:sp>
      <p:pic>
        <p:nvPicPr>
          <p:cNvPr descr="AEOPLogo_Final_4CProcess.pn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914" y="169983"/>
            <a:ext cx="1828800" cy="76513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idx="2" type="body"/>
          </p:nvPr>
        </p:nvSpPr>
        <p:spPr>
          <a:xfrm>
            <a:off x="1727200" y="4075882"/>
            <a:ext cx="7010400" cy="606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452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77" y="1058030"/>
            <a:ext cx="1494247" cy="119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1566" y="5548393"/>
            <a:ext cx="1888205" cy="1309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980" y="5904853"/>
            <a:ext cx="1101388" cy="88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7">
            <a:alphaModFix/>
          </a:blip>
          <a:srcRect b="0" l="0" r="52028" t="0"/>
          <a:stretch/>
        </p:blipFill>
        <p:spPr>
          <a:xfrm>
            <a:off x="1363356" y="6098063"/>
            <a:ext cx="1244053" cy="55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11125200" y="0"/>
            <a:ext cx="1066799" cy="6858000"/>
          </a:xfrm>
          <a:prstGeom prst="rect">
            <a:avLst/>
          </a:prstGeom>
          <a:gradFill>
            <a:gsLst>
              <a:gs pos="0">
                <a:srgbClr val="452575"/>
              </a:gs>
              <a:gs pos="50000">
                <a:srgbClr val="F5C51D"/>
              </a:gs>
              <a:gs pos="100000">
                <a:srgbClr val="652D89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4860" y="533400"/>
            <a:ext cx="1147480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980" y="5904853"/>
            <a:ext cx="1101388" cy="88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b="0" l="0" r="52028" t="0"/>
          <a:stretch/>
        </p:blipFill>
        <p:spPr>
          <a:xfrm>
            <a:off x="1363356" y="6098063"/>
            <a:ext cx="1244053" cy="5502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>
            <a:off x="11125200" y="0"/>
            <a:ext cx="1066799" cy="6858000"/>
          </a:xfrm>
          <a:prstGeom prst="rect">
            <a:avLst/>
          </a:prstGeom>
          <a:gradFill>
            <a:gsLst>
              <a:gs pos="0">
                <a:srgbClr val="452575"/>
              </a:gs>
              <a:gs pos="50000">
                <a:srgbClr val="F5C51D"/>
              </a:gs>
              <a:gs pos="100000">
                <a:srgbClr val="652D89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4860" y="533400"/>
            <a:ext cx="1147480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980" y="5904853"/>
            <a:ext cx="1101388" cy="88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3">
            <a:alphaModFix/>
          </a:blip>
          <a:srcRect b="0" l="0" r="52028" t="0"/>
          <a:stretch/>
        </p:blipFill>
        <p:spPr>
          <a:xfrm>
            <a:off x="1363356" y="6098063"/>
            <a:ext cx="1244053" cy="5502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3652458" y="732487"/>
            <a:ext cx="4551800" cy="46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rgbClr val="452575"/>
                </a:solidFill>
                <a:latin typeface="Arial"/>
                <a:ea typeface="Arial"/>
                <a:cs typeface="Arial"/>
                <a:sym typeface="Arial"/>
              </a:rPr>
              <a:t>Computer Science</a:t>
            </a:r>
            <a:endParaRPr b="1" i="0" sz="3000" u="none" cap="none" strike="noStrike">
              <a:solidFill>
                <a:srgbClr val="452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75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52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4305357" y="3870600"/>
            <a:ext cx="32460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b="1" i="0" sz="3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2956558" y="128119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1100"/>
              <a:buFont typeface="Arial"/>
              <a:buNone/>
            </a:pPr>
            <a:r>
              <a:rPr b="1" i="0" lang="en-US" sz="4400" u="none" cap="none" strike="noStrike">
                <a:solidFill>
                  <a:srgbClr val="452575"/>
                </a:solidFill>
                <a:latin typeface="Arial"/>
                <a:ea typeface="Arial"/>
                <a:cs typeface="Arial"/>
                <a:sym typeface="Arial"/>
              </a:rPr>
              <a:t>GEMS III 201</a:t>
            </a:r>
            <a:r>
              <a:rPr b="1" lang="en-US" sz="4400">
                <a:solidFill>
                  <a:srgbClr val="452575"/>
                </a:solidFill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yourselves to the </a:t>
            </a:r>
            <a:r>
              <a:rPr lang="en-US"/>
              <a:t>audience</a:t>
            </a:r>
            <a:r>
              <a:rPr lang="en-US"/>
              <a:t>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names</a:t>
            </a:r>
            <a:r>
              <a:rPr lang="en-US"/>
              <a:t>, 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school and county, </a:t>
            </a:r>
            <a:r>
              <a:rPr lang="en-US"/>
              <a:t>w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 grade you are in, </a:t>
            </a:r>
            <a:r>
              <a:rPr lang="en-US"/>
              <a:t>w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 brought you to GEMS III, </a:t>
            </a:r>
            <a:r>
              <a:rPr lang="en-US"/>
              <a:t>what you hope will be the long term benefit from  participating in this program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…….</a:t>
            </a:r>
            <a:endParaRPr/>
          </a:p>
          <a:p>
            <a:pPr indent="0" lvl="0" marL="20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 b="1" i="0" sz="4400" u="none" cap="none" strike="noStrik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0" y="1066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title o</a:t>
            </a:r>
            <a:r>
              <a:rPr lang="en-US"/>
              <a:t>f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specific group project?</a:t>
            </a:r>
            <a:endParaRPr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is the objective of your project?</a:t>
            </a:r>
            <a:endParaRPr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did you choose this project?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Project Challenges</a:t>
            </a:r>
            <a:endParaRPr b="1" i="0" sz="4400" u="none" cap="none" strike="noStrik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/>
              <a:t>made your project challenging for you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What solutions did you find to these challenges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/>
              <a:t>there were </a:t>
            </a:r>
            <a:r>
              <a:rPr lang="en-US"/>
              <a:t>challenges</a:t>
            </a:r>
            <a:r>
              <a:rPr lang="en-US"/>
              <a:t> you did not overcome, what were they?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Project Results</a:t>
            </a:r>
            <a:endParaRPr b="1" i="0" sz="4400" u="none" cap="none" strike="noStrik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Show screen shots of your program screens that will give the </a:t>
            </a:r>
            <a:r>
              <a:rPr lang="en-US"/>
              <a:t>audience</a:t>
            </a:r>
            <a:r>
              <a:rPr lang="en-US"/>
              <a:t> a sense of what your program did. You do not need to show every possible screen.</a:t>
            </a:r>
            <a:endParaRPr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Briefly describe the logic behind what your program is doing.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What’s Next</a:t>
            </a:r>
            <a:endParaRPr b="1" i="0" sz="4400" u="none" cap="none" strike="noStrik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0" y="9906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had more time, what else would you do on your project and why?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4" y="0"/>
            <a:ext cx="105155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2575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452575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4400" u="none" cap="none" strike="noStrike">
              <a:solidFill>
                <a:srgbClr val="452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