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  <p:sldMasterId id="214748365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Arial Black" panose="020B0A04020102020204" pitchFamily="3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Soham</a:t>
            </a:r>
            <a:endParaRPr/>
          </a:p>
        </p:txBody>
      </p:sp>
      <p:sp>
        <p:nvSpPr>
          <p:cNvPr id="44" name="Google Shape;44;p1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2" descr="co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8465"/>
            <a:ext cx="12340311" cy="686646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-32720" y="509335"/>
            <a:ext cx="12192000" cy="53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52575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452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0" name="Google Shape;20;p2"/>
          <p:cNvCxnSpPr/>
          <p:nvPr/>
        </p:nvCxnSpPr>
        <p:spPr>
          <a:xfrm rot="10800000">
            <a:off x="1117600" y="21265"/>
            <a:ext cx="0" cy="2333847"/>
          </a:xfrm>
          <a:prstGeom prst="straightConnector1">
            <a:avLst/>
          </a:prstGeom>
          <a:noFill/>
          <a:ln w="28575" cap="flat" cmpd="sng">
            <a:solidFill>
              <a:srgbClr val="652D89"/>
            </a:solidFill>
            <a:prstDash val="dash"/>
            <a:miter lim="8000"/>
            <a:headEnd type="none" w="sm" len="sm"/>
            <a:tailEnd type="none" w="sm" len="sm"/>
          </a:ln>
        </p:spPr>
      </p:cxnSp>
      <p:sp>
        <p:nvSpPr>
          <p:cNvPr id="21" name="Google Shape;21;p2"/>
          <p:cNvSpPr txBox="1"/>
          <p:nvPr/>
        </p:nvSpPr>
        <p:spPr>
          <a:xfrm>
            <a:off x="215900" y="2362200"/>
            <a:ext cx="1828800" cy="58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2D89"/>
              </a:buClr>
              <a:buSzPts val="400"/>
              <a:buFont typeface="Arial Black"/>
              <a:buNone/>
            </a:pPr>
            <a:r>
              <a:rPr lang="en-US" sz="1600" b="1" i="0" u="none" strike="noStrike" cap="none">
                <a:solidFill>
                  <a:srgbClr val="652D89"/>
                </a:solidFill>
                <a:latin typeface="Arial Black"/>
                <a:ea typeface="Arial Black"/>
                <a:cs typeface="Arial Black"/>
                <a:sym typeface="Arial Black"/>
              </a:rPr>
              <a:t>IT STARTS HERE.</a:t>
            </a:r>
            <a:endParaRPr/>
          </a:p>
        </p:txBody>
      </p:sp>
      <p:pic>
        <p:nvPicPr>
          <p:cNvPr id="22" name="Google Shape;22;p2" descr="AEOPLogo_Final_4CProces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7914" y="169983"/>
            <a:ext cx="1828800" cy="76513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 txBox="1">
            <a:spLocks noGrp="1"/>
          </p:cNvSpPr>
          <p:nvPr>
            <p:ph type="body" idx="2"/>
          </p:nvPr>
        </p:nvSpPr>
        <p:spPr>
          <a:xfrm>
            <a:off x="1727200" y="4075882"/>
            <a:ext cx="7010400" cy="606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452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4" name="Google Shape;2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0477" y="1058030"/>
            <a:ext cx="1494247" cy="1191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91566" y="5548393"/>
            <a:ext cx="1888205" cy="1309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8980" y="5904853"/>
            <a:ext cx="1101388" cy="881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84FD29-6FE2-4E5F-A2E0-3C761926212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386596" y="5958182"/>
            <a:ext cx="787366" cy="780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14514" y="0"/>
            <a:ext cx="10515599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2575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4525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0" y="990600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4514" y="0"/>
            <a:ext cx="10515599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2575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4525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0" y="990600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11125200" y="0"/>
            <a:ext cx="1066799" cy="6858000"/>
          </a:xfrm>
          <a:prstGeom prst="rect">
            <a:avLst/>
          </a:prstGeom>
          <a:gradFill>
            <a:gsLst>
              <a:gs pos="0">
                <a:srgbClr val="452575"/>
              </a:gs>
              <a:gs pos="50000">
                <a:srgbClr val="F5C51D"/>
              </a:gs>
              <a:gs pos="100000">
                <a:srgbClr val="652D89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4860" y="533400"/>
            <a:ext cx="1147480" cy="91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8980" y="5904853"/>
            <a:ext cx="1101388" cy="881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9FB3A4-6B66-4392-8105-519D132DC7F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86596" y="5958182"/>
            <a:ext cx="787366" cy="780965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14514" y="0"/>
            <a:ext cx="10515599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2575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4525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0" y="990600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11125200" y="0"/>
            <a:ext cx="1066799" cy="6858000"/>
          </a:xfrm>
          <a:prstGeom prst="rect">
            <a:avLst/>
          </a:prstGeom>
          <a:gradFill>
            <a:gsLst>
              <a:gs pos="0">
                <a:srgbClr val="452575"/>
              </a:gs>
              <a:gs pos="50000">
                <a:srgbClr val="F5C51D"/>
              </a:gs>
              <a:gs pos="100000">
                <a:srgbClr val="652D89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4860" y="533400"/>
            <a:ext cx="1147480" cy="91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8980" y="5904853"/>
            <a:ext cx="1101388" cy="881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DF74BD-FA3E-4395-87B2-B9493C77BCC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86596" y="5958182"/>
            <a:ext cx="787366" cy="780965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subTitle" idx="1"/>
          </p:nvPr>
        </p:nvSpPr>
        <p:spPr>
          <a:xfrm>
            <a:off x="3652458" y="732487"/>
            <a:ext cx="4551800" cy="467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52575"/>
              </a:buClr>
              <a:buSzPts val="750"/>
              <a:buFont typeface="Arial"/>
              <a:buNone/>
            </a:pPr>
            <a:r>
              <a:rPr lang="en-US" sz="3000" b="1" i="0" u="none" strike="noStrike" cap="none">
                <a:solidFill>
                  <a:srgbClr val="452575"/>
                </a:solidFill>
                <a:latin typeface="Arial"/>
                <a:ea typeface="Arial"/>
                <a:cs typeface="Arial"/>
                <a:sym typeface="Arial"/>
              </a:rPr>
              <a:t>Computer Science</a:t>
            </a:r>
            <a:endParaRPr sz="3000" b="1" i="0" u="none" strike="noStrike" cap="none">
              <a:solidFill>
                <a:srgbClr val="45257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52575"/>
              </a:buClr>
              <a:buSzPts val="750"/>
              <a:buFont typeface="Arial"/>
              <a:buNone/>
            </a:pPr>
            <a:endParaRPr sz="3000" b="1" i="0" u="none" strike="noStrike" cap="none">
              <a:solidFill>
                <a:srgbClr val="45257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7" name="Google Shape;47;p5"/>
          <p:cNvSpPr txBox="1"/>
          <p:nvPr/>
        </p:nvSpPr>
        <p:spPr>
          <a:xfrm>
            <a:off x="4305357" y="3870600"/>
            <a:ext cx="3246000" cy="29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32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Members</a:t>
            </a:r>
            <a:endParaRPr sz="32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2956558" y="128119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2575"/>
              </a:buClr>
              <a:buSzPts val="1100"/>
              <a:buFont typeface="Arial"/>
              <a:buNone/>
            </a:pPr>
            <a:r>
              <a:rPr lang="en-US" sz="4400" b="1" i="0" u="none" strike="noStrike" cap="none">
                <a:solidFill>
                  <a:srgbClr val="452575"/>
                </a:solidFill>
                <a:latin typeface="Arial"/>
                <a:ea typeface="Arial"/>
                <a:cs typeface="Arial"/>
                <a:sym typeface="Arial"/>
              </a:rPr>
              <a:t>GEMS III 201</a:t>
            </a:r>
            <a:r>
              <a:rPr lang="en-US" sz="4400" b="1">
                <a:solidFill>
                  <a:srgbClr val="452575"/>
                </a:solidFill>
              </a:rPr>
              <a:t>8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14514" y="0"/>
            <a:ext cx="10515599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2575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452575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4400" b="1" i="0" u="none" strike="noStrike" cap="none">
              <a:solidFill>
                <a:srgbClr val="4525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1"/>
          </p:nvPr>
        </p:nvSpPr>
        <p:spPr>
          <a:xfrm>
            <a:off x="0" y="990600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yourselves to the </a:t>
            </a:r>
            <a:r>
              <a:rPr lang="en-US"/>
              <a:t>audience: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names</a:t>
            </a:r>
            <a:r>
              <a:rPr lang="en-US"/>
              <a:t>, y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school and county, </a:t>
            </a:r>
            <a:r>
              <a:rPr lang="en-US"/>
              <a:t>w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hat grade you are in, </a:t>
            </a:r>
            <a:r>
              <a:rPr lang="en-US"/>
              <a:t>w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hat brought you to GEMS III, </a:t>
            </a:r>
            <a:r>
              <a:rPr lang="en-US"/>
              <a:t>what you hope will be the long term benefit from  participating in this program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…….</a:t>
            </a:r>
            <a:endParaRPr/>
          </a:p>
          <a:p>
            <a:pPr marL="2032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14514" y="0"/>
            <a:ext cx="10515599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2575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452575"/>
                </a:solidFill>
                <a:latin typeface="Calibri"/>
                <a:ea typeface="Calibri"/>
                <a:cs typeface="Calibri"/>
                <a:sym typeface="Calibri"/>
              </a:rPr>
              <a:t>Project Objective</a:t>
            </a:r>
            <a:endParaRPr sz="4400" b="1" i="0" u="none" strike="noStrike" cap="none">
              <a:solidFill>
                <a:srgbClr val="4525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0" y="10668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title o</a:t>
            </a:r>
            <a:r>
              <a:rPr lang="en-US"/>
              <a:t>f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specific group project?</a:t>
            </a:r>
            <a:endParaRPr/>
          </a:p>
          <a:p>
            <a:pPr marL="228600" marR="0" lvl="0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What is the objective of your project?</a:t>
            </a:r>
            <a:endParaRPr/>
          </a:p>
          <a:p>
            <a:pPr marL="228600" marR="0" lvl="0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did you choose this project?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14514" y="0"/>
            <a:ext cx="10515599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2575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452575"/>
                </a:solidFill>
                <a:latin typeface="Calibri"/>
                <a:ea typeface="Calibri"/>
                <a:cs typeface="Calibri"/>
                <a:sym typeface="Calibri"/>
              </a:rPr>
              <a:t>Project Challenges</a:t>
            </a:r>
            <a:endParaRPr sz="4400" b="1" i="0" u="none" strike="noStrike" cap="none">
              <a:solidFill>
                <a:srgbClr val="4525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1"/>
          </p:nvPr>
        </p:nvSpPr>
        <p:spPr>
          <a:xfrm>
            <a:off x="0" y="990600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lang="en-US"/>
              <a:t>made your project challenging for you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marL="228600" marR="0" lvl="0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What solutions did you find to these challenges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endParaRPr/>
          </a:p>
          <a:p>
            <a:pPr marL="228600" marR="0" lvl="0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/>
              <a:t>there were challenges you did not overcome, what were they?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14514" y="0"/>
            <a:ext cx="10515599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2575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452575"/>
                </a:solidFill>
                <a:latin typeface="Calibri"/>
                <a:ea typeface="Calibri"/>
                <a:cs typeface="Calibri"/>
                <a:sym typeface="Calibri"/>
              </a:rPr>
              <a:t>Project Results</a:t>
            </a:r>
            <a:endParaRPr sz="4400" b="1" i="0" u="none" strike="noStrike" cap="none">
              <a:solidFill>
                <a:srgbClr val="4525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0" y="990600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Show screen shots of your program screens that will give the audience a sense of what your program did. You do not need to show every possible screen.</a:t>
            </a:r>
            <a:endParaRPr/>
          </a:p>
          <a:p>
            <a:pPr marL="228600" marR="0" lvl="0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Briefly describe the logic behind what your program is doing.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4514" y="0"/>
            <a:ext cx="10515599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2575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452575"/>
                </a:solidFill>
                <a:latin typeface="Calibri"/>
                <a:ea typeface="Calibri"/>
                <a:cs typeface="Calibri"/>
                <a:sym typeface="Calibri"/>
              </a:rPr>
              <a:t>What’s Next</a:t>
            </a:r>
            <a:endParaRPr sz="4400" b="1" i="0" u="none" strike="noStrike" cap="none">
              <a:solidFill>
                <a:srgbClr val="4525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0" y="990600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had more time, what else would you do on your project and why?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4514" y="0"/>
            <a:ext cx="10515599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2575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452575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4400" b="1" i="0" u="none" strike="noStrike" cap="none">
              <a:solidFill>
                <a:srgbClr val="4525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Widescreen</PresentationFormat>
  <Paragraphs>23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Arial</vt:lpstr>
      <vt:lpstr>Arial Black</vt:lpstr>
      <vt:lpstr>2_Custom Design</vt:lpstr>
      <vt:lpstr>5_Custom Design</vt:lpstr>
      <vt:lpstr>PowerPoint Presentation</vt:lpstr>
      <vt:lpstr>Introduction</vt:lpstr>
      <vt:lpstr>Project Objective</vt:lpstr>
      <vt:lpstr>Project Challenges</vt:lpstr>
      <vt:lpstr>Project Results</vt:lpstr>
      <vt:lpstr>What’s Next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Derek Margulies</cp:lastModifiedBy>
  <cp:revision>1</cp:revision>
  <dcterms:modified xsi:type="dcterms:W3CDTF">2018-07-25T14:48:32Z</dcterms:modified>
</cp:coreProperties>
</file>